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8" r:id="rId3"/>
    <p:sldId id="269" r:id="rId4"/>
    <p:sldId id="262" r:id="rId5"/>
    <p:sldId id="257" r:id="rId6"/>
    <p:sldId id="258" r:id="rId7"/>
    <p:sldId id="259" r:id="rId8"/>
    <p:sldId id="261" r:id="rId9"/>
    <p:sldId id="264" r:id="rId10"/>
    <p:sldId id="265" r:id="rId11"/>
    <p:sldId id="266" r:id="rId12"/>
    <p:sldId id="270" r:id="rId13"/>
    <p:sldId id="267" r:id="rId14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46" autoAdjust="0"/>
    <p:restoredTop sz="94660"/>
  </p:normalViewPr>
  <p:slideViewPr>
    <p:cSldViewPr snapToGrid="0" snapToObjects="1">
      <p:cViewPr varScale="1">
        <p:scale>
          <a:sx n="118" d="100"/>
          <a:sy n="118" d="100"/>
        </p:scale>
        <p:origin x="-120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34C15-3179-664E-94AC-82A30805A8C9}" type="datetimeFigureOut">
              <a:rPr lang="it-IT" smtClean="0"/>
              <a:t>07/01/15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EB22-AB49-E04C-8E3A-79C43E349B85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5200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34C15-3179-664E-94AC-82A30805A8C9}" type="datetimeFigureOut">
              <a:rPr lang="it-IT" smtClean="0"/>
              <a:t>07/01/15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EB22-AB49-E04C-8E3A-79C43E349B85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57593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34C15-3179-664E-94AC-82A30805A8C9}" type="datetimeFigureOut">
              <a:rPr lang="it-IT" smtClean="0"/>
              <a:t>07/01/15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EB22-AB49-E04C-8E3A-79C43E349B85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36049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34C15-3179-664E-94AC-82A30805A8C9}" type="datetimeFigureOut">
              <a:rPr lang="it-IT" smtClean="0"/>
              <a:t>07/01/15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EB22-AB49-E04C-8E3A-79C43E349B85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6192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34C15-3179-664E-94AC-82A30805A8C9}" type="datetimeFigureOut">
              <a:rPr lang="it-IT" smtClean="0"/>
              <a:t>07/01/15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EB22-AB49-E04C-8E3A-79C43E349B85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4312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34C15-3179-664E-94AC-82A30805A8C9}" type="datetimeFigureOut">
              <a:rPr lang="it-IT" smtClean="0"/>
              <a:t>07/01/15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EB22-AB49-E04C-8E3A-79C43E349B85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0810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34C15-3179-664E-94AC-82A30805A8C9}" type="datetimeFigureOut">
              <a:rPr lang="it-IT" smtClean="0"/>
              <a:t>07/01/15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EB22-AB49-E04C-8E3A-79C43E349B85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673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34C15-3179-664E-94AC-82A30805A8C9}" type="datetimeFigureOut">
              <a:rPr lang="it-IT" smtClean="0"/>
              <a:t>07/01/15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EB22-AB49-E04C-8E3A-79C43E349B85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4186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34C15-3179-664E-94AC-82A30805A8C9}" type="datetimeFigureOut">
              <a:rPr lang="it-IT" smtClean="0"/>
              <a:t>07/01/15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EB22-AB49-E04C-8E3A-79C43E349B85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16735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34C15-3179-664E-94AC-82A30805A8C9}" type="datetimeFigureOut">
              <a:rPr lang="it-IT" smtClean="0"/>
              <a:t>07/01/15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EB22-AB49-E04C-8E3A-79C43E349B85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1241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34C15-3179-664E-94AC-82A30805A8C9}" type="datetimeFigureOut">
              <a:rPr lang="it-IT" smtClean="0"/>
              <a:t>07/01/15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EB22-AB49-E04C-8E3A-79C43E349B85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23555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34C15-3179-664E-94AC-82A30805A8C9}" type="datetimeFigureOut">
              <a:rPr lang="it-IT" smtClean="0"/>
              <a:t>07/01/15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0EB22-AB49-E04C-8E3A-79C43E349B85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8424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Gioco del </a:t>
            </a:r>
            <a:r>
              <a:rPr lang="it-IT" dirty="0" smtClean="0"/>
              <a:t>15</a:t>
            </a:r>
            <a:br>
              <a:rPr lang="it-IT" dirty="0" smtClean="0"/>
            </a:br>
            <a:r>
              <a:rPr lang="it-IT" dirty="0" smtClean="0"/>
              <a:t> (ABBOZZO PRESENTAZIONE)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err="1" smtClean="0"/>
              <a:t>Gruppo:Genta</a:t>
            </a:r>
            <a:r>
              <a:rPr lang="it-IT" dirty="0" smtClean="0"/>
              <a:t>, Massimino, </a:t>
            </a:r>
            <a:r>
              <a:rPr lang="it-IT" dirty="0" err="1" smtClean="0"/>
              <a:t>Levrone</a:t>
            </a:r>
            <a:r>
              <a:rPr lang="it-IT" dirty="0" smtClean="0"/>
              <a:t>, </a:t>
            </a:r>
            <a:r>
              <a:rPr lang="it-IT" dirty="0" err="1" smtClean="0"/>
              <a:t>Nikolov</a:t>
            </a:r>
            <a:r>
              <a:rPr lang="it-IT" smtClean="0"/>
              <a:t>.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44016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32537" y="2965105"/>
            <a:ext cx="8229600" cy="1143000"/>
          </a:xfrm>
        </p:spPr>
        <p:txBody>
          <a:bodyPr/>
          <a:lstStyle/>
          <a:p>
            <a:r>
              <a:rPr lang="it-IT" dirty="0" smtClean="0"/>
              <a:t>Come abbiamo lavorato?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64805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Github</a:t>
            </a:r>
            <a:r>
              <a:rPr lang="it-IT" dirty="0" smtClean="0"/>
              <a:t> </a:t>
            </a:r>
            <a:r>
              <a:rPr lang="it-IT" dirty="0" err="1" smtClean="0"/>
              <a:t>mlml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1281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Ruoli nel gruppo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smtClean="0"/>
              <a:t>2 sotto-team</a:t>
            </a:r>
          </a:p>
          <a:p>
            <a:pPr lvl="1"/>
            <a:r>
              <a:rPr lang="it-IT" dirty="0" smtClean="0"/>
              <a:t>Genta e Massimino: sviluppo codice, implementazione grafica e documentazione.</a:t>
            </a:r>
          </a:p>
          <a:p>
            <a:pPr lvl="1"/>
            <a:r>
              <a:rPr lang="it-IT" dirty="0" err="1" smtClean="0"/>
              <a:t>Levrone</a:t>
            </a:r>
            <a:r>
              <a:rPr lang="it-IT" dirty="0" smtClean="0"/>
              <a:t> e </a:t>
            </a:r>
            <a:r>
              <a:rPr lang="it-IT" dirty="0" err="1" smtClean="0"/>
              <a:t>Nikolob</a:t>
            </a:r>
            <a:r>
              <a:rPr lang="it-IT" dirty="0" smtClean="0"/>
              <a:t>: </a:t>
            </a:r>
            <a:r>
              <a:rPr lang="it-IT" dirty="0" err="1" smtClean="0"/>
              <a:t>debugger</a:t>
            </a:r>
            <a:r>
              <a:rPr lang="it-IT" dirty="0" smtClean="0"/>
              <a:t> e ottimizzazione codice e stili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11211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4697"/>
            <a:ext cx="8229600" cy="1143000"/>
          </a:xfrm>
        </p:spPr>
        <p:txBody>
          <a:bodyPr/>
          <a:lstStyle/>
          <a:p>
            <a:r>
              <a:rPr lang="it-IT" dirty="0" smtClean="0"/>
              <a:t>FINE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8063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868248"/>
            <a:ext cx="8229600" cy="1143000"/>
          </a:xfrm>
        </p:spPr>
        <p:txBody>
          <a:bodyPr/>
          <a:lstStyle/>
          <a:p>
            <a:r>
              <a:rPr lang="it-IT" dirty="0" smtClean="0"/>
              <a:t>Cenni stile e html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29833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Stile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100%CSS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35587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932820"/>
            <a:ext cx="8229600" cy="1143000"/>
          </a:xfrm>
        </p:spPr>
        <p:txBody>
          <a:bodyPr/>
          <a:lstStyle/>
          <a:p>
            <a:r>
              <a:rPr lang="it-IT" dirty="0" smtClean="0"/>
              <a:t>Ragionamenti </a:t>
            </a:r>
            <a:r>
              <a:rPr lang="it-IT" dirty="0" err="1" smtClean="0"/>
              <a:t>jQuery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04778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467231"/>
            <a:ext cx="8229600" cy="1143000"/>
          </a:xfrm>
        </p:spPr>
        <p:txBody>
          <a:bodyPr/>
          <a:lstStyle/>
          <a:p>
            <a:r>
              <a:rPr lang="it-IT" dirty="0" smtClean="0"/>
              <a:t>Ragionamento inserimento tabella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13284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smtClean="0"/>
              <a:t>Ragionamento </a:t>
            </a:r>
            <a:r>
              <a:rPr lang="it-IT" dirty="0" smtClean="0"/>
              <a:t>mescolamento</a:t>
            </a:r>
            <a:br>
              <a:rPr lang="it-IT" dirty="0" smtClean="0"/>
            </a:br>
            <a:r>
              <a:rPr lang="it-IT" dirty="0" smtClean="0"/>
              <a:t>(Massimino)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18076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Ragionamento click su cella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06087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82153"/>
            <a:ext cx="8229600" cy="1143000"/>
          </a:xfrm>
        </p:spPr>
        <p:txBody>
          <a:bodyPr/>
          <a:lstStyle/>
          <a:p>
            <a:r>
              <a:rPr lang="it-IT" dirty="0" smtClean="0"/>
              <a:t>Varie ed eventuali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80028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23784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69</Words>
  <Application>Microsoft Macintosh PowerPoint</Application>
  <PresentationFormat>Presentazione su schermo (4:3)</PresentationFormat>
  <Paragraphs>17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4" baseType="lpstr">
      <vt:lpstr>Tema di Office</vt:lpstr>
      <vt:lpstr>Gioco del 15  (ABBOZZO PRESENTAZIONE)</vt:lpstr>
      <vt:lpstr>Cenni stile e html</vt:lpstr>
      <vt:lpstr>Stile</vt:lpstr>
      <vt:lpstr>Ragionamenti jQuery</vt:lpstr>
      <vt:lpstr>Ragionamento inserimento tabella</vt:lpstr>
      <vt:lpstr>Ragionamento mescolamento (Massimino)</vt:lpstr>
      <vt:lpstr>Ragionamento click su cella</vt:lpstr>
      <vt:lpstr>Varie ed eventuali</vt:lpstr>
      <vt:lpstr>Presentazione di PowerPoint</vt:lpstr>
      <vt:lpstr>Come abbiamo lavorato?</vt:lpstr>
      <vt:lpstr>Github mlml</vt:lpstr>
      <vt:lpstr>Ruoli nel gruppo</vt:lpstr>
      <vt:lpstr>FINE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Daniele Genta</dc:creator>
  <cp:lastModifiedBy>Daniele Genta</cp:lastModifiedBy>
  <cp:revision>5</cp:revision>
  <dcterms:created xsi:type="dcterms:W3CDTF">2015-01-01T11:35:27Z</dcterms:created>
  <dcterms:modified xsi:type="dcterms:W3CDTF">2015-01-07T22:04:43Z</dcterms:modified>
</cp:coreProperties>
</file>