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03/01/15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520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03/01/15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59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03/01/15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04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03/01/15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92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03/01/15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31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03/01/15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81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03/01/15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7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03/01/15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18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03/01/15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73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03/01/15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24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03/01/15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5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4C15-3179-664E-94AC-82A30805A8C9}" type="datetimeFigureOut">
              <a:rPr lang="it-IT" smtClean="0"/>
              <a:t>03/01/15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42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Gioco del 15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Gruppo:Genta</a:t>
            </a:r>
            <a:r>
              <a:rPr lang="it-IT" dirty="0" smtClean="0"/>
              <a:t>, Massimino, </a:t>
            </a:r>
            <a:r>
              <a:rPr lang="it-IT" dirty="0" err="1" smtClean="0"/>
              <a:t>Levrone</a:t>
            </a:r>
            <a:r>
              <a:rPr lang="it-IT" dirty="0" smtClean="0"/>
              <a:t>, </a:t>
            </a:r>
            <a:r>
              <a:rPr lang="it-IT" dirty="0" err="1" smtClean="0"/>
              <a:t>Nikolov</a:t>
            </a:r>
            <a:r>
              <a:rPr lang="it-IT" smtClean="0"/>
              <a:t>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016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Presentazione su schermo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Gioco del 15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Daniele Genta</dc:creator>
  <cp:lastModifiedBy>Daniele Genta</cp:lastModifiedBy>
  <cp:revision>2</cp:revision>
  <dcterms:created xsi:type="dcterms:W3CDTF">2015-01-01T11:35:27Z</dcterms:created>
  <dcterms:modified xsi:type="dcterms:W3CDTF">2015-01-03T12:22:49Z</dcterms:modified>
</cp:coreProperties>
</file>