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29/01/2015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00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29/01/2015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49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29/01/2015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79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29/01/2015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546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29/01/2015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064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29/01/2015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80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29/01/2015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0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29/01/2015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37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29/01/2015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93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29/01/2015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6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29/01/2015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23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1DD3-9558-6845-996D-01ADEA6C61DB}" type="datetimeFigureOut">
              <a:rPr lang="it-IT" smtClean="0"/>
              <a:t>29/01/2015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19F5-F141-4D43-B513-3A77A01F27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4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Spider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Gruppo: </a:t>
            </a:r>
            <a:r>
              <a:rPr lang="it-IT" dirty="0" err="1" smtClean="0"/>
              <a:t>Genta</a:t>
            </a:r>
            <a:r>
              <a:rPr lang="it-IT" dirty="0" smtClean="0"/>
              <a:t>, Massimino, </a:t>
            </a:r>
            <a:r>
              <a:rPr lang="it-IT" dirty="0" err="1" smtClean="0"/>
              <a:t>Nikolov</a:t>
            </a:r>
            <a:r>
              <a:rPr lang="it-IT" smtClean="0"/>
              <a:t>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292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Presentazione su schermo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Spider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Spider</dc:title>
  <dc:creator>Daniele Genta</dc:creator>
  <cp:lastModifiedBy>Genta Daniele</cp:lastModifiedBy>
  <cp:revision>2</cp:revision>
  <dcterms:created xsi:type="dcterms:W3CDTF">2015-01-27T19:34:54Z</dcterms:created>
  <dcterms:modified xsi:type="dcterms:W3CDTF">2015-01-29T10:11:31Z</dcterms:modified>
</cp:coreProperties>
</file>