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5" r:id="rId8"/>
    <p:sldId id="263" r:id="rId9"/>
    <p:sldId id="265" r:id="rId10"/>
    <p:sldId id="268" r:id="rId11"/>
    <p:sldId id="269" r:id="rId12"/>
    <p:sldId id="267" r:id="rId13"/>
    <p:sldId id="270" r:id="rId14"/>
    <p:sldId id="271" r:id="rId15"/>
    <p:sldId id="273" r:id="rId16"/>
    <p:sldId id="274" r:id="rId17"/>
    <p:sldId id="272" r:id="rId1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9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51DD3-9558-6845-996D-01ADEA6C61DB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mtClean="0"/>
              <a:t>Spider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Gruppo: </a:t>
            </a:r>
            <a:r>
              <a:rPr lang="it-IT" dirty="0" err="1" smtClean="0"/>
              <a:t>Genta</a:t>
            </a:r>
            <a:r>
              <a:rPr lang="it-IT" dirty="0" smtClean="0"/>
              <a:t>, Massimino, </a:t>
            </a:r>
            <a:r>
              <a:rPr lang="it-IT" dirty="0" err="1" smtClean="0"/>
              <a:t>Nikolov</a:t>
            </a:r>
            <a:r>
              <a:rPr lang="it-IT" smtClean="0"/>
              <a:t>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292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Scala </a:t>
            </a:r>
            <a:r>
              <a:rPr lang="it-IT" dirty="0" smtClean="0"/>
              <a:t>effettuata (Massimino)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Bla bla bla (quando e come si verifica)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i="1" dirty="0" smtClean="0"/>
          </a:p>
        </p:txBody>
      </p:sp>
    </p:spTree>
    <p:extLst>
      <p:ext uri="{BB962C8B-B14F-4D97-AF65-F5344CB8AC3E}">
        <p14:creationId xmlns:p14="http://schemas.microsoft.com/office/powerpoint/2010/main" val="107210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Vittoria (massimino)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it-IT" i="1" dirty="0" smtClean="0"/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Bla bla bla (quando e come si verifica)</a:t>
            </a:r>
          </a:p>
          <a:p>
            <a:pPr marL="0" indent="0">
              <a:buNone/>
            </a:pPr>
            <a:endParaRPr lang="it-IT" i="1" dirty="0" smtClean="0"/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i="1" dirty="0" smtClean="0"/>
              <a:t>Il </a:t>
            </a:r>
            <a:r>
              <a:rPr lang="it-IT" i="1" dirty="0" err="1"/>
              <a:t>tab</a:t>
            </a:r>
            <a:r>
              <a:rPr lang="it-IT" i="1" dirty="0"/>
              <a:t> vittoria presenta una animazione realizzata con l’ausilio di un </a:t>
            </a:r>
            <a:r>
              <a:rPr lang="it-IT" i="1" dirty="0" err="1"/>
              <a:t>plugin</a:t>
            </a:r>
            <a:r>
              <a:rPr lang="it-IT" i="1" dirty="0"/>
              <a:t> (</a:t>
            </a:r>
            <a:r>
              <a:rPr lang="it-IT" i="1" dirty="0" err="1"/>
              <a:t>flip.js</a:t>
            </a:r>
            <a:r>
              <a:rPr lang="it-IT" i="1" dirty="0"/>
              <a:t>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0880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Aiuti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smtClean="0"/>
              <a:t>Abbiamo pensato tre tipologie di aiuti:</a:t>
            </a:r>
          </a:p>
          <a:p>
            <a:r>
              <a:rPr lang="it-IT" dirty="0" smtClean="0"/>
              <a:t>Annullamento mossa</a:t>
            </a:r>
          </a:p>
          <a:p>
            <a:r>
              <a:rPr lang="it-IT" dirty="0" smtClean="0"/>
              <a:t>Pausa del timer</a:t>
            </a:r>
          </a:p>
          <a:p>
            <a:r>
              <a:rPr lang="it-IT" dirty="0" smtClean="0"/>
              <a:t>Suggerimento mossa</a:t>
            </a:r>
          </a:p>
          <a:p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i="1" dirty="0" smtClean="0"/>
              <a:t>Ogni aiuto, tranne la pausa, influisce sul punteggio.</a:t>
            </a:r>
            <a:endParaRPr lang="it-IT" i="1" dirty="0"/>
          </a:p>
        </p:txBody>
      </p:sp>
      <p:pic>
        <p:nvPicPr>
          <p:cNvPr id="5" name="Immagine 4" descr="help.gif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27" y="3042652"/>
            <a:ext cx="2235558" cy="14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0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Altre funzioni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Contamosse</a:t>
            </a:r>
            <a:r>
              <a:rPr lang="it-IT" dirty="0" smtClean="0"/>
              <a:t> </a:t>
            </a:r>
          </a:p>
          <a:p>
            <a:r>
              <a:rPr lang="it-IT" dirty="0" smtClean="0"/>
              <a:t>Punteggio dinamico</a:t>
            </a:r>
          </a:p>
          <a:p>
            <a:r>
              <a:rPr lang="it-IT" dirty="0" smtClean="0"/>
              <a:t>Timer e pausa</a:t>
            </a:r>
            <a:endParaRPr lang="it-IT" dirty="0" smtClean="0"/>
          </a:p>
        </p:txBody>
      </p:sp>
      <p:pic>
        <p:nvPicPr>
          <p:cNvPr id="4" name="Immagine 3" descr="183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425" y="3001315"/>
            <a:ext cx="2048920" cy="204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4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421195"/>
            <a:ext cx="8229600" cy="1143000"/>
          </a:xfrm>
        </p:spPr>
        <p:txBody>
          <a:bodyPr/>
          <a:lstStyle/>
          <a:p>
            <a:r>
              <a:rPr lang="it-IT" dirty="0"/>
              <a:t>L</a:t>
            </a:r>
            <a:r>
              <a:rPr lang="it-IT" dirty="0" smtClean="0"/>
              <a:t>avoro </a:t>
            </a:r>
            <a:r>
              <a:rPr lang="it-IT" dirty="0" smtClean="0"/>
              <a:t>di gruppo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4476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abbiamo lavorato?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 smtClean="0"/>
              <a:t>Per comunicare e scambiare il materiale aggiornato abbiamo utilizzato</a:t>
            </a:r>
          </a:p>
          <a:p>
            <a:r>
              <a:rPr lang="it-IT" dirty="0" err="1" smtClean="0"/>
              <a:t>GitHub</a:t>
            </a:r>
            <a:endParaRPr lang="it-IT" dirty="0" smtClean="0"/>
          </a:p>
          <a:p>
            <a:r>
              <a:rPr lang="it-IT" dirty="0" smtClean="0"/>
              <a:t>Google </a:t>
            </a:r>
            <a:r>
              <a:rPr lang="it-IT" dirty="0" err="1" smtClean="0"/>
              <a:t>Hangouts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i="1" dirty="0" smtClean="0"/>
              <a:t>Abbiamo realizzato prima il layout html, in seguito i ragionamenti </a:t>
            </a:r>
            <a:r>
              <a:rPr lang="it-IT" i="1" dirty="0" err="1"/>
              <a:t>J</a:t>
            </a:r>
            <a:r>
              <a:rPr lang="it-IT" i="1" dirty="0" err="1" smtClean="0"/>
              <a:t>avascript</a:t>
            </a:r>
            <a:r>
              <a:rPr lang="it-IT" i="1" dirty="0" smtClean="0"/>
              <a:t>/</a:t>
            </a:r>
            <a:r>
              <a:rPr lang="it-IT" i="1" dirty="0" err="1" smtClean="0"/>
              <a:t>jQuery</a:t>
            </a:r>
            <a:r>
              <a:rPr lang="it-IT" i="1" dirty="0" smtClean="0"/>
              <a:t> ed infine la grafica in CSS.</a:t>
            </a:r>
            <a:endParaRPr lang="it-IT" i="1" dirty="0"/>
          </a:p>
        </p:txBody>
      </p:sp>
      <p:pic>
        <p:nvPicPr>
          <p:cNvPr id="7" name="Immagine 6" descr="GitHu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84" y="3133586"/>
            <a:ext cx="1929852" cy="853959"/>
          </a:xfrm>
          <a:prstGeom prst="rect">
            <a:avLst/>
          </a:prstGeom>
        </p:spPr>
      </p:pic>
      <p:pic>
        <p:nvPicPr>
          <p:cNvPr id="8" name="Immagine 7" descr="Hangout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67" y="3654632"/>
            <a:ext cx="1202233" cy="120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32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Ruoli nel gruppo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endParaRPr lang="it-IT" sz="3800" dirty="0" smtClean="0">
              <a:solidFill>
                <a:srgbClr val="FFFFFF"/>
              </a:solidFill>
            </a:endParaRPr>
          </a:p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it-IT" sz="3800" dirty="0" smtClean="0">
                <a:solidFill>
                  <a:srgbClr val="FFFFFF"/>
                </a:solidFill>
              </a:rPr>
              <a:t>Genta </a:t>
            </a:r>
            <a:r>
              <a:rPr lang="it-IT" sz="3800" dirty="0">
                <a:solidFill>
                  <a:srgbClr val="FFFFFF"/>
                </a:solidFill>
              </a:rPr>
              <a:t>e Massimino: </a:t>
            </a: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>
                <a:solidFill>
                  <a:srgbClr val="FFFFFF"/>
                </a:solidFill>
              </a:rPr>
              <a:t>sviluppo codice</a:t>
            </a: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>
                <a:solidFill>
                  <a:srgbClr val="FFFFFF"/>
                </a:solidFill>
              </a:rPr>
              <a:t>implementazione grafica</a:t>
            </a: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>
                <a:solidFill>
                  <a:srgbClr val="FFFFFF"/>
                </a:solidFill>
              </a:rPr>
              <a:t>documentazione</a:t>
            </a:r>
            <a:endParaRPr lang="it-IT" dirty="0"/>
          </a:p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endParaRPr lang="it-IT" sz="3800" dirty="0">
              <a:solidFill>
                <a:srgbClr val="FFFFFF"/>
              </a:solidFill>
            </a:endParaRPr>
          </a:p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it-IT" sz="3800" dirty="0" err="1">
                <a:solidFill>
                  <a:srgbClr val="FFFFFF"/>
                </a:solidFill>
              </a:rPr>
              <a:t>Levrone</a:t>
            </a:r>
            <a:r>
              <a:rPr lang="it-IT" sz="3800" dirty="0">
                <a:solidFill>
                  <a:srgbClr val="FFFFFF"/>
                </a:solidFill>
              </a:rPr>
              <a:t> e </a:t>
            </a:r>
            <a:r>
              <a:rPr lang="it-IT" sz="3800" dirty="0" err="1">
                <a:solidFill>
                  <a:srgbClr val="FFFFFF"/>
                </a:solidFill>
              </a:rPr>
              <a:t>Nikolov</a:t>
            </a:r>
            <a:r>
              <a:rPr lang="it-IT" sz="3800" dirty="0">
                <a:solidFill>
                  <a:srgbClr val="FFFFFF"/>
                </a:solidFill>
              </a:rPr>
              <a:t>: </a:t>
            </a: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 err="1">
                <a:solidFill>
                  <a:srgbClr val="FFFFFF"/>
                </a:solidFill>
              </a:rPr>
              <a:t>debugger</a:t>
            </a:r>
            <a:r>
              <a:rPr lang="it-IT" sz="3800" dirty="0">
                <a:solidFill>
                  <a:srgbClr val="FFFFFF"/>
                </a:solidFill>
              </a:rPr>
              <a:t> </a:t>
            </a: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>
                <a:solidFill>
                  <a:srgbClr val="FFFFFF"/>
                </a:solidFill>
              </a:rPr>
              <a:t>ottimizzazione codice e grafica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 descr="ppp_prd_060_3d_people-teamwork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850" y="2296316"/>
            <a:ext cx="3456265" cy="259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9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826179"/>
            <a:ext cx="8229600" cy="1143000"/>
          </a:xfrm>
        </p:spPr>
        <p:txBody>
          <a:bodyPr/>
          <a:lstStyle/>
          <a:p>
            <a:r>
              <a:rPr lang="it-IT" dirty="0" smtClean="0"/>
              <a:t>FINE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944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091964"/>
            <a:ext cx="8229600" cy="1143000"/>
          </a:xfrm>
        </p:spPr>
        <p:txBody>
          <a:bodyPr/>
          <a:lstStyle/>
          <a:p>
            <a:r>
              <a:rPr lang="it-IT" dirty="0"/>
              <a:t>L</a:t>
            </a:r>
            <a:r>
              <a:rPr lang="it-IT" dirty="0" smtClean="0"/>
              <a:t>ayout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490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Interfaccia a </a:t>
            </a:r>
            <a:r>
              <a:rPr lang="it-IT" dirty="0" err="1" smtClean="0"/>
              <a:t>tab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 smtClean="0"/>
              <a:t>Il progetto è suddiviso in 5 </a:t>
            </a:r>
            <a:r>
              <a:rPr lang="it-IT" dirty="0" err="1" smtClean="0"/>
              <a:t>tab</a:t>
            </a:r>
            <a:r>
              <a:rPr lang="it-IT" dirty="0" smtClean="0"/>
              <a:t> principali:</a:t>
            </a:r>
          </a:p>
          <a:p>
            <a:r>
              <a:rPr lang="it-IT" dirty="0" smtClean="0"/>
              <a:t>Schermata iniziale</a:t>
            </a:r>
          </a:p>
          <a:p>
            <a:r>
              <a:rPr lang="it-IT" dirty="0" smtClean="0"/>
              <a:t>Gioco</a:t>
            </a:r>
          </a:p>
          <a:p>
            <a:r>
              <a:rPr lang="it-IT" dirty="0" smtClean="0"/>
              <a:t>Statistiche</a:t>
            </a:r>
          </a:p>
          <a:p>
            <a:r>
              <a:rPr lang="it-IT" dirty="0" smtClean="0"/>
              <a:t>Informazioni</a:t>
            </a:r>
          </a:p>
          <a:p>
            <a:r>
              <a:rPr lang="it-IT" dirty="0" smtClean="0"/>
              <a:t>Schermata vittoria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i="1" dirty="0" smtClean="0"/>
              <a:t>I </a:t>
            </a:r>
            <a:r>
              <a:rPr lang="it-IT" i="1" dirty="0" err="1" smtClean="0"/>
              <a:t>Tab</a:t>
            </a:r>
            <a:r>
              <a:rPr lang="it-IT" i="1" dirty="0" smtClean="0"/>
              <a:t> consentono una visualizzazione più pulita ed ordinata del progetto.</a:t>
            </a:r>
            <a:endParaRPr lang="it-IT" i="1" dirty="0"/>
          </a:p>
        </p:txBody>
      </p:sp>
      <p:sp>
        <p:nvSpPr>
          <p:cNvPr id="4" name="Documento multiplo 3"/>
          <p:cNvSpPr/>
          <p:nvPr/>
        </p:nvSpPr>
        <p:spPr>
          <a:xfrm>
            <a:off x="6773115" y="2727915"/>
            <a:ext cx="1446343" cy="1399231"/>
          </a:xfrm>
          <a:prstGeom prst="flowChartMultidocument">
            <a:avLst/>
          </a:prstGeom>
          <a:solidFill>
            <a:srgbClr val="33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557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Schermata di gioco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47123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La schermata di gioco è ordinata mediante la seguente disposizione:</a:t>
            </a:r>
          </a:p>
          <a:p>
            <a:r>
              <a:rPr lang="it-IT" dirty="0" smtClean="0"/>
              <a:t>Menù selezione </a:t>
            </a:r>
            <a:r>
              <a:rPr lang="it-IT" dirty="0" err="1" smtClean="0"/>
              <a:t>tab</a:t>
            </a:r>
            <a:endParaRPr lang="it-IT" dirty="0" smtClean="0"/>
          </a:p>
          <a:p>
            <a:r>
              <a:rPr lang="it-IT" dirty="0" smtClean="0"/>
              <a:t>Menù interazione con la partita</a:t>
            </a:r>
            <a:endParaRPr lang="it-IT" dirty="0" smtClean="0"/>
          </a:p>
          <a:p>
            <a:r>
              <a:rPr lang="it-IT" dirty="0" smtClean="0"/>
              <a:t>Riga dei mazzi completati</a:t>
            </a:r>
          </a:p>
          <a:p>
            <a:r>
              <a:rPr lang="it-IT" dirty="0" smtClean="0"/>
              <a:t>Riga dei mazzi in uso</a:t>
            </a:r>
          </a:p>
          <a:p>
            <a:pPr marL="0" indent="0">
              <a:buNone/>
            </a:pP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721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 smtClean="0"/>
              <a:t>Nella realizzazione della grafica ci siamo posti come obiettivi:</a:t>
            </a:r>
          </a:p>
          <a:p>
            <a:r>
              <a:rPr lang="it-IT" dirty="0" smtClean="0"/>
              <a:t>Semplicità</a:t>
            </a:r>
          </a:p>
          <a:p>
            <a:r>
              <a:rPr lang="it-IT" dirty="0" smtClean="0"/>
              <a:t>Chiarezza</a:t>
            </a:r>
          </a:p>
          <a:p>
            <a:r>
              <a:rPr lang="it-IT" dirty="0" smtClean="0"/>
              <a:t>Continuità (di colori, font e stili)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i="1" dirty="0" smtClean="0"/>
              <a:t>La grafica è interamente realizzata in CSS (ad eccezione delle foto delle carte).</a:t>
            </a:r>
            <a:endParaRPr lang="it-IT" i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46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36086" y="3167263"/>
            <a:ext cx="1189201" cy="1189201"/>
          </a:xfrm>
          <a:prstGeom prst="rect">
            <a:avLst/>
          </a:prstGeom>
        </p:spPr>
      </p:pic>
      <p:sp>
        <p:nvSpPr>
          <p:cNvPr id="6" name="Per 5"/>
          <p:cNvSpPr/>
          <p:nvPr/>
        </p:nvSpPr>
        <p:spPr>
          <a:xfrm>
            <a:off x="7136086" y="3362860"/>
            <a:ext cx="1330308" cy="993604"/>
          </a:xfrm>
          <a:prstGeom prst="mathMultiply">
            <a:avLst/>
          </a:prstGeom>
          <a:solidFill>
            <a:srgbClr val="FF0000">
              <a:alpha val="67000"/>
            </a:srgbClr>
          </a:solidFill>
          <a:ln>
            <a:solidFill>
              <a:srgbClr val="8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105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09547"/>
            <a:ext cx="8229600" cy="1143000"/>
          </a:xfrm>
        </p:spPr>
        <p:txBody>
          <a:bodyPr/>
          <a:lstStyle/>
          <a:p>
            <a:r>
              <a:rPr lang="it-IT" dirty="0" smtClean="0"/>
              <a:t>Ragionamenti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970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Carte (da rifare)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Ogni div carta è caratterizzato da:</a:t>
            </a:r>
          </a:p>
          <a:p>
            <a:r>
              <a:rPr lang="it-IT" dirty="0" smtClean="0"/>
              <a:t>Dipendenza da una colonna madre</a:t>
            </a:r>
          </a:p>
          <a:p>
            <a:r>
              <a:rPr lang="it-IT" dirty="0" smtClean="0"/>
              <a:t>Valore casuale (da 0 a 12, ogni carta può uscire 8 volte)</a:t>
            </a:r>
          </a:p>
          <a:p>
            <a:r>
              <a:rPr lang="it-IT" dirty="0" smtClean="0"/>
              <a:t>Classe generica</a:t>
            </a:r>
          </a:p>
          <a:p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629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Distribuzione </a:t>
            </a:r>
            <a:r>
              <a:rPr lang="it-IT" dirty="0" smtClean="0"/>
              <a:t>carte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 smtClean="0"/>
              <a:t>Iniziata la partita vengono distribuite le prime 54 carte coperte , l’ultima carta di ogni colonna viene poi:</a:t>
            </a:r>
          </a:p>
          <a:p>
            <a:r>
              <a:rPr lang="it-IT" dirty="0" smtClean="0"/>
              <a:t>Rivelata </a:t>
            </a:r>
          </a:p>
          <a:p>
            <a:r>
              <a:rPr lang="it-IT" dirty="0"/>
              <a:t>R</a:t>
            </a:r>
            <a:r>
              <a:rPr lang="it-IT" dirty="0" smtClean="0"/>
              <a:t>esa ‘</a:t>
            </a:r>
            <a:r>
              <a:rPr lang="it-IT" dirty="0" err="1" smtClean="0"/>
              <a:t>draggabile</a:t>
            </a:r>
            <a:r>
              <a:rPr lang="it-IT" dirty="0" smtClean="0"/>
              <a:t>’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i="1" dirty="0" smtClean="0"/>
              <a:t>Ad ogni click su il mazzo inferior</a:t>
            </a:r>
            <a:r>
              <a:rPr lang="it-IT" i="1" dirty="0" smtClean="0"/>
              <a:t>e vengono appese 10 nuove carte all’ultima carta di ogni colonna.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15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Spostamento carte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it-IT" dirty="0" smtClean="0"/>
              <a:t>Singolo (massimino)</a:t>
            </a:r>
          </a:p>
          <a:p>
            <a:pPr marL="0" indent="0" algn="ctr">
              <a:buNone/>
            </a:pPr>
            <a:r>
              <a:rPr lang="it-IT" dirty="0" smtClean="0"/>
              <a:t>USA PURE UN’ALTRA SLIDE SE NON CI STA</a:t>
            </a:r>
            <a:endParaRPr lang="it-IT" dirty="0" smtClean="0"/>
          </a:p>
          <a:p>
            <a:pPr marL="0" indent="0" algn="ctr">
              <a:buNone/>
            </a:pPr>
            <a:r>
              <a:rPr lang="it-IT" dirty="0" smtClean="0"/>
              <a:t>Multiplo: (</a:t>
            </a:r>
            <a:r>
              <a:rPr lang="it-IT" smtClean="0"/>
              <a:t>da migliorare)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Ad ogni spostamento:</a:t>
            </a:r>
          </a:p>
          <a:p>
            <a:r>
              <a:rPr lang="it-IT" dirty="0" smtClean="0"/>
              <a:t> Tutte la carte vengono rese non </a:t>
            </a:r>
            <a:r>
              <a:rPr lang="it-IT" dirty="0" err="1" smtClean="0"/>
              <a:t>draggabil</a:t>
            </a:r>
            <a:endParaRPr lang="it-IT" dirty="0" smtClean="0"/>
          </a:p>
          <a:p>
            <a:r>
              <a:rPr lang="it-IT" dirty="0"/>
              <a:t>O</a:t>
            </a:r>
            <a:r>
              <a:rPr lang="it-IT" dirty="0" smtClean="0"/>
              <a:t>gni colonna viene passata dall’ultima riga alla prima</a:t>
            </a:r>
          </a:p>
          <a:p>
            <a:r>
              <a:rPr lang="it-IT" dirty="0" smtClean="0"/>
              <a:t>Ogni cella viene resa </a:t>
            </a:r>
            <a:r>
              <a:rPr lang="it-IT" dirty="0" err="1" smtClean="0"/>
              <a:t>draggabile</a:t>
            </a:r>
            <a:r>
              <a:rPr lang="it-IT" dirty="0" smtClean="0"/>
              <a:t> fino a che:</a:t>
            </a:r>
          </a:p>
          <a:p>
            <a:pPr lvl="1"/>
            <a:r>
              <a:rPr lang="it-IT" dirty="0" smtClean="0"/>
              <a:t> non si interrompe la scala </a:t>
            </a:r>
          </a:p>
          <a:p>
            <a:pPr lvl="1"/>
            <a:r>
              <a:rPr lang="it-IT" dirty="0" smtClean="0"/>
              <a:t>si incontra una carta coperta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1803055"/>
      </p:ext>
    </p:extLst>
  </p:cSld>
  <p:clrMapOvr>
    <a:masterClrMapping/>
  </p:clrMapOvr>
</p:sld>
</file>

<file path=ppt/theme/theme1.xml><?xml version="1.0" encoding="utf-8"?>
<a:theme xmlns:a="http://schemas.openxmlformats.org/drawingml/2006/main" name="Crepuscolo">
  <a:themeElements>
    <a:clrScheme name="Crepuscolo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Crepuscolo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repusco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Crepuscolo.thmx</Template>
  <TotalTime>73</TotalTime>
  <Words>389</Words>
  <Application>Microsoft Macintosh PowerPoint</Application>
  <PresentationFormat>Presentazione su schermo (4:3)</PresentationFormat>
  <Paragraphs>91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Crepuscolo</vt:lpstr>
      <vt:lpstr>Spider</vt:lpstr>
      <vt:lpstr>Layout </vt:lpstr>
      <vt:lpstr>Interfaccia a tab</vt:lpstr>
      <vt:lpstr>Schermata di gioco</vt:lpstr>
      <vt:lpstr>Stile</vt:lpstr>
      <vt:lpstr>Ragionamenti</vt:lpstr>
      <vt:lpstr>Carte (da rifare)</vt:lpstr>
      <vt:lpstr>Distribuzione carte</vt:lpstr>
      <vt:lpstr>Spostamento carte</vt:lpstr>
      <vt:lpstr>Scala effettuata (Massimino)</vt:lpstr>
      <vt:lpstr>Vittoria (massimino)</vt:lpstr>
      <vt:lpstr>Aiuti</vt:lpstr>
      <vt:lpstr>Altre funzioni</vt:lpstr>
      <vt:lpstr>Lavoro di gruppo</vt:lpstr>
      <vt:lpstr>Come abbiamo lavorato?</vt:lpstr>
      <vt:lpstr>Ruoli nel gruppo</vt:lpstr>
      <vt:lpstr>FINE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Spider</dc:title>
  <dc:creator>Daniele Genta</dc:creator>
  <cp:lastModifiedBy>Daniele Genta</cp:lastModifiedBy>
  <cp:revision>22</cp:revision>
  <dcterms:created xsi:type="dcterms:W3CDTF">2015-01-27T19:34:54Z</dcterms:created>
  <dcterms:modified xsi:type="dcterms:W3CDTF">2015-02-18T14:35:00Z</dcterms:modified>
</cp:coreProperties>
</file>