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00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4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7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46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64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8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0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3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3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2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DD3-9558-6845-996D-01ADEA6C61DB}" type="datetimeFigureOut">
              <a:rPr lang="it-IT" smtClean="0"/>
              <a:t>14/02/15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19F5-F141-4D43-B513-3A77A01F27F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Spider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Gruppo: </a:t>
            </a:r>
            <a:r>
              <a:rPr lang="it-IT" dirty="0" err="1" smtClean="0"/>
              <a:t>Genta</a:t>
            </a:r>
            <a:r>
              <a:rPr lang="it-IT" dirty="0" smtClean="0"/>
              <a:t>, Massimino,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9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Drag single e multiple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8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Scala effettuata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0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Vittoria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8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Timer e pausa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79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Aiuti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20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Altre funzioni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Contamosse</a:t>
            </a:r>
            <a:r>
              <a:rPr lang="it-IT" dirty="0" smtClean="0"/>
              <a:t> </a:t>
            </a:r>
          </a:p>
          <a:p>
            <a:r>
              <a:rPr lang="it-IT" dirty="0" smtClean="0"/>
              <a:t>Annulla mossa</a:t>
            </a:r>
          </a:p>
          <a:p>
            <a:r>
              <a:rPr lang="it-IT" dirty="0" smtClean="0"/>
              <a:t>Punteggio dinamico</a:t>
            </a:r>
          </a:p>
        </p:txBody>
      </p:sp>
    </p:spTree>
    <p:extLst>
      <p:ext uri="{BB962C8B-B14F-4D97-AF65-F5344CB8AC3E}">
        <p14:creationId xmlns:p14="http://schemas.microsoft.com/office/powerpoint/2010/main" val="142464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49695"/>
            <a:ext cx="8229600" cy="1143000"/>
          </a:xfrm>
        </p:spPr>
        <p:txBody>
          <a:bodyPr/>
          <a:lstStyle/>
          <a:p>
            <a:r>
              <a:rPr lang="it-IT" dirty="0" smtClean="0"/>
              <a:t>Parte 4: lavoro di gruppo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47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abbiamo lavorato?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532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Ruoli nel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29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26179"/>
            <a:ext cx="8229600" cy="1143000"/>
          </a:xfrm>
        </p:spPr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20464"/>
            <a:ext cx="8229600" cy="1143000"/>
          </a:xfrm>
        </p:spPr>
        <p:txBody>
          <a:bodyPr/>
          <a:lstStyle/>
          <a:p>
            <a:r>
              <a:rPr lang="it-IT" dirty="0" smtClean="0"/>
              <a:t>Parte 1: layout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9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a </a:t>
            </a:r>
            <a:r>
              <a:rPr lang="it-IT" dirty="0" err="1" smtClean="0"/>
              <a:t>tab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5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Schermata di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2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20355"/>
            <a:ext cx="8229600" cy="1143000"/>
          </a:xfrm>
        </p:spPr>
        <p:txBody>
          <a:bodyPr/>
          <a:lstStyle/>
          <a:p>
            <a:r>
              <a:rPr lang="it-IT" dirty="0" smtClean="0"/>
              <a:t>Parte 2: Stili grafici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4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Material</a:t>
            </a:r>
            <a:r>
              <a:rPr lang="it-IT" dirty="0" smtClean="0"/>
              <a:t> design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05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/>
          <a:lstStyle/>
          <a:p>
            <a:r>
              <a:rPr lang="it-IT" dirty="0" smtClean="0"/>
              <a:t>Parte 3: </a:t>
            </a:r>
            <a:r>
              <a:rPr lang="it-IT" dirty="0" err="1" smtClean="0"/>
              <a:t>javascript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970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iniziale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5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Distribuzione carte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9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Macintosh PowerPoint</Application>
  <PresentationFormat>Presentazione su schermo (4:3)</PresentationFormat>
  <Paragraphs>23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Spider</vt:lpstr>
      <vt:lpstr>Parte 1: layout </vt:lpstr>
      <vt:lpstr>Interfaccia a tab</vt:lpstr>
      <vt:lpstr>Schermata di gioco</vt:lpstr>
      <vt:lpstr>Parte 2: Stili grafici</vt:lpstr>
      <vt:lpstr>Material design</vt:lpstr>
      <vt:lpstr>Parte 3: javascript</vt:lpstr>
      <vt:lpstr>Distribuzione iniziale</vt:lpstr>
      <vt:lpstr>Distribuzione carte</vt:lpstr>
      <vt:lpstr>Drag single e multiple</vt:lpstr>
      <vt:lpstr>Scala effettuata</vt:lpstr>
      <vt:lpstr>Vittoria</vt:lpstr>
      <vt:lpstr>Timer e pausa</vt:lpstr>
      <vt:lpstr>Aiuti</vt:lpstr>
      <vt:lpstr>Altre funzioni</vt:lpstr>
      <vt:lpstr>Parte 4: lavoro di gruppo</vt:lpstr>
      <vt:lpstr>Come abbiamo lavorato?</vt:lpstr>
      <vt:lpstr>Ruoli nel gruppo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Daniele Genta</dc:creator>
  <cp:lastModifiedBy>Daniele Genta</cp:lastModifiedBy>
  <cp:revision>5</cp:revision>
  <dcterms:created xsi:type="dcterms:W3CDTF">2015-01-27T19:34:54Z</dcterms:created>
  <dcterms:modified xsi:type="dcterms:W3CDTF">2015-02-14T18:16:57Z</dcterms:modified>
</cp:coreProperties>
</file>