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2BB7-3466-6B2C-520F-C8AA76F0D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B6713-7F9B-20D7-605D-C4E953F3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B5C92-E311-194E-8AFC-FA1BDC19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FB5F4-C490-9642-0DE3-8CFFC7E8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84BE0D-56D4-A0C1-FDE7-68B7C853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2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61C05-B48B-7F63-2627-8D00962B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CCBBD-FB4D-5609-2EF8-237DD952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BA1B5-5955-0BA8-3777-218C497A5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C872D-4FB6-EEEB-1418-94F074E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B5E6F-D448-39DE-21FC-C6F23E27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6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D87CA0-EB59-01E5-3760-412284819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442AA6-5A8D-8DB1-72D6-2459DE88A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600DD-0A79-5258-0D80-6C28AF66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F8182-C3AA-482D-6E69-16435BEF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9818E-5E98-C8EC-2661-83CA4FC2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DA94-FD27-9946-C408-B2FD7144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7B5DB-AA0E-2C31-9056-49BDFCCF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A892D8-072E-A219-92ED-95D18AE0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044184-357F-76E2-9BFB-2AD1F297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E196F-03F9-DE4F-4FCB-CEFB641C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5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53C5F-EF5C-318D-1978-21C5614C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5F78F-5C9A-06D4-1387-AE6441BF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D53FC0-BD08-D6B9-36A6-B0A8CC0A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0CA77-87D6-7501-8828-C01C4D8D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0F0D36-4588-4206-6298-AAA2115D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1E2E7-D654-782A-D780-ED2CBB93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93B80F-2933-D8F8-6985-37C12F3CB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2452C2-E094-823E-7BB7-BE3E9331A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68BAE8-8B78-7054-73DA-AE9C215B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DE035-7EB0-6FE7-E741-F9F58A73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1DB915-819A-FEB8-4BAF-8A76368B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9CF9C-300C-1249-9F56-946D0E44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437CE5-7705-E92D-8E1A-FFD1009E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63A348-6D1E-6FE3-4B22-926D7ECB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AB029B-D15E-1E24-E5FC-3546C39C0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5C310E-AE4E-66A0-F1E8-24B1C6EE4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C93DEF-5AAC-3A46-B7F7-E4994B1D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4F48DD-DC89-8A68-36BF-DD727676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63D854-75BA-0F63-8FF4-0305AF0A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7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68D96-3E75-DBF4-0A26-898FA3C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B313CC-3BCC-50AE-BAA8-CD38105DE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F87554-38E6-8E55-E338-CDD0776F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6FBD3E-E722-9928-4AAD-0A187A99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071493-FDC7-7B86-4D58-85400D7D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241767-9AA8-164C-1BF2-89B608BF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071328-6CBC-6B86-07A5-097CDD94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03873-0586-F058-157C-94E21905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2BC19-22B2-DF09-F566-5B1099A2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178FF9-EB09-8356-249D-A41C53C98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DBA3C-285D-EBF0-B1EE-94AA0F1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5C106B-630C-C001-EC4F-50781E33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7BD3D-3148-E8AB-D974-1ADA6DF1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9FCD8-1E4B-B827-41D6-88C67F54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7DC1A0-0FCC-9AA0-F69B-F8104FC9B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14ACD-3173-DAA7-1A99-E6EE18F9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8EE3B-9496-E0C4-9DDD-5C1D0DD5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09F16D-D2F0-A09A-9CF6-0F495A0E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FC17B7-FFE8-097B-5703-54FC24DD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B5A046-B9DB-9CFE-3F73-486DB4D1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AEB2E-91E1-0A4C-4AC8-5902DBDF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27D05-8471-20F7-62A4-176EFA4B4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4A28-CCF9-4C21-971B-8861B946046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5BD43-0730-4DA0-840D-F09BB944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7E010-84F0-7515-BB71-3352E8286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D70E8-5467-42DF-895B-06869BA6977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8CEE6-2D32-DDE4-795A-724B92BA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275" y="1771649"/>
            <a:ext cx="3600450" cy="1514476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1"/>
                </a:solidFill>
                <a:latin typeface="+mn-lt"/>
              </a:rPr>
              <a:t>Safe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02CD74-992F-4366-7BC6-53CD458B9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0808524">
            <a:off x="4527117" y="2700094"/>
            <a:ext cx="4833217" cy="1172062"/>
          </a:xfrm>
        </p:spPr>
        <p:txBody>
          <a:bodyPr>
            <a:noAutofit/>
          </a:bodyPr>
          <a:lstStyle/>
          <a:p>
            <a:r>
              <a:rPr lang="en-US" sz="8000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Fairwater Script" panose="020F0502020204030204" pitchFamily="2" charset="0"/>
              </a:rPr>
              <a:t>Family</a:t>
            </a:r>
          </a:p>
        </p:txBody>
      </p:sp>
    </p:spTree>
    <p:extLst>
      <p:ext uri="{BB962C8B-B14F-4D97-AF65-F5344CB8AC3E}">
        <p14:creationId xmlns:p14="http://schemas.microsoft.com/office/powerpoint/2010/main" val="3971029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Fairwater Script</vt:lpstr>
      <vt:lpstr>Tema de Office</vt:lpstr>
      <vt:lpstr>Safe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</dc:title>
  <dc:creator>Daniel Garzon</dc:creator>
  <cp:lastModifiedBy>Daniel Garzon</cp:lastModifiedBy>
  <cp:revision>1</cp:revision>
  <dcterms:created xsi:type="dcterms:W3CDTF">2023-10-04T14:16:05Z</dcterms:created>
  <dcterms:modified xsi:type="dcterms:W3CDTF">2023-10-04T14:16:19Z</dcterms:modified>
</cp:coreProperties>
</file>