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5735"/>
          <a:stretch/>
        </p:blipFill>
        <p:spPr bwMode="auto">
          <a:xfrm>
            <a:off x="0" y="0"/>
            <a:ext cx="12194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5CE268-C7E5-4240-8E1E-454F49990BB6}"/>
              </a:ext>
            </a:extLst>
          </p:cNvPr>
          <p:cNvSpPr txBox="1"/>
          <p:nvPr/>
        </p:nvSpPr>
        <p:spPr>
          <a:xfrm>
            <a:off x="143933" y="431799"/>
            <a:ext cx="231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Custos elevados para o atendimento nutricional.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Dificuldade do acompanhamento diário de um nutricionista.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98C332-C33D-4C2E-B7D6-BA958F63493C}"/>
              </a:ext>
            </a:extLst>
          </p:cNvPr>
          <p:cNvSpPr txBox="1"/>
          <p:nvPr/>
        </p:nvSpPr>
        <p:spPr>
          <a:xfrm>
            <a:off x="143933" y="4732866"/>
            <a:ext cx="231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Acompanhamento diário das dietas e treinos.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Facilitando o acesso a saúde do público C/D.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Plano personalizado, com métricas estabelecidas para o seu dia a dia.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Projeção de resultados com base nos inputs do usuário e de acordo com a dieta e treino fornecido pelo app.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B52E2E-276E-4D3F-AF49-FA56EB9CDB98}"/>
              </a:ext>
            </a:extLst>
          </p:cNvPr>
          <p:cNvSpPr txBox="1"/>
          <p:nvPr/>
        </p:nvSpPr>
        <p:spPr>
          <a:xfrm>
            <a:off x="143933" y="2793999"/>
            <a:ext cx="2311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Em 4 meses, desenvolver uma solução de IA no app </a:t>
            </a:r>
            <a:r>
              <a:rPr lang="pt-BR" sz="1100" dirty="0" err="1"/>
              <a:t>FitAI</a:t>
            </a:r>
            <a:r>
              <a:rPr lang="pt-BR" sz="1100" dirty="0"/>
              <a:t> para gerar planos personalizados de dieta e exercícios, atendendo 20 usuários e alcançando 80% de satisfação.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99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ARTHUR VELOSO DA SILVA</cp:lastModifiedBy>
  <cp:revision>49</cp:revision>
  <cp:lastPrinted>2023-08-10T15:59:50Z</cp:lastPrinted>
  <dcterms:created xsi:type="dcterms:W3CDTF">2020-02-14T12:58:23Z</dcterms:created>
  <dcterms:modified xsi:type="dcterms:W3CDTF">2025-02-08T12:14:05Z</dcterms:modified>
</cp:coreProperties>
</file>