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"/>
  </p:notesMasterIdLst>
  <p:sldIdLst>
    <p:sldId id="369" r:id="rId2"/>
  </p:sldIdLst>
  <p:sldSz cx="12192000" cy="6858000"/>
  <p:notesSz cx="6886575" cy="100171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0798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4FE7B2D-E371-4EAB-930C-3A87D1D0F943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7100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658" y="4820742"/>
            <a:ext cx="5509260" cy="394424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0798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0FFF0-83AB-4B5E-8B06-81169C653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77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>
            <a:extLst>
              <a:ext uri="{FF2B5EF4-FFF2-40B4-BE49-F238E27FC236}">
                <a16:creationId xmlns:a16="http://schemas.microsoft.com/office/drawing/2014/main" id="{5C0B60B2-EBE3-5CF4-46E5-BB2E74656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Espaço Reservado para Anotações 2">
            <a:extLst>
              <a:ext uri="{FF2B5EF4-FFF2-40B4-BE49-F238E27FC236}">
                <a16:creationId xmlns:a16="http://schemas.microsoft.com/office/drawing/2014/main" id="{247E3B4F-64AF-6F6B-2CFA-50FAF799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676" name="Espaço Reservado para Número de Slide 3">
            <a:extLst>
              <a:ext uri="{FF2B5EF4-FFF2-40B4-BE49-F238E27FC236}">
                <a16:creationId xmlns:a16="http://schemas.microsoft.com/office/drawing/2014/main" id="{824B150E-7896-C91D-2B71-F49CBEA2F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863" indent="-3095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2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5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88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DFAD5C-3F5E-485C-A58B-6E8527C697C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926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B2308-5686-627C-5570-052767DA8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11BC0A-D50B-3714-60DC-11877E8B3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86BF1C-BAA1-3030-3FEA-77C60501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D1DDB8-9965-ECAE-AAA3-3BF671A8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56375C-9CE8-4427-D7BF-9F175972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29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9A5DD-96CC-0E69-1AC3-0895E556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A21E66-9726-2734-8568-45FA48525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6463A-CE06-D704-4310-49B75752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AD2815-56BB-1824-B496-CACE34F2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6A0532-94D2-806C-7173-BB37865D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76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4E8D43-D8DD-0615-7633-1517C5492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E64695-103B-63D0-9E71-CC156A827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E5F7CC-4030-F3F9-CA04-A9C1623A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CCD70D-9D2A-ADBE-5B48-13570D0E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0F530F-1C10-A07E-D95C-35FE4107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82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60555-F0E1-3818-2D3E-0647447E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1E1AB-5B76-407F-5ED2-5B8E2D6BB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6BA423-4CB2-9AA0-9867-E877F37A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95113C-F4B4-7C34-E4B6-45825810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46566-5213-C99A-6A3F-EDD7AD16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41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85F0B-8BAB-AE4C-BA07-C3245D44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9CED47-FE94-A1E6-96C6-EF7BB02F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83FCA5-F41B-62F1-7006-543F2A82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14803A-474E-3C27-B5DD-E9FC2A87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2C57CE-371B-C80B-3C22-FC090B0D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55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2ED1D-3E12-D056-3A70-724FCAD4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04F380-C42A-EC10-B92E-D43AA4B7F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706D59-A11B-E031-04F5-3BBA523C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100942-B646-091B-9D5A-1E688D5E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A2079B-4A3A-6FC3-FA67-5CA60336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71636F-1D74-F8D1-33DA-CB293A5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24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8AF1D-A8D7-E10B-020A-4C61C0F7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FB02BE-E046-EC80-63DC-4FF41EAB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D02E35-D32C-D159-E48B-E0FFA96EF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F33604-D82D-6CFB-1096-D3D1ADA8E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4DA50F-503B-1289-F0D3-50B197860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21B5D4-32A1-7F55-CC3C-D3257341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7F27C8-D87D-78B5-359B-554401CE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611D6C-522A-48E3-8E4F-E060F095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46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47728-47BF-BF63-C9DF-EF2E8C29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C8B006-7FEB-6BAB-7E2C-F58219C7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247057-F644-F7F2-7EE3-C45873E3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902687-B9C3-2AE3-F738-6C51F2AF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16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CF4F41-51A3-A026-26C8-21FB4FE1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2B30E1-12DF-371A-82CE-0B3CAC7A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CAC6BD-B529-1853-45FA-AD682013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1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34308-810B-9344-A5EA-B95B732D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E48830-9291-8BEA-0BEE-0D1027546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E4FBF1-53A1-7E7A-F2C5-7E89EDBF9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6F1A48-1EF7-E4DA-B64A-698820BB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5040F6-214D-3415-6F22-6C5510BC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0A79E0-F7B7-9719-A2C4-B0813628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65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ACB1F-94B5-A997-1502-9088827C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DDFF7F-626B-F155-09A9-D2A715840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82D298-7093-3895-5770-BEE6CD954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B9B5D0-EB88-11CE-79B2-A3DF3F49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2EA8B-6613-AE27-0579-B9EFB2C9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CD62D5-9F45-1812-67B0-CA3AB150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38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D03AC2-3A2D-D227-653F-F046C190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A86BB3-17FA-546B-A5CC-9B3395FA5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FEAE58-FFBA-5C6C-DAF1-43A57A3EC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885D-3562-4B0E-A4FF-3324C1F82F60}" type="datetimeFigureOut">
              <a:rPr lang="pt-BR" smtClean="0"/>
              <a:t>15/02/2025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4C0082-6D31-893D-7B5F-9A27F5A1B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6A7B2-51B0-30A5-D6B4-4E3BFEA9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39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Project Model Canvas e seus elementos fundamentais.">
            <a:extLst>
              <a:ext uri="{FF2B5EF4-FFF2-40B4-BE49-F238E27FC236}">
                <a16:creationId xmlns:a16="http://schemas.microsoft.com/office/drawing/2014/main" id="{46C6886C-9E5D-F437-5ACC-FC7BAB907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4" b="15735"/>
          <a:stretch/>
        </p:blipFill>
        <p:spPr bwMode="auto">
          <a:xfrm>
            <a:off x="-2042614" y="-1146629"/>
            <a:ext cx="15565426" cy="875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15CE268-C7E5-4240-8E1E-454F49990BB6}"/>
              </a:ext>
            </a:extLst>
          </p:cNvPr>
          <p:cNvSpPr txBox="1"/>
          <p:nvPr/>
        </p:nvSpPr>
        <p:spPr>
          <a:xfrm>
            <a:off x="-1724437" y="-446276"/>
            <a:ext cx="25662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Custos elevados para o atendimento nutricional.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Dificuldade do acompanhamento diário de um nutricionista.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98C332-C33D-4C2E-B7D6-BA958F63493C}"/>
              </a:ext>
            </a:extLst>
          </p:cNvPr>
          <p:cNvSpPr txBox="1"/>
          <p:nvPr/>
        </p:nvSpPr>
        <p:spPr>
          <a:xfrm>
            <a:off x="-1622836" y="5278269"/>
            <a:ext cx="23114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Acompanhamento diário das dietas e treinos.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Facilitando o acesso a saúde do público C/D.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Plano personalizado, com métricas estabelecidas para o seu dia a dia.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/>
              <a:t>Projeção de resultados com base nos inputs do usuário e de acordo com a dieta e treino fornecido pelo app.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B52E2E-276E-4D3F-AF49-FA56EB9CDB98}"/>
              </a:ext>
            </a:extLst>
          </p:cNvPr>
          <p:cNvSpPr txBox="1"/>
          <p:nvPr/>
        </p:nvSpPr>
        <p:spPr>
          <a:xfrm>
            <a:off x="-1724436" y="2490281"/>
            <a:ext cx="2311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Em 4 meses, desenvolver uma solução de IA no app </a:t>
            </a:r>
            <a:r>
              <a:rPr lang="pt-BR" sz="1100" dirty="0" err="1"/>
              <a:t>FitAI</a:t>
            </a:r>
            <a:r>
              <a:rPr lang="pt-BR" sz="1100" dirty="0"/>
              <a:t> para gerar planos personalizados de dieta e exercícios, atendendo 20 usuários e alcançando 80% de satisfação.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44B0E0-94E0-4EBC-8EBB-277971686F05}"/>
              </a:ext>
            </a:extLst>
          </p:cNvPr>
          <p:cNvSpPr txBox="1"/>
          <p:nvPr/>
        </p:nvSpPr>
        <p:spPr>
          <a:xfrm>
            <a:off x="1428051" y="-182819"/>
            <a:ext cx="2448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É um aplicativo de integração com IA para acompanhamento de dietas e treinos.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39F29AF-B9D4-4AF2-8CB6-E5F2D0E90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3111"/>
            <a:ext cx="2295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FEEDEE-6B82-4741-A447-40B33681E3D7}"/>
              </a:ext>
            </a:extLst>
          </p:cNvPr>
          <p:cNvSpPr txBox="1"/>
          <p:nvPr/>
        </p:nvSpPr>
        <p:spPr>
          <a:xfrm>
            <a:off x="1288898" y="2574919"/>
            <a:ext cx="244812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Inserção de dados pessoais (peso, altura, saúde, objetivos).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Sugestão de planos personalizados de dieta e exercício.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Monitoramento de progresso e ajustes conforme desempenho.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Segurança: Proteção dos dados dos usuários.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Integração com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Desempenho: Resposta rápida e eficiente, com planos em tempo real.</a:t>
            </a:r>
            <a:br>
              <a:rPr lang="pt-BR" sz="1400" dirty="0"/>
            </a:br>
            <a:br>
              <a:rPr lang="pt-BR" sz="1100" dirty="0"/>
            </a:br>
            <a:br>
              <a:rPr lang="pt-BR" sz="1100" dirty="0"/>
            </a:br>
            <a:endParaRPr lang="pt-BR" sz="11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3288344-4E8E-4E1C-8C51-A4D6FEB757A6}"/>
              </a:ext>
            </a:extLst>
          </p:cNvPr>
          <p:cNvSpPr txBox="1"/>
          <p:nvPr/>
        </p:nvSpPr>
        <p:spPr>
          <a:xfrm>
            <a:off x="4350634" y="-446277"/>
            <a:ext cx="28360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Usuários finais: Pessoas que utilizam o app para planos personalizados.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Profissionais de saúde: Nutricionistas, treinadores e médicos consultados para garantir planos seguros.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Fatores Externos: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Concorrência: Aplicativos similares como </a:t>
            </a:r>
            <a:r>
              <a:rPr lang="pt-BR" sz="1200" dirty="0" err="1"/>
              <a:t>MyFitnessPal</a:t>
            </a:r>
            <a:r>
              <a:rPr lang="pt-BR" sz="1200" dirty="0"/>
              <a:t> influenciam a adoção do app.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4B1F6D4-DC72-4323-8698-132E808C7F5B}"/>
              </a:ext>
            </a:extLst>
          </p:cNvPr>
          <p:cNvSpPr txBox="1"/>
          <p:nvPr/>
        </p:nvSpPr>
        <p:spPr>
          <a:xfrm>
            <a:off x="4350634" y="3736775"/>
            <a:ext cx="29170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Desenvolvedores - Pedro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Designer de UI/UX - Daniel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Especialistas em IA - Yuri</a:t>
            </a:r>
          </a:p>
          <a:p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Gerente de Produto - Arthur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BD6F68D-069E-43BE-87FB-2A192538570B}"/>
              </a:ext>
            </a:extLst>
          </p:cNvPr>
          <p:cNvSpPr txBox="1"/>
          <p:nvPr/>
        </p:nvSpPr>
        <p:spPr>
          <a:xfrm>
            <a:off x="7454121" y="-646331"/>
            <a:ext cx="24481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 API do </a:t>
            </a:r>
            <a:r>
              <a:rPr lang="pt-BR" sz="1200" dirty="0" err="1"/>
              <a:t>ChatGPT</a:t>
            </a:r>
            <a:r>
              <a:rPr lang="pt-BR" sz="1200" dirty="0"/>
              <a:t> estará disponível para integração durante o desenvolvimento.</a:t>
            </a:r>
            <a:br>
              <a:rPr lang="pt-BR" sz="1200" dirty="0"/>
            </a:b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Os funcionários estarem disponíveis para realização do projeto.</a:t>
            </a:r>
            <a:br>
              <a:rPr lang="pt-BR" sz="1200" dirty="0"/>
            </a:br>
            <a:br>
              <a:rPr lang="pt-BR" sz="1200" dirty="0"/>
            </a:b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46717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</TotalTime>
  <Words>255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 de Software  CC7540</dc:title>
  <dc:creator>Gabriela Maria Cabel Barbarán</dc:creator>
  <cp:lastModifiedBy>DANIEL EIJI OSATO YOSHIDA</cp:lastModifiedBy>
  <cp:revision>53</cp:revision>
  <cp:lastPrinted>2023-08-10T15:59:50Z</cp:lastPrinted>
  <dcterms:created xsi:type="dcterms:W3CDTF">2020-02-14T12:58:23Z</dcterms:created>
  <dcterms:modified xsi:type="dcterms:W3CDTF">2025-02-15T11:52:57Z</dcterms:modified>
</cp:coreProperties>
</file>