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</p:sldMasterIdLst>
  <p:notesMasterIdLst>
    <p:notesMasterId r:id="rId3"/>
  </p:notesMasterIdLst>
  <p:sldIdLst>
    <p:sldId id="370" r:id="rId2"/>
  </p:sldIdLst>
  <p:sldSz cx="12192000" cy="6858000"/>
  <p:notesSz cx="6886575" cy="10017125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A7445F-C475-32EB-37DC-9A05D413CDE3}" v="1234" dt="2025-02-22T12:03:31.790"/>
  </p1510:revLst>
</p1510:revInfo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145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84183" cy="50259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900798" y="1"/>
            <a:ext cx="2984183" cy="50259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54FE7B2D-E371-4EAB-930C-3A87D1D0F943}" type="datetimeFigureOut">
              <a:rPr lang="pt-BR" smtClean="0"/>
              <a:t>31/03/2025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1252538"/>
            <a:ext cx="6007100" cy="33797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8658" y="4820742"/>
            <a:ext cx="5509260" cy="394424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514531"/>
            <a:ext cx="2984183" cy="50259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900798" y="9514531"/>
            <a:ext cx="2984183" cy="50259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EB60FFF0-83AB-4B5E-8B06-81169C6538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6775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7B2308-5686-627C-5570-052767DA85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C11BC0A-D50B-3714-60DC-11877E8B31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C86BF1C-BAA1-3030-3FEA-77C60501D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4885D-3562-4B0E-A4FF-3324C1F82F60}" type="datetimeFigureOut">
              <a:rPr lang="pt-BR" smtClean="0"/>
              <a:t>31/03/2025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9D1DDB8-9965-ECAE-AAA3-3BF671A80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456375C-9CE8-4427-D7BF-9F1759727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10D2-5C88-4D3B-9927-EA9540C6CE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8291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39A5DD-96CC-0E69-1AC3-0895E5563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6A21E66-9726-2734-8568-45FA485252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426463A-CE06-D704-4310-49B757522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4885D-3562-4B0E-A4FF-3324C1F82F60}" type="datetimeFigureOut">
              <a:rPr lang="pt-BR" smtClean="0"/>
              <a:t>31/03/2025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4AD2815-56BB-1824-B496-CACE34F2F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86A0532-94D2-806C-7173-BB37865D6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10D2-5C88-4D3B-9927-EA9540C6CE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2766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F4E8D43-D8DD-0615-7633-1517C5492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4E64695-103B-63D0-9E71-CC156A827D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1E5F7CC-4030-F3F9-CA04-A9C1623A7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4885D-3562-4B0E-A4FF-3324C1F82F60}" type="datetimeFigureOut">
              <a:rPr lang="pt-BR" smtClean="0"/>
              <a:t>31/03/2025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2CCD70D-9D2A-ADBE-5B48-13570D0EE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C0F530F-1C10-A07E-D95C-35FE41079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10D2-5C88-4D3B-9927-EA9540C6CE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7829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D60555-F0E1-3818-2D3E-0647447EB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101E1AB-5B76-407F-5ED2-5B8E2D6BB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F6BA423-4CB2-9AA0-9867-E877F37AE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4885D-3562-4B0E-A4FF-3324C1F82F60}" type="datetimeFigureOut">
              <a:rPr lang="pt-BR" smtClean="0"/>
              <a:t>31/03/2025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95113C-F4B4-7C34-E4B6-45825810D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4946566-5213-C99A-6A3F-EDD7AD163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10D2-5C88-4D3B-9927-EA9540C6CE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0410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D85F0B-8BAB-AE4C-BA07-C3245D44F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E9CED47-FE94-A1E6-96C6-EF7BB02F79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983FCA5-F41B-62F1-7006-543F2A82A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4885D-3562-4B0E-A4FF-3324C1F82F60}" type="datetimeFigureOut">
              <a:rPr lang="pt-BR" smtClean="0"/>
              <a:t>31/03/2025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B14803A-474E-3C27-B5DD-E9FC2A876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22C57CE-371B-C80B-3C22-FC090B0DA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10D2-5C88-4D3B-9927-EA9540C6CE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0550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92ED1D-3E12-D056-3A70-724FCAD48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04F380-C42A-EC10-B92E-D43AA4B7F0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4706D59-A11B-E031-04F5-3BBA523C9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A100942-B646-091B-9D5A-1E688D5ED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4885D-3562-4B0E-A4FF-3324C1F82F60}" type="datetimeFigureOut">
              <a:rPr lang="pt-BR" smtClean="0"/>
              <a:t>31/03/2025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6A2079B-4A3A-6FC3-FA67-5CA603369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971636F-1D74-F8D1-33DA-CB293A518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10D2-5C88-4D3B-9927-EA9540C6CE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8240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28AF1D-A8D7-E10B-020A-4C61C0F7D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8FB02BE-E046-EC80-63DC-4FF41EAB2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AD02E35-D32C-D159-E48B-E0FFA96EFF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AF33604-D82D-6CFB-1096-D3D1ADA8E2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F4DA50F-503B-1289-F0D3-50B1978601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B21B5D4-32A1-7F55-CC3C-D32573410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4885D-3562-4B0E-A4FF-3324C1F82F60}" type="datetimeFigureOut">
              <a:rPr lang="pt-BR" smtClean="0"/>
              <a:t>31/03/2025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B7F27C8-D87D-78B5-359B-554401CE8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5611D6C-522A-48E3-8E4F-E060F0959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10D2-5C88-4D3B-9927-EA9540C6CE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2463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F47728-47BF-BF63-C9DF-EF2E8C291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AC8B006-7FEB-6BAB-7E2C-F58219C7C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4885D-3562-4B0E-A4FF-3324C1F82F60}" type="datetimeFigureOut">
              <a:rPr lang="pt-BR" smtClean="0"/>
              <a:t>31/03/2025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7247057-F644-F7F2-7EE3-C45873E36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B902687-B9C3-2AE3-F738-6C51F2AFD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10D2-5C88-4D3B-9927-EA9540C6CE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4167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BCF4F41-51A3-A026-26C8-21FB4FE10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4885D-3562-4B0E-A4FF-3324C1F82F60}" type="datetimeFigureOut">
              <a:rPr lang="pt-BR" smtClean="0"/>
              <a:t>31/03/2025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82B30E1-12DF-371A-82CE-0B3CAC7AC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6CAC6BD-B529-1853-45FA-AD682013F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10D2-5C88-4D3B-9927-EA9540C6CE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6111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E34308-810B-9344-A5EA-B95B732D7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E48830-9291-8BEA-0BEE-0D1027546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DE4FBF1-53A1-7E7A-F2C5-7E89EDBF97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66F1A48-1EF7-E4DA-B64A-698820BB0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4885D-3562-4B0E-A4FF-3324C1F82F60}" type="datetimeFigureOut">
              <a:rPr lang="pt-BR" smtClean="0"/>
              <a:t>31/03/2025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B5040F6-214D-3415-6F22-6C5510BCD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F0A79E0-F7B7-9719-A2C4-B0813628F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10D2-5C88-4D3B-9927-EA9540C6CE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9654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1ACB1F-94B5-A997-1502-9088827C2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2DDFF7F-626B-F155-09A9-D2A7158400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382D298-7093-3895-5770-BEE6CD9549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3B9B5D0-EB88-11CE-79B2-A3DF3F49D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4885D-3562-4B0E-A4FF-3324C1F82F60}" type="datetimeFigureOut">
              <a:rPr lang="pt-BR" smtClean="0"/>
              <a:t>31/03/2025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5B2EA8B-6613-AE27-0579-B9EFB2C97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3CD62D5-9F45-1812-67B0-CA3AB1503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10D2-5C88-4D3B-9927-EA9540C6CE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6381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5D03AC2-3A2D-D227-653F-F046C190A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9A86BB3-17FA-546B-A5CC-9B3395FA55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9FEAE58-FFBA-5C6C-DAF1-43A57A3EC9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4885D-3562-4B0E-A4FF-3324C1F82F60}" type="datetimeFigureOut">
              <a:rPr lang="pt-BR" smtClean="0"/>
              <a:t>31/03/2025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04C0082-6D31-893D-7B5F-9A27F5A1BB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B16A7B2-51B0-30A5-D6B4-4E3BFEA909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810D2-5C88-4D3B-9927-EA9540C6CE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9399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Gráfico, Gráfico de mapa de árvore&#10;&#10;O conteúdo gerado por IA pode estar incorreto.">
            <a:extLst>
              <a:ext uri="{FF2B5EF4-FFF2-40B4-BE49-F238E27FC236}">
                <a16:creationId xmlns:a16="http://schemas.microsoft.com/office/drawing/2014/main" id="{E5720FC5-0E0C-A81C-E78C-3355891683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74" t="6477" r="10857" b="1510"/>
          <a:stretch/>
        </p:blipFill>
        <p:spPr>
          <a:xfrm>
            <a:off x="-1" y="-2"/>
            <a:ext cx="15312105" cy="10205886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0F443707-DF57-9EE7-A2E6-8A9543DB80ED}"/>
              </a:ext>
            </a:extLst>
          </p:cNvPr>
          <p:cNvSpPr txBox="1"/>
          <p:nvPr/>
        </p:nvSpPr>
        <p:spPr>
          <a:xfrm>
            <a:off x="-34005" y="587670"/>
            <a:ext cx="29146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Custos elevados para o atendimento nutricional.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Dificuldade do acompanhamento diário de um nutricionista.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B8202C5-CC68-A7E4-1EA8-C908F66E9920}"/>
              </a:ext>
            </a:extLst>
          </p:cNvPr>
          <p:cNvSpPr txBox="1"/>
          <p:nvPr/>
        </p:nvSpPr>
        <p:spPr>
          <a:xfrm>
            <a:off x="-2" y="3493032"/>
            <a:ext cx="29146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/>
              <a:t>Desenvolver, em 4 meses, um aplicativo integrado a uma IA para gerar planos personalizados de dieta e exercícios, com suporte a 1.000 usuários simultâneos e meta de 80% de satisfação.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B178713-F4A5-6884-7E86-39ACA9981323}"/>
              </a:ext>
            </a:extLst>
          </p:cNvPr>
          <p:cNvSpPr txBox="1"/>
          <p:nvPr/>
        </p:nvSpPr>
        <p:spPr>
          <a:xfrm>
            <a:off x="-34005" y="5988643"/>
            <a:ext cx="291465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900" dirty="0"/>
              <a:t>Acompanhamento diário das dietas e treinos.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900" dirty="0"/>
              <a:t>Facilitando o acesso a saúde do público C/D.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900" dirty="0"/>
              <a:t>Plano personalizado, com métricas estabelecidas para o seu dia a dia.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900" dirty="0"/>
              <a:t>Projeção de resultados com base nos inputs do usuário e de acordo com a dieta e treino fornecido pelo app.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C2341BF-E020-6EB9-CA8A-485408C7490B}"/>
              </a:ext>
            </a:extLst>
          </p:cNvPr>
          <p:cNvSpPr txBox="1"/>
          <p:nvPr/>
        </p:nvSpPr>
        <p:spPr>
          <a:xfrm>
            <a:off x="3086099" y="587670"/>
            <a:ext cx="291465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/>
              <a:t>É um aplicativo de integração com IA para acompanhamento de dietas e treinos.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AE39230-F217-F36C-7757-28DF2DE6BD8E}"/>
              </a:ext>
            </a:extLst>
          </p:cNvPr>
          <p:cNvSpPr txBox="1"/>
          <p:nvPr/>
        </p:nvSpPr>
        <p:spPr>
          <a:xfrm>
            <a:off x="3086099" y="3614029"/>
            <a:ext cx="2914650" cy="5832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2000" dirty="0"/>
              <a:t>Inserção de dados pessoais (peso, altura, saúde, objetivos).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2000" dirty="0"/>
              <a:t>Sugestão de planos personalizados de dieta e exercício.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2000" dirty="0"/>
              <a:t>Monitoramento de progresso e ajustes conforme desempenho.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2000" dirty="0"/>
              <a:t>Segurança: Proteção dos dados dos usuários.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2000" dirty="0"/>
              <a:t>Integração com o Chat GPT para gerar os planos personalizados.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2000" dirty="0"/>
              <a:t>Desempenho: Resposta rápida e eficiente, com planos em tempo real.</a:t>
            </a:r>
            <a:br>
              <a:rPr lang="pt-BR" sz="1400" dirty="0"/>
            </a:br>
            <a:br>
              <a:rPr lang="pt-BR" sz="1100" dirty="0"/>
            </a:br>
            <a:br>
              <a:rPr lang="pt-BR" sz="1100" dirty="0"/>
            </a:br>
            <a:endParaRPr lang="pt-BR" sz="1100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9B3BF16-3D5B-2840-CD45-26ED76B83E2F}"/>
              </a:ext>
            </a:extLst>
          </p:cNvPr>
          <p:cNvSpPr txBox="1"/>
          <p:nvPr/>
        </p:nvSpPr>
        <p:spPr>
          <a:xfrm>
            <a:off x="6172198" y="661540"/>
            <a:ext cx="291465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Usuário final: Clientes que utilizarão o aplicativo para atingir seus objetivos pessoais.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Profissionais da saúde: Nutricionistas, treinadores e médicos especialistas para validar o plano gerado.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A8BBAAF1-F627-D227-41A5-FD134C5303FB}"/>
              </a:ext>
            </a:extLst>
          </p:cNvPr>
          <p:cNvSpPr txBox="1"/>
          <p:nvPr/>
        </p:nvSpPr>
        <p:spPr>
          <a:xfrm>
            <a:off x="6191253" y="4834481"/>
            <a:ext cx="291465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Desenvolvedor - Pedro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Designer de UI/UX - Daniel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Especialista em IA - Yuri</a:t>
            </a:r>
          </a:p>
          <a:p>
            <a:endParaRPr lang="pt-B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Gerente de Produto - Arthur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0F80A21F-11C7-9DEE-0988-48849EED753A}"/>
              </a:ext>
            </a:extLst>
          </p:cNvPr>
          <p:cNvSpPr txBox="1"/>
          <p:nvPr/>
        </p:nvSpPr>
        <p:spPr>
          <a:xfrm>
            <a:off x="9266018" y="369152"/>
            <a:ext cx="2925982" cy="332398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500" dirty="0"/>
              <a:t>A API do ChatGPT deve estar disponível para integração.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500" dirty="0"/>
              <a:t>Os funcionários estarem disponíveis para realização do projeto.</a:t>
            </a:r>
            <a:endParaRPr lang="pt-BR" sz="1500" dirty="0">
              <a:ea typeface="+mn-lt"/>
              <a:cs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500" dirty="0">
                <a:ea typeface="+mn-lt"/>
                <a:cs typeface="+mn-lt"/>
              </a:rPr>
              <a:t>O app será acessível para os usuários de Android e IOS.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500" dirty="0">
                <a:ea typeface="+mn-lt"/>
                <a:cs typeface="+mn-lt"/>
              </a:rPr>
              <a:t>O app fará monitoramento constante para melhorar os resultados e incentivar o uso contínuo.</a:t>
            </a:r>
            <a:endParaRPr lang="pt-BR" sz="1500" dirty="0">
              <a:ea typeface="Calibri" panose="020F0502020204030204"/>
              <a:cs typeface="Calibri" panose="020F0502020204030204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500" dirty="0">
                <a:ea typeface="Calibri" panose="020F0502020204030204"/>
                <a:cs typeface="Calibri" panose="020F0502020204030204"/>
              </a:rPr>
              <a:t>O servidor no qual o aplicativo estará hospedado deve suportar até 800 requisições por minuto.</a:t>
            </a:r>
          </a:p>
        </p:txBody>
      </p:sp>
      <p:sp>
        <p:nvSpPr>
          <p:cNvPr id="16" name="TextBox 23">
            <a:extLst>
              <a:ext uri="{FF2B5EF4-FFF2-40B4-BE49-F238E27FC236}">
                <a16:creationId xmlns:a16="http://schemas.microsoft.com/office/drawing/2014/main" id="{3558A385-E509-9201-31C2-0077A32F7C36}"/>
              </a:ext>
            </a:extLst>
          </p:cNvPr>
          <p:cNvSpPr txBox="1"/>
          <p:nvPr/>
        </p:nvSpPr>
        <p:spPr>
          <a:xfrm>
            <a:off x="9258297" y="4834481"/>
            <a:ext cx="2933703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ea typeface="Calibri"/>
                <a:cs typeface="Calibri"/>
              </a:rPr>
              <a:t> Canvas</a:t>
            </a:r>
            <a:endParaRPr lang="en-US" sz="2400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Calibri"/>
                <a:cs typeface="Calibri"/>
              </a:rPr>
              <a:t>Modelo de Negócios requisitos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Calibri"/>
                <a:cs typeface="Calibri"/>
              </a:rPr>
              <a:t>Lista de Serviços 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Calibri"/>
                <a:cs typeface="Calibri"/>
              </a:rPr>
              <a:t>Contrato de Serviço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Calibri"/>
                <a:cs typeface="Calibri"/>
              </a:rPr>
              <a:t>Componentes de serviços 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Calibri"/>
                <a:cs typeface="Calibri"/>
              </a:rPr>
              <a:t>Estratégia de teste 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Calibri"/>
                <a:cs typeface="Calibri"/>
              </a:rPr>
              <a:t>Plano de Gerenciamento </a:t>
            </a:r>
          </a:p>
        </p:txBody>
      </p:sp>
      <p:sp>
        <p:nvSpPr>
          <p:cNvPr id="17" name="TextBox 30">
            <a:extLst>
              <a:ext uri="{FF2B5EF4-FFF2-40B4-BE49-F238E27FC236}">
                <a16:creationId xmlns:a16="http://schemas.microsoft.com/office/drawing/2014/main" id="{E740B183-0CDC-1C41-5BFE-E67FC455C060}"/>
              </a:ext>
            </a:extLst>
          </p:cNvPr>
          <p:cNvSpPr txBox="1"/>
          <p:nvPr/>
        </p:nvSpPr>
        <p:spPr>
          <a:xfrm>
            <a:off x="12334032" y="430707"/>
            <a:ext cx="2925015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>
                <a:ea typeface="Calibri"/>
                <a:cs typeface="Calibri"/>
              </a:rPr>
              <a:t>Indisponibilidade da API, limitações de uso e custo inesperado.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>
                <a:ea typeface="Calibri"/>
                <a:cs typeface="Calibri"/>
              </a:rPr>
              <a:t>Falta de disponibilidade da equipe e rotatividade de funcionários.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Desafios técnicos no desenvolvimento e manutenção do aplicativo para garantir compatibilidade e funcionalidade nos sistemas (Android e iOS).</a:t>
            </a:r>
            <a:endParaRPr lang="pt-BR" sz="1200" dirty="0">
              <a:ea typeface="Calibri"/>
              <a:cs typeface="Calibri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>
                <a:ea typeface="Calibri"/>
                <a:cs typeface="Calibri"/>
              </a:rPr>
              <a:t>A necessidade de garantir a conformidade com regulamentações de privacidade pode complicar a coleta de dados.</a:t>
            </a:r>
          </a:p>
          <a:p>
            <a:pPr marL="171450" indent="-171450">
              <a:buFont typeface="Arial,Sans-Serif"/>
              <a:buChar char="•"/>
            </a:pPr>
            <a:r>
              <a:rPr lang="pt-BR" sz="1200" dirty="0"/>
              <a:t>O servidor pode não ser adequado para suportar o volume de requisições em caso de crescimento inesperado do número de usuários.</a:t>
            </a:r>
            <a:endParaRPr lang="en-US" sz="1200" dirty="0">
              <a:ea typeface="Calibri"/>
              <a:cs typeface="Calibri"/>
            </a:endParaRPr>
          </a:p>
        </p:txBody>
      </p:sp>
      <p:sp>
        <p:nvSpPr>
          <p:cNvPr id="18" name="TextBox 27">
            <a:extLst>
              <a:ext uri="{FF2B5EF4-FFF2-40B4-BE49-F238E27FC236}">
                <a16:creationId xmlns:a16="http://schemas.microsoft.com/office/drawing/2014/main" id="{77DDA6C4-0D31-5653-EED8-FDE835414005}"/>
              </a:ext>
            </a:extLst>
          </p:cNvPr>
          <p:cNvSpPr txBox="1"/>
          <p:nvPr/>
        </p:nvSpPr>
        <p:spPr>
          <a:xfrm>
            <a:off x="12397793" y="4376774"/>
            <a:ext cx="2861254" cy="298543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700" dirty="0">
                <a:ea typeface="Calibri"/>
                <a:cs typeface="Calibri"/>
              </a:rPr>
              <a:t>Canvas (01/03)</a:t>
            </a:r>
            <a:endParaRPr lang="en-US" sz="1700" dirty="0"/>
          </a:p>
          <a:p>
            <a:pPr marL="285750" indent="-285750">
              <a:buFont typeface="Arial"/>
              <a:buChar char="•"/>
            </a:pPr>
            <a:r>
              <a:rPr lang="en-US" sz="1700" dirty="0">
                <a:ea typeface="Calibri"/>
                <a:cs typeface="Calibri"/>
              </a:rPr>
              <a:t>Modelo de Negócios requisitos(08/03)</a:t>
            </a:r>
          </a:p>
          <a:p>
            <a:pPr marL="285750" indent="-285750">
              <a:buFont typeface="Arial"/>
              <a:buChar char="•"/>
            </a:pPr>
            <a:r>
              <a:rPr lang="en-US" sz="1700" dirty="0">
                <a:ea typeface="Calibri"/>
                <a:cs typeface="Calibri"/>
              </a:rPr>
              <a:t>Lista de Serviços(12/04) </a:t>
            </a:r>
          </a:p>
          <a:p>
            <a:pPr marL="285750" indent="-285750">
              <a:buFont typeface="Arial"/>
              <a:buChar char="•"/>
            </a:pPr>
            <a:r>
              <a:rPr lang="en-US" sz="1700" dirty="0">
                <a:ea typeface="Calibri"/>
                <a:cs typeface="Calibri"/>
              </a:rPr>
              <a:t>Contrato de Serviço(12/04)</a:t>
            </a:r>
          </a:p>
          <a:p>
            <a:pPr marL="285750" indent="-285750">
              <a:buFont typeface="Arial"/>
              <a:buChar char="•"/>
            </a:pPr>
            <a:r>
              <a:rPr lang="en-US" sz="1700" dirty="0">
                <a:ea typeface="Calibri"/>
                <a:cs typeface="Calibri"/>
              </a:rPr>
              <a:t>Componentes de serviços (10/05) </a:t>
            </a:r>
          </a:p>
          <a:p>
            <a:pPr marL="285750" indent="-285750">
              <a:buFont typeface="Arial"/>
              <a:buChar char="•"/>
            </a:pPr>
            <a:r>
              <a:rPr lang="en-US" sz="1700" dirty="0">
                <a:ea typeface="Calibri"/>
                <a:cs typeface="Calibri"/>
              </a:rPr>
              <a:t>Estratégia de teste (13/05)</a:t>
            </a:r>
          </a:p>
          <a:p>
            <a:pPr marL="285750" indent="-285750">
              <a:buFont typeface="Arial"/>
              <a:buChar char="•"/>
            </a:pPr>
            <a:r>
              <a:rPr lang="en-US" sz="1700" dirty="0">
                <a:ea typeface="Calibri"/>
                <a:cs typeface="Calibri"/>
              </a:rPr>
              <a:t>Plano de Gerenciamento (24/05)</a:t>
            </a: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19" name="TextBox 29">
            <a:extLst>
              <a:ext uri="{FF2B5EF4-FFF2-40B4-BE49-F238E27FC236}">
                <a16:creationId xmlns:a16="http://schemas.microsoft.com/office/drawing/2014/main" id="{1F97E58C-E89C-CFE5-E32D-176944EB76D3}"/>
              </a:ext>
            </a:extLst>
          </p:cNvPr>
          <p:cNvSpPr txBox="1"/>
          <p:nvPr/>
        </p:nvSpPr>
        <p:spPr>
          <a:xfrm>
            <a:off x="12397793" y="8548063"/>
            <a:ext cx="2861254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ea typeface="Calibri"/>
                <a:cs typeface="Calibri"/>
              </a:rPr>
              <a:t>Equipe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ea typeface="Calibri"/>
                <a:cs typeface="Calibri"/>
              </a:rPr>
              <a:t>Servidor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err="1">
                <a:ea typeface="Calibri"/>
                <a:cs typeface="Calibri"/>
              </a:rPr>
              <a:t>Licença</a:t>
            </a:r>
            <a:r>
              <a:rPr lang="en-US" sz="2400" dirty="0">
                <a:ea typeface="Calibri"/>
                <a:cs typeface="Calibri"/>
              </a:rPr>
              <a:t> AI</a:t>
            </a:r>
          </a:p>
        </p:txBody>
      </p:sp>
      <p:sp>
        <p:nvSpPr>
          <p:cNvPr id="20" name="TextBox 39">
            <a:extLst>
              <a:ext uri="{FF2B5EF4-FFF2-40B4-BE49-F238E27FC236}">
                <a16:creationId xmlns:a16="http://schemas.microsoft.com/office/drawing/2014/main" id="{273654EF-C846-8B2D-5B9B-BCC6FE86750C}"/>
              </a:ext>
            </a:extLst>
          </p:cNvPr>
          <p:cNvSpPr txBox="1"/>
          <p:nvPr/>
        </p:nvSpPr>
        <p:spPr>
          <a:xfrm>
            <a:off x="6206202" y="8636224"/>
            <a:ext cx="5985797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pt-BR" sz="1600" dirty="0"/>
              <a:t>O servidor suporta até 800 requisições por minuto.</a:t>
            </a:r>
          </a:p>
          <a:p>
            <a:pPr marL="171450" indent="-171450">
              <a:buFont typeface="Arial"/>
              <a:buChar char="•"/>
            </a:pPr>
            <a:r>
              <a:rPr lang="pt-BR" sz="1600" dirty="0"/>
              <a:t>O aplicativo deve atender às exigências da LGPD.</a:t>
            </a:r>
          </a:p>
          <a:p>
            <a:pPr marL="171450" indent="-171450">
              <a:buFont typeface="Arial"/>
              <a:buChar char="•"/>
            </a:pPr>
            <a:r>
              <a:rPr lang="pt-BR" sz="1600" dirty="0"/>
              <a:t>Limitação de compatibilidade com dispositivos antigos.</a:t>
            </a:r>
          </a:p>
          <a:p>
            <a:pPr marL="171450" indent="-171450">
              <a:buFont typeface="Arial"/>
              <a:buChar char="•"/>
            </a:pPr>
            <a:r>
              <a:rPr lang="pt-BR" sz="1600" dirty="0"/>
              <a:t>Limitação de capacidade de armazenamento do banco de dados.</a:t>
            </a:r>
          </a:p>
          <a:p>
            <a:pPr marL="171450" indent="-171450">
              <a:buFont typeface="Arial"/>
              <a:buChar char="•"/>
            </a:pPr>
            <a:r>
              <a:rPr lang="pt-BR" sz="1600" dirty="0"/>
              <a:t>Limitação de até 1.000 usuários simultâneos.</a:t>
            </a:r>
          </a:p>
        </p:txBody>
      </p:sp>
    </p:spTree>
    <p:extLst>
      <p:ext uri="{BB962C8B-B14F-4D97-AF65-F5344CB8AC3E}">
        <p14:creationId xmlns:p14="http://schemas.microsoft.com/office/powerpoint/2010/main" val="41592316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1798</TotalTime>
  <Words>481</Words>
  <Application>Microsoft Office PowerPoint</Application>
  <PresentationFormat>Widescreen</PresentationFormat>
  <Paragraphs>55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Arial,Sans-Serif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Gestão de Projetos de Software  CC7540</dc:title>
  <dc:creator>Gabriela Maria Cabel Barbarán</dc:creator>
  <cp:lastModifiedBy>Arthur Veloso da Silva</cp:lastModifiedBy>
  <cp:revision>238</cp:revision>
  <cp:lastPrinted>2023-08-10T15:59:50Z</cp:lastPrinted>
  <dcterms:created xsi:type="dcterms:W3CDTF">2020-02-14T12:58:23Z</dcterms:created>
  <dcterms:modified xsi:type="dcterms:W3CDTF">2025-04-01T00:25:27Z</dcterms:modified>
</cp:coreProperties>
</file>