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7445F-C475-32EB-37DC-9A05D413CDE3}" v="1234" dt="2025-02-22T12:03:31.790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2308-5686-627C-5570-052767DA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1BC0A-D50B-3714-60DC-11877E8B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6BF1C-BAA1-3030-3FEA-77C6050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1DDB8-9965-ECAE-AAA3-3BF671A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6375C-9CE8-4427-D7BF-9F17597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A5DD-96CC-0E69-1AC3-0895E55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21E66-9726-2734-8568-45FA4852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6463A-CE06-D704-4310-49B7575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2815-56BB-1824-B496-CACE34F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A0532-94D2-806C-7173-BB37865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8D43-D8DD-0615-7633-1517C549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64695-103B-63D0-9E71-CC156A82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5F7CC-4030-F3F9-CA04-A9C162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CD70D-9D2A-ADBE-5B48-13570D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F530F-1C10-A07E-D95C-35FE4107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0555-F0E1-3818-2D3E-0647447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E1AB-5B76-407F-5ED2-5B8E2D6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A423-4CB2-9AA0-9867-E877F37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5113C-F4B4-7C34-E4B6-4582581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6566-5213-C99A-6A3F-EDD7AD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F0B-8BAB-AE4C-BA07-C3245D44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ED47-FE94-A1E6-96C6-EF7BB02F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FCA5-F41B-62F1-7006-543F2A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4803A-474E-3C27-B5DD-E9FC2A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57CE-371B-C80B-3C22-FC090B0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ED1D-3E12-D056-3A70-724FCAD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F380-C42A-EC10-B92E-D43AA4B7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706D59-A11B-E031-04F5-3BBA523C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00942-B646-091B-9D5A-1E688D5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2079B-4A3A-6FC3-FA67-5CA6033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1636F-1D74-F8D1-33DA-CB293A5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AF1D-A8D7-E10B-020A-4C61C0F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B02BE-E046-EC80-63DC-4FF41EA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02E35-D32C-D159-E48B-E0FFA96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33604-D82D-6CFB-1096-D3D1ADA8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DA50F-503B-1289-F0D3-50B19786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21B5D4-32A1-7F55-CC3C-D32573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F27C8-D87D-78B5-359B-554401C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11D6C-522A-48E3-8E4F-E060F0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7728-47BF-BF63-C9DF-EF2E8C2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8B006-7FEB-6BAB-7E2C-F58219C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47057-F644-F7F2-7EE3-C45873E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902687-B9C3-2AE3-F738-6C51F2A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F4F41-51A3-A026-26C8-21FB4FE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B30E1-12DF-371A-82CE-0B3CAC7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CAC6BD-B529-1853-45FA-AD68201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4308-810B-9344-A5EA-B95B732D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8830-9291-8BEA-0BEE-0D10275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4FBF1-53A1-7E7A-F2C5-7E89EDBF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F1A48-1EF7-E4DA-B64A-698820B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040F6-214D-3415-6F22-6C5510BC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A79E0-F7B7-9719-A2C4-B0813628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CB1F-94B5-A997-1502-9088827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DDFF7F-626B-F155-09A9-D2A71584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D298-7093-3895-5770-BEE6CD9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B5D0-EB88-11CE-79B2-A3DF3F49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EA8B-6613-AE27-0579-B9EFB2C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D62D5-9F45-1812-67B0-CA3AB15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03AC2-3A2D-D227-653F-F046C19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86BB3-17FA-546B-A5CC-9B3395F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AE58-FFBA-5C6C-DAF1-43A57A3E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C0082-6D31-893D-7B5F-9A27F5A1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A7B2-51B0-30A5-D6B4-4E3BFEA9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10D2-5C88-4D3B-9927-EA9540C6CE6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15735"/>
          <a:stretch/>
        </p:blipFill>
        <p:spPr bwMode="auto">
          <a:xfrm>
            <a:off x="-2042614" y="-1146629"/>
            <a:ext cx="15565426" cy="87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5CE268-C7E5-4240-8E1E-454F49990BB6}"/>
              </a:ext>
            </a:extLst>
          </p:cNvPr>
          <p:cNvSpPr txBox="1"/>
          <p:nvPr/>
        </p:nvSpPr>
        <p:spPr>
          <a:xfrm>
            <a:off x="-1724437" y="-446276"/>
            <a:ext cx="2566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Custos elevados para o atendimento nutricional.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Dificuldade do acompanhamento diário de um nutricionista.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98C332-C33D-4C2E-B7D6-BA958F63493C}"/>
              </a:ext>
            </a:extLst>
          </p:cNvPr>
          <p:cNvSpPr txBox="1"/>
          <p:nvPr/>
        </p:nvSpPr>
        <p:spPr>
          <a:xfrm>
            <a:off x="-1622836" y="5278269"/>
            <a:ext cx="2311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Acompanhamento diário das dietas e treinos.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Facilitando o acesso a saúde do público C/D.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Plano personalizado, com métricas estabelecidas para o seu dia a dia.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Projeção de resultados com base nos inputs do usuário e de acordo com a dieta e treino fornecido pelo app.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B52E2E-276E-4D3F-AF49-FA56EB9CDB98}"/>
              </a:ext>
            </a:extLst>
          </p:cNvPr>
          <p:cNvSpPr txBox="1"/>
          <p:nvPr/>
        </p:nvSpPr>
        <p:spPr>
          <a:xfrm>
            <a:off x="-1724436" y="2490281"/>
            <a:ext cx="2311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Em 4 meses, desenvolver uma solução de IA no app </a:t>
            </a:r>
            <a:r>
              <a:rPr lang="pt-BR" sz="1100" dirty="0" err="1"/>
              <a:t>FitAI</a:t>
            </a:r>
            <a:r>
              <a:rPr lang="pt-BR" sz="1100" dirty="0"/>
              <a:t> para gerar planos personalizados de dieta e exercícios, atendendo 20 usuários e alcançando 80% de satisfação.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44B0E0-94E0-4EBC-8EBB-277971686F05}"/>
              </a:ext>
            </a:extLst>
          </p:cNvPr>
          <p:cNvSpPr txBox="1"/>
          <p:nvPr/>
        </p:nvSpPr>
        <p:spPr>
          <a:xfrm>
            <a:off x="1428051" y="-182819"/>
            <a:ext cx="2448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É um aplicativo de integração com IA para acompanhamento de dietas e treinos.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9F29AF-B9D4-4AF2-8CB6-E5F2D0E9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1"/>
            <a:ext cx="2295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FEEDEE-6B82-4741-A447-40B33681E3D7}"/>
              </a:ext>
            </a:extLst>
          </p:cNvPr>
          <p:cNvSpPr txBox="1"/>
          <p:nvPr/>
        </p:nvSpPr>
        <p:spPr>
          <a:xfrm>
            <a:off x="1288898" y="2574919"/>
            <a:ext cx="244812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Inserção de dados pessoais (peso, altura, saúde, objetivos).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Sugestão de planos personalizados de dieta e exercício.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Monitoramento de progresso e ajustes conforme desempenho.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Segurança: Proteção dos dados dos usuários.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Integração com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Desempenho: Resposta rápida e eficiente, com planos em tempo real.</a:t>
            </a:r>
            <a:br>
              <a:rPr lang="pt-BR" sz="1400" dirty="0"/>
            </a:br>
            <a:br>
              <a:rPr lang="pt-BR" sz="1100" dirty="0"/>
            </a:br>
            <a:br>
              <a:rPr lang="pt-BR" sz="1100" dirty="0"/>
            </a:br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3288344-4E8E-4E1C-8C51-A4D6FEB757A6}"/>
              </a:ext>
            </a:extLst>
          </p:cNvPr>
          <p:cNvSpPr txBox="1"/>
          <p:nvPr/>
        </p:nvSpPr>
        <p:spPr>
          <a:xfrm>
            <a:off x="4350634" y="-446277"/>
            <a:ext cx="28360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Usuários finais: Pessoas que utilizam o app para planos personalizados.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Profissionais de saúde: Nutricionistas, treinadores e médicos consultados para garantir planos seguros.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Fatores Externos: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Concorrência: Aplicativos similares como </a:t>
            </a:r>
            <a:r>
              <a:rPr lang="pt-BR" sz="1200" dirty="0" err="1"/>
              <a:t>MyFitnessPal</a:t>
            </a:r>
            <a:r>
              <a:rPr lang="pt-BR" sz="1200" dirty="0"/>
              <a:t> influenciam a adoção do app.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B1F6D4-DC72-4323-8698-132E808C7F5B}"/>
              </a:ext>
            </a:extLst>
          </p:cNvPr>
          <p:cNvSpPr txBox="1"/>
          <p:nvPr/>
        </p:nvSpPr>
        <p:spPr>
          <a:xfrm>
            <a:off x="4350634" y="3736775"/>
            <a:ext cx="29170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Desenvolvedores - Pedro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Designer de UI/UX - Daniel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Especialistas em IA - Yuri</a:t>
            </a:r>
          </a:p>
          <a:p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Gerente de Produto - Arthur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D6F68D-069E-43BE-87FB-2A192538570B}"/>
              </a:ext>
            </a:extLst>
          </p:cNvPr>
          <p:cNvSpPr txBox="1"/>
          <p:nvPr/>
        </p:nvSpPr>
        <p:spPr>
          <a:xfrm>
            <a:off x="7721316" y="-864045"/>
            <a:ext cx="2448122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 API do ChatGPT estará disponível para integração durante o desenvolvimento.</a:t>
            </a:r>
            <a:br>
              <a:rPr lang="pt-BR" sz="1200" dirty="0"/>
            </a:b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Os funcionários estarem disponíveis para realização do projeto.</a:t>
            </a:r>
            <a:endParaRPr lang="pt-BR" sz="1200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O app será acessível para todos os usuários de smartphones.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ea typeface="+mn-lt"/>
                <a:cs typeface="+mn-lt"/>
              </a:rPr>
              <a:t>O app fará monitoramento constante para melhorar os resultados e incentivar o uso contínuo.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ea typeface="Calibri" panose="020F0502020204030204"/>
                <a:cs typeface="Calibri" panose="020F0502020204030204"/>
              </a:rPr>
              <a:t>O usuário irá atingir 200 usuários mensais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0B5E7-7FC0-54D8-E544-7490B703A60E}"/>
              </a:ext>
            </a:extLst>
          </p:cNvPr>
          <p:cNvSpPr txBox="1"/>
          <p:nvPr/>
        </p:nvSpPr>
        <p:spPr>
          <a:xfrm>
            <a:off x="7594314" y="3895618"/>
            <a:ext cx="239730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 Canvas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 err="1">
                <a:ea typeface="Calibri"/>
                <a:cs typeface="Calibri"/>
              </a:rPr>
              <a:t>Modelo</a:t>
            </a:r>
            <a:r>
              <a:rPr lang="en-US" sz="1400" dirty="0">
                <a:ea typeface="Calibri"/>
                <a:cs typeface="Calibri"/>
              </a:rPr>
              <a:t> de </a:t>
            </a:r>
            <a:r>
              <a:rPr lang="en-US" sz="1400" err="1">
                <a:ea typeface="Calibri"/>
                <a:cs typeface="Calibri"/>
              </a:rPr>
              <a:t>Negócios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err="1">
                <a:ea typeface="Calibri"/>
                <a:cs typeface="Calibri"/>
              </a:rPr>
              <a:t>requisitos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Lista de Serviços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ea typeface="Calibri"/>
                <a:cs typeface="Calibri"/>
              </a:rPr>
              <a:t>Contrato</a:t>
            </a:r>
            <a:r>
              <a:rPr lang="en-US" sz="1400" dirty="0">
                <a:ea typeface="Calibri"/>
                <a:cs typeface="Calibri"/>
              </a:rPr>
              <a:t> de Serviço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Componentes de </a:t>
            </a:r>
            <a:r>
              <a:rPr lang="en-US" sz="1400" dirty="0" err="1">
                <a:ea typeface="Calibri"/>
                <a:cs typeface="Calibri"/>
              </a:rPr>
              <a:t>serviços</a:t>
            </a:r>
            <a:r>
              <a:rPr lang="en-US" sz="1400" dirty="0">
                <a:ea typeface="Calibri"/>
                <a:cs typeface="Calibri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ea typeface="Calibri"/>
                <a:cs typeface="Calibri"/>
              </a:rPr>
              <a:t>Estratégia</a:t>
            </a:r>
            <a:r>
              <a:rPr lang="en-US" sz="1400" dirty="0">
                <a:ea typeface="Calibri"/>
                <a:cs typeface="Calibri"/>
              </a:rPr>
              <a:t> de teste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Plano de </a:t>
            </a:r>
            <a:r>
              <a:rPr lang="en-US" sz="1400" dirty="0" err="1">
                <a:ea typeface="Calibri"/>
                <a:cs typeface="Calibri"/>
              </a:rPr>
              <a:t>Gerenciamento</a:t>
            </a:r>
            <a:r>
              <a:rPr lang="en-US" sz="1400" dirty="0">
                <a:ea typeface="Calibri"/>
                <a:cs typeface="Calibri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5193FE-ECE0-AB9A-7755-5B6559C39D5C}"/>
              </a:ext>
            </a:extLst>
          </p:cNvPr>
          <p:cNvSpPr txBox="1"/>
          <p:nvPr/>
        </p:nvSpPr>
        <p:spPr>
          <a:xfrm>
            <a:off x="10578934" y="3325090"/>
            <a:ext cx="2602675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Canvas (01/03)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ea typeface="Calibri"/>
                <a:cs typeface="Calibri"/>
              </a:rPr>
              <a:t>Modelo</a:t>
            </a:r>
            <a:r>
              <a:rPr lang="en-US" sz="1400" dirty="0">
                <a:ea typeface="Calibri"/>
                <a:cs typeface="Calibri"/>
              </a:rPr>
              <a:t> de </a:t>
            </a:r>
            <a:r>
              <a:rPr lang="en-US" sz="1400" dirty="0" err="1">
                <a:ea typeface="Calibri"/>
                <a:cs typeface="Calibri"/>
              </a:rPr>
              <a:t>Negócios</a:t>
            </a:r>
            <a:r>
              <a:rPr lang="en-US" sz="1400" dirty="0">
                <a:ea typeface="Calibri"/>
                <a:cs typeface="Calibri"/>
              </a:rPr>
              <a:t> </a:t>
            </a:r>
            <a:r>
              <a:rPr lang="en-US" sz="1400" dirty="0" err="1">
                <a:ea typeface="Calibri"/>
                <a:cs typeface="Calibri"/>
              </a:rPr>
              <a:t>requisitos</a:t>
            </a:r>
            <a:r>
              <a:rPr lang="en-US" sz="1400" dirty="0">
                <a:ea typeface="Calibri"/>
                <a:cs typeface="Calibri"/>
              </a:rPr>
              <a:t>(08/03)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Lista de Serviços(12/04)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ea typeface="Calibri"/>
                <a:cs typeface="Calibri"/>
              </a:rPr>
              <a:t>Contrato</a:t>
            </a:r>
            <a:r>
              <a:rPr lang="en-US" sz="1400" dirty="0">
                <a:ea typeface="Calibri"/>
                <a:cs typeface="Calibri"/>
              </a:rPr>
              <a:t> de Serviço(12/04)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Componentes de </a:t>
            </a:r>
            <a:r>
              <a:rPr lang="en-US" sz="1400" err="1">
                <a:ea typeface="Calibri"/>
                <a:cs typeface="Calibri"/>
              </a:rPr>
              <a:t>serviços</a:t>
            </a:r>
            <a:r>
              <a:rPr lang="en-US" sz="1400" dirty="0">
                <a:ea typeface="Calibri"/>
                <a:cs typeface="Calibri"/>
              </a:rPr>
              <a:t>(10/05)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ea typeface="Calibri"/>
                <a:cs typeface="Calibri"/>
              </a:rPr>
              <a:t>Estratégia</a:t>
            </a:r>
            <a:r>
              <a:rPr lang="en-US" sz="1400" dirty="0">
                <a:ea typeface="Calibri"/>
                <a:cs typeface="Calibri"/>
              </a:rPr>
              <a:t> de teste (13/05)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Calibri"/>
                <a:cs typeface="Calibri"/>
              </a:rPr>
              <a:t>Plano de </a:t>
            </a:r>
            <a:r>
              <a:rPr lang="en-US" sz="1400" dirty="0" err="1">
                <a:ea typeface="Calibri"/>
                <a:cs typeface="Calibri"/>
              </a:rPr>
              <a:t>Gerenciamento</a:t>
            </a:r>
            <a:r>
              <a:rPr lang="en-US" sz="1400" dirty="0">
                <a:ea typeface="Calibri"/>
                <a:cs typeface="Calibri"/>
              </a:rPr>
              <a:t> (24/05)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6767E-4D49-B443-21E0-2FD925491C2D}"/>
              </a:ext>
            </a:extLst>
          </p:cNvPr>
          <p:cNvSpPr txBox="1"/>
          <p:nvPr/>
        </p:nvSpPr>
        <p:spPr>
          <a:xfrm>
            <a:off x="12364074" y="6890641"/>
            <a:ext cx="93111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Equipe</a:t>
            </a:r>
          </a:p>
          <a:p>
            <a:r>
              <a:rPr lang="en-US" sz="1400" err="1">
                <a:ea typeface="Calibri"/>
                <a:cs typeface="Calibri"/>
              </a:rPr>
              <a:t>Servidor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err="1">
                <a:ea typeface="Calibri"/>
                <a:cs typeface="Calibri"/>
              </a:rPr>
              <a:t>Licensa</a:t>
            </a:r>
            <a:r>
              <a:rPr lang="en-US" sz="1400" dirty="0">
                <a:ea typeface="Calibri"/>
                <a:cs typeface="Calibri"/>
              </a:rPr>
              <a:t> AI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2028B-17FF-E23E-C958-985E2BF04EE1}"/>
              </a:ext>
            </a:extLst>
          </p:cNvPr>
          <p:cNvSpPr txBox="1"/>
          <p:nvPr/>
        </p:nvSpPr>
        <p:spPr>
          <a:xfrm>
            <a:off x="10453955" y="-862553"/>
            <a:ext cx="272208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2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1200" dirty="0">
                <a:ea typeface="Calibri"/>
                <a:cs typeface="Calibri"/>
              </a:rPr>
              <a:t> Indisponibilidade da API, Limitações de uso e custo inesperado</a:t>
            </a:r>
          </a:p>
          <a:p>
            <a:pPr marL="171450" indent="-171450">
              <a:buFont typeface="Arial,Sans-Serif"/>
              <a:buChar char="•"/>
            </a:pPr>
            <a:endParaRPr lang="pt-BR" sz="1200" dirty="0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pt-BR" sz="12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1200" dirty="0">
                <a:ea typeface="Calibri"/>
                <a:cs typeface="Calibri"/>
              </a:rPr>
              <a:t> Falta de disponibilidade da equipe e Rotatividade de funcionários.</a:t>
            </a:r>
          </a:p>
          <a:p>
            <a:pPr marL="171450" indent="-171450">
              <a:buFont typeface="Arial,Sans-Serif"/>
              <a:buChar char="•"/>
            </a:pPr>
            <a:endParaRPr lang="pt-BR" sz="1200" dirty="0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Desempenho abaixo do esperado em dispositivos antigos</a:t>
            </a:r>
            <a:endParaRPr lang="pt-BR" sz="1200" dirty="0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pt-BR" sz="1200" dirty="0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pt-BR" sz="1200" dirty="0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pt-BR" sz="1200" dirty="0">
                <a:ea typeface="Calibri"/>
                <a:cs typeface="Calibri"/>
              </a:rPr>
              <a:t>Ocorre uma falha de conexão com </a:t>
            </a:r>
          </a:p>
          <a:p>
            <a:pPr marL="171450" indent="-171450">
              <a:buFont typeface="Arial,Sans-Serif"/>
              <a:buChar char="•"/>
            </a:pPr>
            <a:endParaRPr lang="pt-BR" sz="1200" dirty="0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pt-BR" sz="1200" dirty="0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pt-BR" sz="1200" dirty="0">
                <a:ea typeface="Calibri"/>
                <a:cs typeface="Calibri"/>
              </a:rPr>
              <a:t>Falta de Engajamento dos usuários </a:t>
            </a:r>
            <a:endParaRPr lang="en-US" sz="1200" dirty="0">
              <a:ea typeface="Calibri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E0BCE0-688D-D47C-D6E6-B914ACE7100A}"/>
              </a:ext>
            </a:extLst>
          </p:cNvPr>
          <p:cNvSpPr txBox="1"/>
          <p:nvPr/>
        </p:nvSpPr>
        <p:spPr>
          <a:xfrm>
            <a:off x="6663267" y="6807199"/>
            <a:ext cx="34374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err="1"/>
              <a:t>Expectativas</a:t>
            </a:r>
            <a:r>
              <a:rPr lang="en-US" sz="1200" dirty="0"/>
              <a:t> de </a:t>
            </a:r>
            <a:r>
              <a:rPr lang="en-US" sz="1200" err="1"/>
              <a:t>personalização</a:t>
            </a:r>
            <a:r>
              <a:rPr lang="en-US" sz="1200" dirty="0"/>
              <a:t> e </a:t>
            </a:r>
            <a:r>
              <a:rPr lang="en-US" sz="1200" err="1"/>
              <a:t>facilidade</a:t>
            </a:r>
            <a:r>
              <a:rPr lang="en-US" sz="1200" dirty="0"/>
              <a:t> de </a:t>
            </a:r>
            <a:r>
              <a:rPr lang="en-US" sz="1200" err="1"/>
              <a:t>uso</a:t>
            </a:r>
            <a:r>
              <a:rPr lang="en-US" sz="1200"/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/>
              <a:t>Necessidade</a:t>
            </a:r>
            <a:r>
              <a:rPr lang="en-US" sz="1200" dirty="0"/>
              <a:t> de </a:t>
            </a:r>
            <a:r>
              <a:rPr lang="en-US" sz="1200" err="1"/>
              <a:t>integração</a:t>
            </a:r>
            <a:r>
              <a:rPr lang="en-US" sz="1200" dirty="0"/>
              <a:t> com </a:t>
            </a:r>
            <a:r>
              <a:rPr lang="en-US" sz="1200" err="1"/>
              <a:t>padrões</a:t>
            </a:r>
            <a:r>
              <a:rPr lang="en-US" sz="1200" dirty="0"/>
              <a:t> </a:t>
            </a:r>
            <a:r>
              <a:rPr lang="en-US" sz="1200" err="1"/>
              <a:t>médicos</a:t>
            </a:r>
            <a:r>
              <a:rPr lang="en-US" sz="1200" dirty="0"/>
              <a:t> e de </a:t>
            </a:r>
            <a:r>
              <a:rPr lang="en-US" sz="1200" err="1"/>
              <a:t>segurança</a:t>
            </a:r>
            <a:r>
              <a:rPr lang="en-US" sz="1200" dirty="0"/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255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DANIEL EIJI OSATO YOSHIDA</cp:lastModifiedBy>
  <cp:revision>233</cp:revision>
  <cp:lastPrinted>2023-08-10T15:59:50Z</cp:lastPrinted>
  <dcterms:created xsi:type="dcterms:W3CDTF">2020-02-14T12:58:23Z</dcterms:created>
  <dcterms:modified xsi:type="dcterms:W3CDTF">2025-02-22T12:03:33Z</dcterms:modified>
</cp:coreProperties>
</file>