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92" r:id="rId3"/>
    <p:sldId id="293" r:id="rId4"/>
    <p:sldId id="305" r:id="rId5"/>
    <p:sldId id="276" r:id="rId6"/>
    <p:sldId id="281" r:id="rId7"/>
    <p:sldId id="277" r:id="rId8"/>
    <p:sldId id="282" r:id="rId9"/>
    <p:sldId id="274" r:id="rId10"/>
    <p:sldId id="279" r:id="rId11"/>
    <p:sldId id="27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256" r:id="rId33"/>
    <p:sldId id="341" r:id="rId34"/>
    <p:sldId id="342" r:id="rId35"/>
    <p:sldId id="343" r:id="rId36"/>
    <p:sldId id="344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38" r:id="rId50"/>
    <p:sldId id="339" r:id="rId51"/>
    <p:sldId id="340" r:id="rId5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51595-1445-4ABE-8EAD-A15A8F1411FA}" v="144" dt="2025-02-21T18:28:36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84"/>
  </p:normalViewPr>
  <p:slideViewPr>
    <p:cSldViewPr snapToGrid="0">
      <p:cViewPr varScale="1">
        <p:scale>
          <a:sx n="78" d="100"/>
          <a:sy n="78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o Fusco" userId="5879e72cf90758a8" providerId="LiveId" clId="{084EE25C-A98D-4FD1-99CA-4D716D0EC1EC}"/>
    <pc:docChg chg="custSel addSld delSld modSld modShowInfo">
      <pc:chgData name="Renato Fusco" userId="5879e72cf90758a8" providerId="LiveId" clId="{084EE25C-A98D-4FD1-99CA-4D716D0EC1EC}" dt="2025-02-20T11:02:31.406" v="207"/>
      <pc:docMkLst>
        <pc:docMk/>
      </pc:docMkLst>
      <pc:sldChg chg="modTransition">
        <pc:chgData name="Renato Fusco" userId="5879e72cf90758a8" providerId="LiveId" clId="{084EE25C-A98D-4FD1-99CA-4D716D0EC1EC}" dt="2025-02-19T18:50:28.995" v="5"/>
        <pc:sldMkLst>
          <pc:docMk/>
          <pc:sldMk cId="1120430874" sldId="269"/>
        </pc:sldMkLst>
      </pc:sldChg>
      <pc:sldChg chg="modTransition">
        <pc:chgData name="Renato Fusco" userId="5879e72cf90758a8" providerId="LiveId" clId="{084EE25C-A98D-4FD1-99CA-4D716D0EC1EC}" dt="2025-02-20T10:48:16.129" v="92"/>
        <pc:sldMkLst>
          <pc:docMk/>
          <pc:sldMk cId="2087895312" sldId="274"/>
        </pc:sldMkLst>
      </pc:sldChg>
      <pc:sldChg chg="modTransition">
        <pc:chgData name="Renato Fusco" userId="5879e72cf90758a8" providerId="LiveId" clId="{084EE25C-A98D-4FD1-99CA-4D716D0EC1EC}" dt="2025-02-20T10:48:22.616" v="93"/>
        <pc:sldMkLst>
          <pc:docMk/>
          <pc:sldMk cId="3746845578" sldId="275"/>
        </pc:sldMkLst>
      </pc:sldChg>
      <pc:sldChg chg="modTransition">
        <pc:chgData name="Renato Fusco" userId="5879e72cf90758a8" providerId="LiveId" clId="{084EE25C-A98D-4FD1-99CA-4D716D0EC1EC}" dt="2025-02-20T10:48:08.365" v="91"/>
        <pc:sldMkLst>
          <pc:docMk/>
          <pc:sldMk cId="1736338879" sldId="276"/>
        </pc:sldMkLst>
      </pc:sldChg>
      <pc:sldChg chg="modTransition">
        <pc:chgData name="Renato Fusco" userId="5879e72cf90758a8" providerId="LiveId" clId="{084EE25C-A98D-4FD1-99CA-4D716D0EC1EC}" dt="2025-02-20T10:48:01.202" v="90"/>
        <pc:sldMkLst>
          <pc:docMk/>
          <pc:sldMk cId="2134184402" sldId="277"/>
        </pc:sldMkLst>
      </pc:sldChg>
      <pc:sldChg chg="modTransition">
        <pc:chgData name="Renato Fusco" userId="5879e72cf90758a8" providerId="LiveId" clId="{084EE25C-A98D-4FD1-99CA-4D716D0EC1EC}" dt="2025-02-19T18:52:46.539" v="78"/>
        <pc:sldMkLst>
          <pc:docMk/>
          <pc:sldMk cId="3907054998" sldId="279"/>
        </pc:sldMkLst>
      </pc:sldChg>
      <pc:sldChg chg="del modTransition">
        <pc:chgData name="Renato Fusco" userId="5879e72cf90758a8" providerId="LiveId" clId="{084EE25C-A98D-4FD1-99CA-4D716D0EC1EC}" dt="2025-02-19T18:53:18.424" v="83" actId="2696"/>
        <pc:sldMkLst>
          <pc:docMk/>
          <pc:sldMk cId="3537518147" sldId="280"/>
        </pc:sldMkLst>
      </pc:sldChg>
      <pc:sldChg chg="modTransition">
        <pc:chgData name="Renato Fusco" userId="5879e72cf90758a8" providerId="LiveId" clId="{084EE25C-A98D-4FD1-99CA-4D716D0EC1EC}" dt="2025-02-19T18:52:20.546" v="73"/>
        <pc:sldMkLst>
          <pc:docMk/>
          <pc:sldMk cId="2283778089" sldId="281"/>
        </pc:sldMkLst>
      </pc:sldChg>
      <pc:sldChg chg="modTransition">
        <pc:chgData name="Renato Fusco" userId="5879e72cf90758a8" providerId="LiveId" clId="{084EE25C-A98D-4FD1-99CA-4D716D0EC1EC}" dt="2025-02-19T18:52:36.282" v="75"/>
        <pc:sldMkLst>
          <pc:docMk/>
          <pc:sldMk cId="2643456532" sldId="282"/>
        </pc:sldMkLst>
      </pc:sldChg>
      <pc:sldChg chg="modTransition">
        <pc:chgData name="Renato Fusco" userId="5879e72cf90758a8" providerId="LiveId" clId="{084EE25C-A98D-4FD1-99CA-4D716D0EC1EC}" dt="2025-02-19T18:50:32.481" v="6"/>
        <pc:sldMkLst>
          <pc:docMk/>
          <pc:sldMk cId="555293458" sldId="292"/>
        </pc:sldMkLst>
      </pc:sldChg>
      <pc:sldChg chg="modTransition">
        <pc:chgData name="Renato Fusco" userId="5879e72cf90758a8" providerId="LiveId" clId="{084EE25C-A98D-4FD1-99CA-4D716D0EC1EC}" dt="2025-02-19T18:50:36.262" v="7"/>
        <pc:sldMkLst>
          <pc:docMk/>
          <pc:sldMk cId="2798390542" sldId="293"/>
        </pc:sldMkLst>
      </pc:sldChg>
      <pc:sldChg chg="modTransition">
        <pc:chgData name="Renato Fusco" userId="5879e72cf90758a8" providerId="LiveId" clId="{084EE25C-A98D-4FD1-99CA-4D716D0EC1EC}" dt="2025-02-19T18:52:13.833" v="72"/>
        <pc:sldMkLst>
          <pc:docMk/>
          <pc:sldMk cId="3500678260" sldId="305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471597265" sldId="306"/>
        </pc:sldMkLst>
      </pc:sldChg>
      <pc:sldChg chg="modTransition">
        <pc:chgData name="Renato Fusco" userId="5879e72cf90758a8" providerId="LiveId" clId="{084EE25C-A98D-4FD1-99CA-4D716D0EC1EC}" dt="2025-02-20T10:48:29.921" v="94"/>
        <pc:sldMkLst>
          <pc:docMk/>
          <pc:sldMk cId="2523085715" sldId="307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3563207800" sldId="307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215665416" sldId="308"/>
        </pc:sldMkLst>
      </pc:sldChg>
      <pc:sldChg chg="modTransition">
        <pc:chgData name="Renato Fusco" userId="5879e72cf90758a8" providerId="LiveId" clId="{084EE25C-A98D-4FD1-99CA-4D716D0EC1EC}" dt="2025-02-20T10:48:37.884" v="95"/>
        <pc:sldMkLst>
          <pc:docMk/>
          <pc:sldMk cId="198869458" sldId="309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2296166869" sldId="309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4096568367" sldId="310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144787279" sldId="311"/>
        </pc:sldMkLst>
      </pc:sldChg>
      <pc:sldChg chg="modTransition">
        <pc:chgData name="Renato Fusco" userId="5879e72cf90758a8" providerId="LiveId" clId="{084EE25C-A98D-4FD1-99CA-4D716D0EC1EC}" dt="2025-02-20T10:48:45.230" v="96"/>
        <pc:sldMkLst>
          <pc:docMk/>
          <pc:sldMk cId="2871194701" sldId="311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3673308567" sldId="312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2454565091" sldId="313"/>
        </pc:sldMkLst>
      </pc:sldChg>
      <pc:sldChg chg="modTransition">
        <pc:chgData name="Renato Fusco" userId="5879e72cf90758a8" providerId="LiveId" clId="{084EE25C-A98D-4FD1-99CA-4D716D0EC1EC}" dt="2025-02-20T10:48:56.228" v="97"/>
        <pc:sldMkLst>
          <pc:docMk/>
          <pc:sldMk cId="4101597306" sldId="313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350033915" sldId="314"/>
        </pc:sldMkLst>
      </pc:sldChg>
      <pc:sldChg chg="modTransition">
        <pc:chgData name="Renato Fusco" userId="5879e72cf90758a8" providerId="LiveId" clId="{084EE25C-A98D-4FD1-99CA-4D716D0EC1EC}" dt="2025-02-20T10:49:03.871" v="98"/>
        <pc:sldMkLst>
          <pc:docMk/>
          <pc:sldMk cId="718534602" sldId="315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1948138873" sldId="315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261682194" sldId="316"/>
        </pc:sldMkLst>
      </pc:sldChg>
      <pc:sldChg chg="modTransition">
        <pc:chgData name="Renato Fusco" userId="5879e72cf90758a8" providerId="LiveId" clId="{084EE25C-A98D-4FD1-99CA-4D716D0EC1EC}" dt="2025-02-20T10:49:12.412" v="99"/>
        <pc:sldMkLst>
          <pc:docMk/>
          <pc:sldMk cId="1592899524" sldId="317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1878640138" sldId="317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897624908" sldId="318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307514573" sldId="319"/>
        </pc:sldMkLst>
      </pc:sldChg>
      <pc:sldChg chg="modTransition">
        <pc:chgData name="Renato Fusco" userId="5879e72cf90758a8" providerId="LiveId" clId="{084EE25C-A98D-4FD1-99CA-4D716D0EC1EC}" dt="2025-02-20T10:49:22.563" v="100"/>
        <pc:sldMkLst>
          <pc:docMk/>
          <pc:sldMk cId="3622325627" sldId="319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1675613244" sldId="320"/>
        </pc:sldMkLst>
      </pc:sldChg>
      <pc:sldChg chg="del">
        <pc:chgData name="Renato Fusco" userId="5879e72cf90758a8" providerId="LiveId" clId="{084EE25C-A98D-4FD1-99CA-4D716D0EC1EC}" dt="2025-02-19T18:53:18.424" v="83" actId="2696"/>
        <pc:sldMkLst>
          <pc:docMk/>
          <pc:sldMk cId="748583981" sldId="321"/>
        </pc:sldMkLst>
      </pc:sldChg>
      <pc:sldChg chg="modTransition">
        <pc:chgData name="Renato Fusco" userId="5879e72cf90758a8" providerId="LiveId" clId="{084EE25C-A98D-4FD1-99CA-4D716D0EC1EC}" dt="2025-02-20T10:49:41.130" v="104"/>
        <pc:sldMkLst>
          <pc:docMk/>
          <pc:sldMk cId="761161282" sldId="321"/>
        </pc:sldMkLst>
      </pc:sldChg>
      <pc:sldChg chg="del modTransition modAnim">
        <pc:chgData name="Renato Fusco" userId="5879e72cf90758a8" providerId="LiveId" clId="{084EE25C-A98D-4FD1-99CA-4D716D0EC1EC}" dt="2025-02-20T10:54:46.748" v="124" actId="2696"/>
        <pc:sldMkLst>
          <pc:docMk/>
          <pc:sldMk cId="3487215736" sldId="326"/>
        </pc:sldMkLst>
      </pc:sldChg>
      <pc:sldChg chg="addSp delSp modSp new mod modTransition modAnim">
        <pc:chgData name="Renato Fusco" userId="5879e72cf90758a8" providerId="LiveId" clId="{084EE25C-A98D-4FD1-99CA-4D716D0EC1EC}" dt="2025-02-20T10:53:09.571" v="121"/>
        <pc:sldMkLst>
          <pc:docMk/>
          <pc:sldMk cId="2878222589" sldId="327"/>
        </pc:sldMkLst>
      </pc:sldChg>
      <pc:sldChg chg="addSp delSp new mod modTransition modAnim">
        <pc:chgData name="Renato Fusco" userId="5879e72cf90758a8" providerId="LiveId" clId="{084EE25C-A98D-4FD1-99CA-4D716D0EC1EC}" dt="2025-02-20T10:55:29.218" v="136"/>
        <pc:sldMkLst>
          <pc:docMk/>
          <pc:sldMk cId="3800725395" sldId="328"/>
        </pc:sldMkLst>
      </pc:sldChg>
      <pc:sldChg chg="addSp delSp modSp new mod modTransition modAnim">
        <pc:chgData name="Renato Fusco" userId="5879e72cf90758a8" providerId="LiveId" clId="{084EE25C-A98D-4FD1-99CA-4D716D0EC1EC}" dt="2025-02-20T10:57:25.282" v="154"/>
        <pc:sldMkLst>
          <pc:docMk/>
          <pc:sldMk cId="1324004194" sldId="329"/>
        </pc:sldMkLst>
      </pc:sldChg>
      <pc:sldChg chg="addSp delSp new mod modTransition">
        <pc:chgData name="Renato Fusco" userId="5879e72cf90758a8" providerId="LiveId" clId="{084EE25C-A98D-4FD1-99CA-4D716D0EC1EC}" dt="2025-02-20T10:58:07.992" v="160"/>
        <pc:sldMkLst>
          <pc:docMk/>
          <pc:sldMk cId="2434067127" sldId="330"/>
        </pc:sldMkLst>
      </pc:sldChg>
      <pc:sldChg chg="addSp delSp new mod modTransition modAnim">
        <pc:chgData name="Renato Fusco" userId="5879e72cf90758a8" providerId="LiveId" clId="{084EE25C-A98D-4FD1-99CA-4D716D0EC1EC}" dt="2025-02-20T10:59:40.860" v="171"/>
        <pc:sldMkLst>
          <pc:docMk/>
          <pc:sldMk cId="1887733544" sldId="331"/>
        </pc:sldMkLst>
      </pc:sldChg>
      <pc:sldChg chg="addSp delSp modSp new mod modTransition modAnim">
        <pc:chgData name="Renato Fusco" userId="5879e72cf90758a8" providerId="LiveId" clId="{084EE25C-A98D-4FD1-99CA-4D716D0EC1EC}" dt="2025-02-20T11:00:29.888" v="184"/>
        <pc:sldMkLst>
          <pc:docMk/>
          <pc:sldMk cId="3357130711" sldId="332"/>
        </pc:sldMkLst>
      </pc:sldChg>
      <pc:sldChg chg="addSp delSp modSp new mod modTransition modAnim">
        <pc:chgData name="Renato Fusco" userId="5879e72cf90758a8" providerId="LiveId" clId="{084EE25C-A98D-4FD1-99CA-4D716D0EC1EC}" dt="2025-02-20T11:02:05.477" v="201" actId="478"/>
        <pc:sldMkLst>
          <pc:docMk/>
          <pc:sldMk cId="1899068073" sldId="333"/>
        </pc:sldMkLst>
      </pc:sldChg>
      <pc:sldChg chg="addSp delSp new mod modTransition">
        <pc:chgData name="Renato Fusco" userId="5879e72cf90758a8" providerId="LiveId" clId="{084EE25C-A98D-4FD1-99CA-4D716D0EC1EC}" dt="2025-02-20T11:02:31.406" v="207"/>
        <pc:sldMkLst>
          <pc:docMk/>
          <pc:sldMk cId="1091494994" sldId="334"/>
        </pc:sldMkLst>
      </pc:sldChg>
    </pc:docChg>
  </pc:docChgLst>
  <pc:docChgLst>
    <pc:chgData name="Renato Fusco" userId="5879e72cf90758a8" providerId="LiveId" clId="{2FC51595-1445-4ABE-8EAD-A15A8F1411FA}"/>
    <pc:docChg chg="undo custSel addSld delSld modSld">
      <pc:chgData name="Renato Fusco" userId="5879e72cf90758a8" providerId="LiveId" clId="{2FC51595-1445-4ABE-8EAD-A15A8F1411FA}" dt="2025-03-18T07:54:46.165" v="185" actId="47"/>
      <pc:docMkLst>
        <pc:docMk/>
      </pc:docMkLst>
      <pc:sldChg chg="addSp delSp modSp new del mod modAnim">
        <pc:chgData name="Renato Fusco" userId="5879e72cf90758a8" providerId="LiveId" clId="{2FC51595-1445-4ABE-8EAD-A15A8F1411FA}" dt="2025-02-21T18:13:20.130" v="73" actId="2696"/>
        <pc:sldMkLst>
          <pc:docMk/>
          <pc:sldMk cId="622314572" sldId="326"/>
        </pc:sldMkLst>
      </pc:sldChg>
      <pc:sldChg chg="addSp delSp modSp new del mod modAnim">
        <pc:chgData name="Renato Fusco" userId="5879e72cf90758a8" providerId="LiveId" clId="{2FC51595-1445-4ABE-8EAD-A15A8F1411FA}" dt="2025-02-21T18:16:47.821" v="115" actId="2696"/>
        <pc:sldMkLst>
          <pc:docMk/>
          <pc:sldMk cId="1221809175" sldId="326"/>
        </pc:sldMkLst>
      </pc:sldChg>
      <pc:sldChg chg="addSp delSp modSp new mod modTransition">
        <pc:chgData name="Renato Fusco" userId="5879e72cf90758a8" providerId="LiveId" clId="{2FC51595-1445-4ABE-8EAD-A15A8F1411FA}" dt="2025-02-21T18:17:43.798" v="124"/>
        <pc:sldMkLst>
          <pc:docMk/>
          <pc:sldMk cId="3535446616" sldId="326"/>
        </pc:sldMkLst>
        <pc:spChg chg="add mod">
          <ac:chgData name="Renato Fusco" userId="5879e72cf90758a8" providerId="LiveId" clId="{2FC51595-1445-4ABE-8EAD-A15A8F1411FA}" dt="2025-02-21T18:17:33.910" v="122" actId="20577"/>
          <ac:spMkLst>
            <pc:docMk/>
            <pc:sldMk cId="3535446616" sldId="326"/>
            <ac:spMk id="5" creationId="{4A30E748-760E-69C4-2BDA-4BBD5677FE32}"/>
          </ac:spMkLst>
        </pc:spChg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878222589" sldId="327"/>
        </pc:sldMkLst>
      </pc:sldChg>
      <pc:sldChg chg="addSp delSp modSp new mod modTransition modAnim">
        <pc:chgData name="Renato Fusco" userId="5879e72cf90758a8" providerId="LiveId" clId="{2FC51595-1445-4ABE-8EAD-A15A8F1411FA}" dt="2025-02-21T18:20:30.711" v="144"/>
        <pc:sldMkLst>
          <pc:docMk/>
          <pc:sldMk cId="3736086464" sldId="327"/>
        </pc:sldMkLst>
        <pc:spChg chg="add mod">
          <ac:chgData name="Renato Fusco" userId="5879e72cf90758a8" providerId="LiveId" clId="{2FC51595-1445-4ABE-8EAD-A15A8F1411FA}" dt="2025-02-21T18:18:26.947" v="130"/>
          <ac:spMkLst>
            <pc:docMk/>
            <pc:sldMk cId="3736086464" sldId="327"/>
            <ac:spMk id="5" creationId="{BD7563A1-195E-77FB-2B3A-37CFEAE54937}"/>
          </ac:spMkLst>
        </pc:spChg>
      </pc:sldChg>
      <pc:sldChg chg="addSp delSp modSp new mod modTransition">
        <pc:chgData name="Renato Fusco" userId="5879e72cf90758a8" providerId="LiveId" clId="{2FC51595-1445-4ABE-8EAD-A15A8F1411FA}" dt="2025-02-21T18:19:37.206" v="142"/>
        <pc:sldMkLst>
          <pc:docMk/>
          <pc:sldMk cId="3547493135" sldId="328"/>
        </pc:sldMkLst>
        <pc:spChg chg="add mod">
          <ac:chgData name="Renato Fusco" userId="5879e72cf90758a8" providerId="LiveId" clId="{2FC51595-1445-4ABE-8EAD-A15A8F1411FA}" dt="2025-02-21T18:19:26.795" v="137"/>
          <ac:spMkLst>
            <pc:docMk/>
            <pc:sldMk cId="3547493135" sldId="328"/>
            <ac:spMk id="4" creationId="{356E17FC-CB77-6971-9E8D-3D1AEE591EB5}"/>
          </ac:spMkLst>
        </pc:spChg>
      </pc:sldChg>
      <pc:sldChg chg="addSp delSp modSp del mod delAnim modAnim">
        <pc:chgData name="Renato Fusco" userId="5879e72cf90758a8" providerId="LiveId" clId="{2FC51595-1445-4ABE-8EAD-A15A8F1411FA}" dt="2025-02-21T18:09:01.287" v="50" actId="2696"/>
        <pc:sldMkLst>
          <pc:docMk/>
          <pc:sldMk cId="3800725395" sldId="328"/>
        </pc:sldMkLst>
      </pc:sldChg>
      <pc:sldChg chg="addSp delSp modSp new del mod modTransition delAnim modAnim">
        <pc:chgData name="Renato Fusco" userId="5879e72cf90758a8" providerId="LiveId" clId="{2FC51595-1445-4ABE-8EAD-A15A8F1411FA}" dt="2025-02-21T18:06:21.795" v="43" actId="2696"/>
        <pc:sldMkLst>
          <pc:docMk/>
          <pc:sldMk cId="636834873" sldId="329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324004194" sldId="329"/>
        </pc:sldMkLst>
      </pc:sldChg>
      <pc:sldChg chg="addSp delSp modSp new mod modTransition modAnim">
        <pc:chgData name="Renato Fusco" userId="5879e72cf90758a8" providerId="LiveId" clId="{2FC51595-1445-4ABE-8EAD-A15A8F1411FA}" dt="2025-02-21T18:26:25.400" v="167"/>
        <pc:sldMkLst>
          <pc:docMk/>
          <pc:sldMk cId="3636124885" sldId="329"/>
        </pc:sldMkLst>
        <pc:spChg chg="add mod">
          <ac:chgData name="Renato Fusco" userId="5879e72cf90758a8" providerId="LiveId" clId="{2FC51595-1445-4ABE-8EAD-A15A8F1411FA}" dt="2025-02-21T18:21:20.300" v="148"/>
          <ac:spMkLst>
            <pc:docMk/>
            <pc:sldMk cId="3636124885" sldId="329"/>
            <ac:spMk id="4" creationId="{340AB77B-7B5A-A3FA-167B-4E707A6C29F5}"/>
          </ac:spMkLst>
        </pc:spChg>
      </pc:sldChg>
      <pc:sldChg chg="addSp delSp modSp new mod modTransition">
        <pc:chgData name="Renato Fusco" userId="5879e72cf90758a8" providerId="LiveId" clId="{2FC51595-1445-4ABE-8EAD-A15A8F1411FA}" dt="2025-02-21T18:28:15.239" v="183"/>
        <pc:sldMkLst>
          <pc:docMk/>
          <pc:sldMk cId="1809366067" sldId="330"/>
        </pc:sldMkLst>
        <pc:spChg chg="add mod">
          <ac:chgData name="Renato Fusco" userId="5879e72cf90758a8" providerId="LiveId" clId="{2FC51595-1445-4ABE-8EAD-A15A8F1411FA}" dt="2025-02-21T18:27:58.719" v="171"/>
          <ac:spMkLst>
            <pc:docMk/>
            <pc:sldMk cId="1809366067" sldId="330"/>
            <ac:spMk id="4" creationId="{B11DBA21-9C5E-385E-8A25-168F3A01787B}"/>
          </ac:spMkLst>
        </pc:spChg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434067127" sldId="330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887733544" sldId="331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3357130711" sldId="332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899068073" sldId="333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091494994" sldId="334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4027520949" sldId="335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225910500" sldId="336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664937057" sldId="337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128827432" sldId="338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805759448" sldId="339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411233518" sldId="340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201306862" sldId="341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351499768" sldId="342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74521011" sldId="343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2078549348" sldId="344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703162206" sldId="345"/>
        </pc:sldMkLst>
      </pc:sldChg>
      <pc:sldChg chg="new del">
        <pc:chgData name="Renato Fusco" userId="5879e72cf90758a8" providerId="LiveId" clId="{2FC51595-1445-4ABE-8EAD-A15A8F1411FA}" dt="2025-03-18T07:54:46.165" v="185" actId="47"/>
        <pc:sldMkLst>
          <pc:docMk/>
          <pc:sldMk cId="3672980505" sldId="345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3158755741" sldId="346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66096532" sldId="347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4153252029" sldId="348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084589670" sldId="349"/>
        </pc:sldMkLst>
      </pc:sldChg>
      <pc:sldChg chg="del">
        <pc:chgData name="Renato Fusco" userId="5879e72cf90758a8" providerId="LiveId" clId="{2FC51595-1445-4ABE-8EAD-A15A8F1411FA}" dt="2025-02-21T17:29:10.024" v="8" actId="47"/>
        <pc:sldMkLst>
          <pc:docMk/>
          <pc:sldMk cId="1033903113" sldId="35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92C1DA-4CEC-49F1-2E60-2F7CA2F0E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F885A1-560A-E70F-B2E5-EFF93556E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1BDBD0-6D52-9726-BC0A-7FE40C52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C9EF6-F6AB-F0F2-4E52-F0ED4D4A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879959-FBBB-17AC-DBBF-27CB11D9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2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2907B-466C-9CC9-D22C-5ACA36C1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9DBF40-94E0-EB03-70B0-7387918A6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AD5764-1318-2F5B-D341-C2B486E2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0A95DF-184C-F411-99EF-ADB1578C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A5BA36-537F-A147-8BD3-EEE040D4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133D0FC-593A-12BB-08E4-B6AAB756D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69B34C9-8F49-2360-38C5-DD0D46BCA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8340CF-F909-F715-4A31-5C8C7CCE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8F559-0ADC-6423-E874-48F65846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FE495-4308-8438-2E8F-5FE5E4F1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4E4442-A71F-FF9B-76D5-BF9943B3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6E773E-239B-952D-C860-C39E9422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22CFC-A15F-9588-0547-416E812C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4B2C63-AC59-5C95-D4EF-981C2BD5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E09BD2-3746-C594-5639-B89DF639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C3AF0-5BC1-C554-CE8E-256BFD40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3A12E5-FD68-E633-E515-4726AF0B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50AC7A-6C2C-3795-4DE3-72A372B9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121FFC-5976-A4BF-FF92-D3A77EF5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C562D-777B-FE43-1201-E40D12EC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433B5-9271-F8C4-7C4E-36052F51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14C02E-5BA0-2F53-14DF-1BFCD5C58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DE27B6-0718-1B08-1C4E-CC89DAC9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9183E1-8632-0D7B-1893-20440FD6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1E8AE-2703-DC6A-59A2-78F3A7EB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C3ADEC-053A-7554-BADE-A40F783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B7DC41-73F4-9BFB-9A4F-044DCC64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D8D5C7-C354-B8C2-AD13-567B0F30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E41AAF2-A5CD-F957-D3CA-7AC3A2434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E5FDF5B-D606-3D9C-59BE-E37B7F09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C24356-BCF8-51B2-F029-8FA01E79E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497D3A7-4BC6-AB02-8339-2D480AAA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0FFC80A-09A4-0C91-4353-92A99D1F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B229BA-9C99-8241-585A-07F5B2AD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3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51E6F-3B1F-F4DD-25C2-36DED6C6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25B8AE-066E-EDE4-EC19-A51A1649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D0F86B-EA86-B849-4DE3-F3D7ED0E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6D4C53-4BA3-E58C-00BE-E683FF89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045C613-BA62-A48A-5EF0-AC9AE0CF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C4AB1F3-9D77-21BE-5A88-A62B791A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32A90D-7955-0A87-E15A-ADC2B8AA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7EA8C-546A-776B-65CC-AA4433B1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740A1A-2319-38CF-EB2C-F80B4AC4E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C9B8AE-703C-FCA9-9F66-6A6D9BD3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957310-CE2B-9A31-93A0-6008948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1B2670-8B0C-17D4-CFAE-45B696E4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E96002-0D20-3F9F-B68A-FA10E75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464F0-F78F-5DB1-CF62-C317A768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9B2F7E7-52F3-89CF-1EEB-825104B6A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50D956-82AE-F17B-8FB7-EB6A712A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7773B2-0EE7-78E5-C6AB-7DD5241D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BB3919-4886-46ED-DFEC-467D29E47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DEA936-9FB9-19BC-AE88-BC4DE7E9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28EF843-4434-5C8F-959D-A0E964DE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772A96-3537-05D8-F4EB-BFF2B8CA5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31EDE5-3E3F-7AA1-36D1-B1F79F70E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B6E65-ABB2-BF41-9F3B-E3DCBD521FE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493C39-223A-3857-1C40-7957C5DA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750715-8FEB-C65F-74F0-5AF0A8855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2611C-5FDA-E043-B8C3-E63C50D9BEC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1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A67CA57E-F738-7C15-5BC2-61ADD6793EC0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3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D17DDA2-39D4-23C4-C960-44AD6E77F305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056F9EC-782E-B6CF-A90E-AA36FBD6E50E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1F55163-7FE1-778F-DFAA-0551BB1BC5D9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C017468-3908-E746-810C-03B85E0F64CB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30874"/>
      </p:ext>
    </p:extLst>
  </p:cSld>
  <p:clrMapOvr>
    <a:masterClrMapping/>
  </p:clrMapOvr>
  <p:transition spd="slow" advClick="0" advTm="2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4DA54-9C92-77E3-5ABD-E714F3877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8A25635E-8173-4712-5C39-CC24F16D7F56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1F9A6F8-1B68-8430-5046-BB6D9B4E3805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E264051-C264-10C6-FC31-4168A92A34E3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CDA89E6-51CC-01E0-91D4-0D9ED34C7214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654FA30-CD1B-7383-90F1-EB9C13AA169E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54998"/>
      </p:ext>
    </p:extLst>
  </p:cSld>
  <p:clrMapOvr>
    <a:masterClrMapping/>
  </p:clrMapOvr>
  <p:transition spd="slow" advClick="0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732B7-B6C7-CE60-0194-D0E68180B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85DE1C81-B3A6-DA20-39E8-7295294ACF85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99ABC36-4EA9-FCFD-0FCB-D59032C3AC66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DAF2F37-AD81-2644-5429-8014018CACC6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4656575-7FFF-26CA-9F1C-9FDCC8B85CEC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A1201AEB-0C86-6DC9-4ED1-0DCCF0D94E02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5578"/>
      </p:ext>
    </p:extLst>
  </p:cSld>
  <p:clrMapOvr>
    <a:masterClrMapping/>
  </p:clrMapOvr>
  <p:transition spd="slow" advClick="0" advTm="15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01F4-2E62-FA4E-9EA1-B5E754B9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926B354C-83A4-5192-748B-7AAC4F1C2821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04617D4-B010-E4DD-6773-D730391BA3E0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6ABB5E0-6F50-1C2E-61F3-B7D92409BD63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9047BBE-51EC-1D61-D238-EC89538B8196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BF3EA38-EBA0-84E9-F8D3-F82BABC3F105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050958"/>
      </p:ext>
    </p:extLst>
  </p:cSld>
  <p:clrMapOvr>
    <a:masterClrMapping/>
  </p:clrMapOvr>
  <p:transition spd="slow" advClick="0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EBD7-17D4-ECE2-F2A4-C95CE7429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C6DF153A-6CF6-F2AF-73D4-BA93BA9C69F6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03EF65-8245-AF1C-4C68-92B81BDD16F6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8BC325E-4FD9-5F91-D392-F0CB166C7F1E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230E2F4-0122-9823-C26F-9C86CED8DE64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34BCFA8-466E-390D-A585-C313445EB3FE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085715"/>
      </p:ext>
    </p:extLst>
  </p:cSld>
  <p:clrMapOvr>
    <a:masterClrMapping/>
  </p:clrMapOvr>
  <p:transition spd="slow" advClick="0" advTm="15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ED31A-490E-6096-5F21-9E2E643F8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46C88842-60D3-6BA3-6896-00272A07250B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0D5169C-2BB4-E4FE-43AE-B3AFB6983336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6E6D694-D9C8-97FA-631A-0B5950C1AF58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C4B4D08-EDE7-367A-29CF-686D12C88525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0276790-BE32-3448-9473-CEFCEC568B88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964869"/>
      </p:ext>
    </p:extLst>
  </p:cSld>
  <p:clrMapOvr>
    <a:masterClrMapping/>
  </p:clrMapOvr>
  <p:transition spd="slow" advClick="0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EE10D-CA43-8C37-29E8-0B462ED9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219BCA31-E2D7-26C8-E903-884E49A33F23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68C1127-4FD8-0492-92D2-48EBC89A1390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4FA09328-AAED-8FCA-CBE3-F2FA4E6E588C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7E07772-6AD4-2531-9032-9A16D3A79F4E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1677DC5-9D5F-2CC4-3B64-D73CA3E41389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69458"/>
      </p:ext>
    </p:extLst>
  </p:cSld>
  <p:clrMapOvr>
    <a:masterClrMapping/>
  </p:clrMapOvr>
  <p:transition spd="slow" advClick="0" advTm="15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4653D-F4E5-DCF6-9036-A6ACFC4F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F6BF904D-08A0-5FAD-2454-9FEBEF4E746A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37108F3-B984-5D3B-3BCA-A971FA1E7A96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2B5328E-2120-52EB-28D9-5D5B659BDE4A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128F4ED-C6A5-C5E4-A3E7-D517BEE8F1B4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4E73AAB-4D33-AE3E-9FC1-5BE342C39DE7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644274"/>
      </p:ext>
    </p:extLst>
  </p:cSld>
  <p:clrMapOvr>
    <a:masterClrMapping/>
  </p:clrMapOvr>
  <p:transition spd="slow"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F4F4B-9246-EE39-67CF-06E4E20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56E08DE8-E9BC-98CE-49CF-7398016E32E5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7A6662B-94B5-5E87-475E-EFB626A8D254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6F586A15-9E80-D95A-1106-E97ADCCE673E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3BE3C92A-7E7C-A3A8-E8D0-CDD5B76F7AB8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AE67776-6936-A28D-3ED2-F9F4AF2D3347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1194701"/>
      </p:ext>
    </p:extLst>
  </p:cSld>
  <p:clrMapOvr>
    <a:masterClrMapping/>
  </p:clrMapOvr>
  <p:transition spd="slow" advClick="0" advTm="15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3AB79-F5C2-9282-823E-3C23E167E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124ECA64-31F8-5A62-F7EF-FBF49C960E36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7992A7B-C9AF-6E3B-6B47-4151F8EA822D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8FA1BE1-40CF-F9CD-A75E-864749915D40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EDB85E3-384F-50E6-B7C5-EC63D2861E6A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BF2D210D-24D2-2BB4-1029-FB0173FC154F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583476"/>
      </p:ext>
    </p:extLst>
  </p:cSld>
  <p:clrMapOvr>
    <a:masterClrMapping/>
  </p:clrMapOvr>
  <p:transition spd="slow"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32260-D2D9-560E-BD4A-933BDD3EF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38610E0D-EC8A-792E-66CA-C1EC25C7BA17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78596077-EAB2-2349-504E-F36170669499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CF0CBB3-DABE-D73E-511C-1BA6D6F07DE0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6E22978-E58B-5F1F-384D-0359C913FAEA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82D7FA3-95BE-8C34-1DE4-4A63105CC237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597306"/>
      </p:ext>
    </p:extLst>
  </p:cSld>
  <p:clrMapOvr>
    <a:masterClrMapping/>
  </p:clrMapOvr>
  <p:transition spd="slow" advClick="0" advTm="1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85A7-BA2C-DC34-CA0C-D4836CCA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DBCBDFEC-A2D0-BED2-E2EE-BD4F09DD2A7E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2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22C98FB-C81A-9008-BE0C-6603BED84137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EF8B104-D1CE-9664-3D5C-A5DEC0DA25E3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35ED3F7-56FA-1B20-E496-06060182A350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3AEB45F-306B-6BD9-38D5-6788A4514047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3458"/>
      </p:ext>
    </p:extLst>
  </p:cSld>
  <p:clrMapOvr>
    <a:masterClrMapping/>
  </p:clrMapOvr>
  <p:transition spd="slow" advClick="0" advTm="2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300-C192-4AE5-DD73-2CBBAEDC8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0901E031-6465-3717-DBFE-3FF673A138C6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F7BD95AC-585B-76F0-B137-7136C77FD737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76E64FF-88CE-F63B-6606-17D0D7E76964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CD063A5-DF50-DC67-C864-1AF32A3A303D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1074AE8-F087-F7FC-B9E2-C2E604466A3F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79834"/>
      </p:ext>
    </p:extLst>
  </p:cSld>
  <p:clrMapOvr>
    <a:masterClrMapping/>
  </p:clrMapOvr>
  <p:transition spd="slow" advClick="0" advTm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DF042-A2AD-3171-E9B6-F6C6141B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F93B0A0B-C2D1-9B93-9B6B-3ED8B0435F03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DB9D8CEF-0B02-A9FC-D6D5-7B076AAA17C7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5D53E72-01B9-5561-7239-ABDD39147DAE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3AFFF79-5C0A-9A7E-11E5-986BBFC975BE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A4DC046-2A12-998F-A9C6-AA88AA5C263A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534602"/>
      </p:ext>
    </p:extLst>
  </p:cSld>
  <p:clrMapOvr>
    <a:masterClrMapping/>
  </p:clrMapOvr>
  <p:transition spd="slow" advClick="0" advTm="15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68310-6800-DCC3-4B2D-0C65B2CC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92335B31-9FDF-839E-F49D-7A5D1333A786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04F5AFC9-719E-7BAD-AD53-CC7E1CA25BCF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EF25616-02A8-8F62-DB3A-18D195AC7DE9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E629AF6-3EA8-0D5E-FA8F-6BEDB066E7E5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062F08A-8F3D-311F-3E8E-C561EB3FABEC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325322"/>
      </p:ext>
    </p:extLst>
  </p:cSld>
  <p:clrMapOvr>
    <a:masterClrMapping/>
  </p:clrMapOvr>
  <p:transition spd="slow" advClick="0"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1FED-BD37-F28B-46A5-7EC3707FE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47891A12-E5CD-BCDB-C29B-95859B86663F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6BEED95-BCF3-6705-CBD3-DF9F2AE4043A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FCBB191-875B-9F3C-0A2C-1F54B41D0724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345DF07-7DCE-1F8A-52F9-AE0C3A01BD58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40E69CF-1037-71ED-DBB4-F8C141E86CB4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899524"/>
      </p:ext>
    </p:extLst>
  </p:cSld>
  <p:clrMapOvr>
    <a:masterClrMapping/>
  </p:clrMapOvr>
  <p:transition spd="slow" advClick="0" advTm="15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29A63-0180-BCFC-0344-5908C038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E5568F2F-04C8-D37F-827B-B54FF717B878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16E107C-6A87-11B9-5FE4-1361F76B5F8C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8C23096-68F2-2545-4DB4-36CA6A923B1F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F39A743-72E7-2264-F52A-AA5D9063E1F7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1E0264-09AC-3B7D-1F74-E0B0EEE20D2D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639972"/>
      </p:ext>
    </p:extLst>
  </p:cSld>
  <p:clrMapOvr>
    <a:masterClrMapping/>
  </p:clrMapOvr>
  <p:transition spd="slow" advClick="0" advTm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FB4D-986F-6A89-5B33-6E89FBB30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88A5B537-6C50-B4FC-C19E-24ACD5F145C3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B75182D-EA3F-0B5F-39A6-53F204D135B8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F8C5CC3-DF73-D37E-D340-C5E7FAE53219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9C476DA-DB1D-C8AA-4CF6-237F0AE73633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0322792B-4176-81AF-17A6-2D3EF2D1120A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325627"/>
      </p:ext>
    </p:extLst>
  </p:cSld>
  <p:clrMapOvr>
    <a:masterClrMapping/>
  </p:clrMapOvr>
  <p:transition spd="slow" advClick="0" advTm="15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5EA5-62DD-7DDB-2551-479DE110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EFBFCA11-C4C1-2725-889D-CA054817891F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9D6736F6-1599-8591-FA56-9756C498F041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BA5BF13-94C0-3E2F-8F3D-1760B5B8A3C1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A7B7A63-2208-0B77-2DB8-7DB7BAA1EC36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B461AFB-CF54-7017-61D2-D9A61300F0E0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438020"/>
      </p:ext>
    </p:extLst>
  </p:cSld>
  <p:clrMapOvr>
    <a:masterClrMapping/>
  </p:clrMapOvr>
  <p:transition spd="slow" advClick="0" advTm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FDE3-ECB8-BAC2-EA28-C6563931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9D4A437A-6C71-FC44-544E-00940D5F1B7C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5B4475-EDD9-B31B-ABDB-97D8C7B88BA1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36EAEDFE-205B-C953-DE50-C518238DED3F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142C67B6-F17D-B93E-C3ED-73485C2D38C6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9DF12056-FC54-C0FE-777D-2F292FCC4E9A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161282"/>
      </p:ext>
    </p:extLst>
  </p:cSld>
  <p:clrMapOvr>
    <a:masterClrMapping/>
  </p:clrMapOvr>
  <p:transition spd="slow" advClick="0" advTm="15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E575-ADB5-D5BA-C877-084B12E26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917FA6AB-AC95-6534-DFBE-2A08F4CEC003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CCEF1E6-AC77-1789-2323-C9D3B20E4E5C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CD7F655-8760-54D6-0E98-72ED465BF1C5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C062F97-5151-FE6D-456C-1405EC8E73C8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E090385-FDF4-E09E-9C7E-F818A66C472D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122257"/>
      </p:ext>
    </p:extLst>
  </p:cSld>
  <p:clrMapOvr>
    <a:masterClrMapping/>
  </p:clrMapOvr>
  <p:transition spd="slow" advClick="0" advTm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B81E-1FFA-E8B0-EAD2-8FE41B0C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079B3BA1-A60B-0A64-EE06-791D3160B2B5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BA27649-89CF-FF4A-6B90-847D1E6989E3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600B607-8E2D-D923-1435-6137E929B1D7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76B2205-8FAF-9450-FAA8-777ECD2DD5DC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0950204-D522-D420-A354-16FB0AAA4C0A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596197"/>
      </p:ext>
    </p:extLst>
  </p:cSld>
  <p:clrMapOvr>
    <a:masterClrMapping/>
  </p:clrMapOvr>
  <p:transition spd="slow" advClick="0" advTm="2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D65FD-FBF6-3189-C032-0F64B2C9A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05326BE0-9174-F544-8931-2FFE17DDE9DD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69394C52-4C2E-EE4D-60E9-3743BA879BF3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E7ADBDAE-48D0-56EF-3D1C-A59053B40EE4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52C2F080-5034-EDBF-8546-291FD9FD981B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EDC4A5F-8A17-F02B-C099-90A3AE00E010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90542"/>
      </p:ext>
    </p:extLst>
  </p:cSld>
  <p:clrMapOvr>
    <a:masterClrMapping/>
  </p:clrMapOvr>
  <p:transition spd="slow" advClick="0" advTm="2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4D4BD-D055-4AAA-F561-FEAA11399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E339F048-D004-C0AC-184F-6DD329EDD0DE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1828276-FAC9-B829-63A0-1B35E539CE65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E60BED4-2F4F-C14D-8A00-020D680657F1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C3148C8-E016-F762-67D8-15EEAF30A1E7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4285636-751D-9151-8142-9844BE940A82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9428"/>
      </p:ext>
    </p:extLst>
  </p:cSld>
  <p:clrMapOvr>
    <a:masterClrMapping/>
  </p:clrMapOvr>
  <p:transition spd="slow" advClick="0" advTm="2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B3EEA-99B0-57DF-1D65-BBDB92937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E4D04FE6-4CC9-EF17-768F-DFC82ABF7422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23C8185-D3B7-0A5F-EB17-DE63ABF76E65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1F2BE1DF-80C1-6891-6EA9-0914DB667F86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7C84151E-EC59-AA83-619A-70F70220DA03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1A5F3AD-FE1A-3CAD-A831-4C30200349B0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694978"/>
      </p:ext>
    </p:extLst>
  </p:cSld>
  <p:clrMapOvr>
    <a:masterClrMapping/>
  </p:clrMapOvr>
  <p:transition spd="slow" advClick="0"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4A30E748-760E-69C4-2BDA-4BBD5677FE32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4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46133 -7.40741E-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33 -7.40741E-7 L -0.46211 -7.40741E-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11 -7.40741E-7 L 0.46133 -7.40741E-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33 -7.40741E-7 L 2.91667E-6 -7.40741E-7 " pathEditMode="relative" rAng="0" ptsTypes="AA">
                                      <p:cBhvr>
                                        <p:cTn id="15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2.91667E-6 -0.42731 " pathEditMode="relative" rAng="0" ptsTypes="AA">
                                      <p:cBhvr>
                                        <p:cTn id="1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731 L 2.91667E-6 0.427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42732 L 2.91667E-6 -0.42731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731 L 2.91667E-6 -7.40741E-7 " pathEditMode="relative" rAng="0" ptsTypes="AA">
                                      <p:cBhvr>
                                        <p:cTn id="2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EF7ED-CDF1-5497-5FEA-E1D235260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E96A827B-ED42-ADF6-62C6-5072C9A47896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94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46133 -7.40741E-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33 -7.40741E-7 L -0.46211 -7.40741E-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11 -7.40741E-7 L 0.46133 -7.40741E-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33 -7.40741E-7 L 2.91667E-6 -7.40741E-7 " pathEditMode="relative" rAng="0" ptsTypes="AA">
                                      <p:cBhvr>
                                        <p:cTn id="15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2.91667E-6 -0.42731 " pathEditMode="relative" rAng="0" ptsTypes="AA">
                                      <p:cBhvr>
                                        <p:cTn id="1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731 L 2.91667E-6 0.427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42732 L 2.91667E-6 -0.42731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731 L 2.91667E-6 -7.40741E-7 " pathEditMode="relative" rAng="0" ptsTypes="AA">
                                      <p:cBhvr>
                                        <p:cTn id="2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EFA22-784D-1530-F34D-16B666E7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FD0CC42-5064-29B0-37F9-CC5E7CEE948D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0.46133 -7.40741E-7 " pathEditMode="relative" rAng="0" ptsTypes="AA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"/>
                            </p:stCondLst>
                            <p:childTnLst>
                              <p:par>
                                <p:cTn id="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33 -7.40741E-7 L -0.46211 -7.40741E-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11 -7.40741E-7 L 0.46133 -7.40741E-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33 -7.40741E-7 L 2.91667E-6 -7.40741E-7 " pathEditMode="relative" rAng="0" ptsTypes="AA">
                                      <p:cBhvr>
                                        <p:cTn id="15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L 2.91667E-6 -0.42731 " pathEditMode="relative" rAng="0" ptsTypes="AA">
                                      <p:cBhvr>
                                        <p:cTn id="1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731 L 2.91667E-6 0.42732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0"/>
                            </p:stCondLst>
                            <p:childTnLst>
                              <p:par>
                                <p:cTn id="23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42732 L 2.91667E-6 -0.42731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9500"/>
                            </p:stCondLst>
                            <p:childTnLst>
                              <p:par>
                                <p:cTn id="26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42731 L 2.91667E-6 -7.40741E-7 " pathEditMode="relative" rAng="0" ptsTypes="AA">
                                      <p:cBhvr>
                                        <p:cTn id="27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B741A2-1A0F-D391-3F97-858A6C7B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F24900-F4DA-DA90-A622-431CC3D9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64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EB869E-3F98-E11A-8B73-1FB52844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B5FED-99F7-C3F8-1EC2-3DFA7B3D6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57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4A30E748-760E-69C4-2BDA-4BBD5677FE32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4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BD7563A1-195E-77FB-2B3A-37CFEAE54937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608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C 0.27591 -7.40741E-7 0.5 0.00185 0.5 0.00463 C 0.5 0.00718 0.27591 0.00926 2.91667E-6 0.00926 C -0.27617 0.00926 -0.5 0.00718 -0.5 0.00463 C -0.5 0.00185 -0.27617 -7.40741E-7 2.91667E-6 -7.40741E-7 Z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56E17FC-CB77-6971-9E8D-3D1AEE591EB5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4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A1A2-BFF5-7CB4-F181-F4F730939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F05B6E66-B992-F61C-7CDC-00DEE2D264A7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1305724-1AD8-BC80-9BEC-6FDA859626A4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7EC9BC-8203-ED7C-3617-8DD58C6C1958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9FEECFB-5CD2-E739-CBA0-C5C607F055CD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25A9643-76C4-18B0-33BE-6E7C03A52263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78260"/>
      </p:ext>
    </p:extLst>
  </p:cSld>
  <p:clrMapOvr>
    <a:masterClrMapping/>
  </p:clrMapOvr>
  <p:transition spd="slow" advClick="0" advTm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40AB77B-7B5A-A3FA-167B-4E707A6C29F5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12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0013 0.27107 -0.00065 0.4919 -0.0017 0.4919 C -0.00261 0.4919 -0.00352 0.27107 -0.00352 -0.00023 C -0.00352 -0.27153 -0.00261 -0.49167 -0.0017 -0.49167 C -0.00065 -0.49167 0.00013 -0.27153 0.00013 -0.00023 Z " pathEditMode="relative" rAng="5400000" ptsTypes="AAA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B11DBA21-9C5E-385E-8A25-168F3A01787B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36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C7848-FF70-2680-16EB-62160819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A1DA9F89-1AFB-C12F-EA4E-5088D51AC5D4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4715-34C5-FC9E-DA76-937B406E4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54529344-CC14-B799-6D2F-169BDD86F682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33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C 0.27591 -7.40741E-7 0.5 0.00185 0.5 0.00463 C 0.5 0.00718 0.27591 0.00926 2.91667E-6 0.00926 C -0.27617 0.00926 -0.5 0.00718 -0.5 0.00463 C -0.5 0.00185 -0.27617 -7.40741E-7 2.91667E-6 -7.40741E-7 Z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4284-CD74-9ACF-621E-BFD699DED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0F8F0A62-24F1-C8F9-5221-222B2B5429B5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35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EFB7E-C35B-BF72-2636-F2939397C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B7D206E2-A004-B4DA-516D-EFA4EBB67DAE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5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0013 0.27107 -0.00065 0.4919 -0.0017 0.4919 C -0.00261 0.4919 -0.00352 0.27107 -0.00352 -0.00023 C -0.00352 -0.27153 -0.00261 -0.49167 -0.0017 -0.49167 C -0.00065 -0.49167 0.00013 -0.27153 0.00013 -0.00023 Z " pathEditMode="relative" rAng="5400000" ptsTypes="AAA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F96F-1C21-0119-2EFB-F7ED7330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CEC70022-205D-BFFB-2D1E-530D051CAED7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15E7A-A488-43FE-5EC1-5336479D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8682AFF8-B663-19B5-BD62-65B66AD8AB62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37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FCCF4-652A-CAC5-1255-9983EC8F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C9694017-4F3C-7F21-CE00-521C8AB9E809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6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7.40741E-7 C 0.27591 -7.40741E-7 0.5 0.00185 0.5 0.00463 C 0.5 0.00718 0.27591 0.00926 2.91667E-6 0.00926 C -0.27617 0.00926 -0.5 0.00718 -0.5 0.00463 C -0.5 0.00185 -0.27617 -7.40741E-7 2.91667E-6 -7.40741E-7 Z " pathEditMode="relative" rAng="0" ptsTypes="AAAAA">
                                      <p:cBhvr>
                                        <p:cTn id="6" dur="8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275B-43B9-E6EC-7424-8B0A26E71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2C848C47-7460-7CBD-93C0-DCF350BF458F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6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9E59-551E-37BC-4BA8-5C6C62998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11AADF0A-D59E-2FE4-0DB7-F6086B487C90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C42625F3-435C-C413-FB3B-86E94C0BCE37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20259C8F-D869-93E3-6C69-225EC711963B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E5ED39F-E874-BA98-9817-C107CD39B2DB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D94C157-30C3-A314-F88D-F883F3AAC618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74393-3532-F267-50C0-AFDEA616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67288964-27EA-F977-3D3F-0663A6AAF6B4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99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23 C 0.00013 0.27107 -0.00065 0.4919 -0.0017 0.4919 C -0.00261 0.4919 -0.00352 0.27107 -0.00352 -0.00023 C -0.00352 -0.27153 -0.00261 -0.49167 -0.0017 -0.49167 C -0.00065 -0.49167 0.00013 -0.27153 0.00013 -0.00023 Z " pathEditMode="relative" rAng="5400000" ptsTypes="AAAAA">
                                      <p:cBhvr>
                                        <p:cTn id="6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0" y="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B0B9-683B-E401-835A-250E04DFB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339D5BC5-A00D-2819-0C63-AA4DEC5B3171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9CD0E-C2DC-30CE-2BAB-0FBA2575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E2BB491F-DC38-8924-3C9E-2166DB2BCB5B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349A6F32-A5A4-FD17-B597-B8519AD7F2C3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77E0CDA-7E46-CBA5-3854-56810B1ED139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8263A01D-51A1-666D-4939-01582B3D8A8F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9C87383-303E-9B30-27C7-49F68CB8B3F4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78089"/>
      </p:ext>
    </p:extLst>
  </p:cSld>
  <p:clrMapOvr>
    <a:masterClrMapping/>
  </p:clrMapOvr>
  <p:transition spd="slow"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AE724-5141-6B23-C6E6-55FDF9DD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6688D4D7-D9F8-8D6D-A424-14C1674D121F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36F55F9-A969-CAD3-914C-C40C44BDF9D6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F87177EA-3ACD-A2CE-FCC6-96920F83DFB9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BFB50A50-29B1-56F9-76B4-600C825C684F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C98C1E7-12B5-9AD1-FE5B-87730550A30C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84402"/>
      </p:ext>
    </p:extLst>
  </p:cSld>
  <p:clrMapOvr>
    <a:masterClrMapping/>
  </p:clrMapOvr>
  <p:transition spd="slow" advClick="0" advTm="15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62A13-9717-D367-CE03-23D1D90B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766928D4-66F1-60F2-C76C-A0AE2E71ED04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B56DFA0-BB82-BFE6-AA60-69DE7E97C3AB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D9F341A-EB66-2C2C-7093-1CCDEA50AE94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487A0FB4-D930-70AE-2B07-7CF039258BFC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CDD01887-FA81-60ED-EE6F-CF91D12A93BC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56532"/>
      </p:ext>
    </p:extLst>
  </p:cSld>
  <p:clrMapOvr>
    <a:masterClrMapping/>
  </p:clrMapOvr>
  <p:transition spd="slow"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45BA-F283-05C1-CD1B-2897ECE97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D5B20A2F-8BA7-8E7B-D217-1FF4082DFB43}"/>
              </a:ext>
            </a:extLst>
          </p:cNvPr>
          <p:cNvSpPr/>
          <p:nvPr/>
        </p:nvSpPr>
        <p:spPr>
          <a:xfrm>
            <a:off x="5464366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6764C32-AD4C-2DCB-5EFB-DDBD747BE716}"/>
              </a:ext>
            </a:extLst>
          </p:cNvPr>
          <p:cNvSpPr/>
          <p:nvPr/>
        </p:nvSpPr>
        <p:spPr>
          <a:xfrm>
            <a:off x="11277600" y="29718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770CB03B-C822-8BB0-641D-693499E2FF92}"/>
              </a:ext>
            </a:extLst>
          </p:cNvPr>
          <p:cNvSpPr/>
          <p:nvPr/>
        </p:nvSpPr>
        <p:spPr>
          <a:xfrm>
            <a:off x="5464366" y="5943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9DBB4820-78DC-B8CF-DD64-9958E0EC5808}"/>
              </a:ext>
            </a:extLst>
          </p:cNvPr>
          <p:cNvSpPr/>
          <p:nvPr/>
        </p:nvSpPr>
        <p:spPr>
          <a:xfrm>
            <a:off x="0" y="2908453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892341E-D5D1-58DB-80C6-16947C6E5092}"/>
              </a:ext>
            </a:extLst>
          </p:cNvPr>
          <p:cNvSpPr/>
          <p:nvPr/>
        </p:nvSpPr>
        <p:spPr>
          <a:xfrm>
            <a:off x="5464366" y="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95312"/>
      </p:ext>
    </p:extLst>
  </p:cSld>
  <p:clrMapOvr>
    <a:masterClrMapping/>
  </p:clrMapOvr>
  <p:transition spd="slow" advClick="0" advTm="1500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6</Words>
  <Application>Microsoft Office PowerPoint</Application>
  <PresentationFormat>Widescreen</PresentationFormat>
  <Paragraphs>6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Marano Massimo</dc:creator>
  <cp:lastModifiedBy>Renato Fusco</cp:lastModifiedBy>
  <cp:revision>6</cp:revision>
  <dcterms:created xsi:type="dcterms:W3CDTF">2025-02-19T10:24:14Z</dcterms:created>
  <dcterms:modified xsi:type="dcterms:W3CDTF">2025-03-18T07:54:57Z</dcterms:modified>
</cp:coreProperties>
</file>