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6"/>
  </p:notesMasterIdLst>
  <p:sldIdLst>
    <p:sldId id="327" r:id="rId2"/>
    <p:sldId id="256" r:id="rId3"/>
    <p:sldId id="258" r:id="rId4"/>
    <p:sldId id="259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9" r:id="rId31"/>
    <p:sldId id="364" r:id="rId32"/>
    <p:sldId id="361" r:id="rId33"/>
    <p:sldId id="362" r:id="rId34"/>
    <p:sldId id="363" r:id="rId35"/>
    <p:sldId id="380" r:id="rId36"/>
    <p:sldId id="365" r:id="rId37"/>
    <p:sldId id="366" r:id="rId38"/>
    <p:sldId id="367" r:id="rId39"/>
    <p:sldId id="372" r:id="rId40"/>
    <p:sldId id="369" r:id="rId41"/>
    <p:sldId id="370" r:id="rId42"/>
    <p:sldId id="371" r:id="rId43"/>
    <p:sldId id="368" r:id="rId44"/>
    <p:sldId id="373" r:id="rId45"/>
    <p:sldId id="374" r:id="rId46"/>
    <p:sldId id="375" r:id="rId47"/>
    <p:sldId id="384" r:id="rId48"/>
    <p:sldId id="377" r:id="rId49"/>
    <p:sldId id="378" r:id="rId50"/>
    <p:sldId id="379" r:id="rId51"/>
    <p:sldId id="360" r:id="rId52"/>
    <p:sldId id="381" r:id="rId53"/>
    <p:sldId id="382" r:id="rId54"/>
    <p:sldId id="383" r:id="rId55"/>
    <p:sldId id="376" r:id="rId56"/>
    <p:sldId id="385" r:id="rId57"/>
    <p:sldId id="386" r:id="rId58"/>
    <p:sldId id="389" r:id="rId59"/>
    <p:sldId id="394" r:id="rId60"/>
    <p:sldId id="391" r:id="rId61"/>
    <p:sldId id="392" r:id="rId62"/>
    <p:sldId id="393" r:id="rId63"/>
    <p:sldId id="390" r:id="rId64"/>
    <p:sldId id="395" r:id="rId65"/>
    <p:sldId id="396" r:id="rId66"/>
    <p:sldId id="397" r:id="rId67"/>
    <p:sldId id="402" r:id="rId68"/>
    <p:sldId id="399" r:id="rId69"/>
    <p:sldId id="400" r:id="rId70"/>
    <p:sldId id="401" r:id="rId71"/>
    <p:sldId id="398" r:id="rId72"/>
    <p:sldId id="403" r:id="rId73"/>
    <p:sldId id="404" r:id="rId74"/>
    <p:sldId id="405" r:id="rId75"/>
    <p:sldId id="414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06" r:id="rId84"/>
    <p:sldId id="415" r:id="rId85"/>
    <p:sldId id="416" r:id="rId86"/>
    <p:sldId id="417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44" r:id="rId96"/>
    <p:sldId id="429" r:id="rId97"/>
    <p:sldId id="430" r:id="rId98"/>
    <p:sldId id="431" r:id="rId99"/>
    <p:sldId id="436" r:id="rId100"/>
    <p:sldId id="433" r:id="rId101"/>
    <p:sldId id="434" r:id="rId102"/>
    <p:sldId id="435" r:id="rId103"/>
    <p:sldId id="432" r:id="rId104"/>
    <p:sldId id="437" r:id="rId105"/>
    <p:sldId id="438" r:id="rId106"/>
    <p:sldId id="439" r:id="rId107"/>
    <p:sldId id="440" r:id="rId108"/>
    <p:sldId id="441" r:id="rId109"/>
    <p:sldId id="442" r:id="rId110"/>
    <p:sldId id="443" r:id="rId111"/>
    <p:sldId id="428" r:id="rId112"/>
    <p:sldId id="445" r:id="rId113"/>
    <p:sldId id="446" r:id="rId114"/>
    <p:sldId id="447" r:id="rId115"/>
    <p:sldId id="466" r:id="rId116"/>
    <p:sldId id="451" r:id="rId117"/>
    <p:sldId id="452" r:id="rId118"/>
    <p:sldId id="453" r:id="rId119"/>
    <p:sldId id="470" r:id="rId120"/>
    <p:sldId id="455" r:id="rId121"/>
    <p:sldId id="456" r:id="rId122"/>
    <p:sldId id="457" r:id="rId123"/>
    <p:sldId id="458" r:id="rId124"/>
    <p:sldId id="459" r:id="rId125"/>
    <p:sldId id="460" r:id="rId126"/>
    <p:sldId id="461" r:id="rId127"/>
    <p:sldId id="474" r:id="rId128"/>
    <p:sldId id="463" r:id="rId129"/>
    <p:sldId id="464" r:id="rId130"/>
    <p:sldId id="465" r:id="rId131"/>
    <p:sldId id="450" r:id="rId132"/>
    <p:sldId id="467" r:id="rId133"/>
    <p:sldId id="468" r:id="rId134"/>
    <p:sldId id="469" r:id="rId135"/>
    <p:sldId id="454" r:id="rId136"/>
    <p:sldId id="471" r:id="rId137"/>
    <p:sldId id="472" r:id="rId138"/>
    <p:sldId id="473" r:id="rId139"/>
    <p:sldId id="462" r:id="rId140"/>
    <p:sldId id="475" r:id="rId141"/>
    <p:sldId id="476" r:id="rId142"/>
    <p:sldId id="358" r:id="rId143"/>
    <p:sldId id="328" r:id="rId144"/>
    <p:sldId id="329" r:id="rId1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855"/>
    <p:restoredTop sz="86400"/>
  </p:normalViewPr>
  <p:slideViewPr>
    <p:cSldViewPr snapToGrid="0" snapToObjects="1">
      <p:cViewPr varScale="1">
        <p:scale>
          <a:sx n="130" d="100"/>
          <a:sy n="130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E732-FCC5-2E4D-A695-F25642919CC6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BEB8D-A289-3F4D-9BDC-964FD6871EB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88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59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48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14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57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7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34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5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6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84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914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5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161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083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799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297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98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314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82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300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235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70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068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50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813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0278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033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3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87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0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47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95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9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BEB8D-A289-3F4D-9BDC-964FD6871EB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98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31/10/23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17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9321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31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45136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3497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148317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006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6754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479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52499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851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8884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18422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744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420653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112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58888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789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55781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6938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61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2496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29004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40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641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08640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209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279652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5558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8491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3388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9350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79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3440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80426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8392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130172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873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8677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897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55071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5069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93024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137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96528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6716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103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47165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1772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BCF18-1269-31A8-5462-DE376467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6E854-17D9-A48B-86A5-1D34B75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804873" y="2613392"/>
            <a:ext cx="2582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19509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0"/>
    </mc:Choice>
    <mc:Fallback>
      <p:transition advTm="3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63837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03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3346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2048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25122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1879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5170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884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32809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879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72066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0250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234719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0798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09870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800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52016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811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59782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8676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98472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6338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3193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744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154762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2447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58839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0883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40617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325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27064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924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73421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606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5860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63419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931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100844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424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28106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505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55448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599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26627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52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51220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1414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1461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371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9371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47221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045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55490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6284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80935" y="2613392"/>
            <a:ext cx="563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DISGUSTO</a:t>
            </a:r>
          </a:p>
        </p:txBody>
      </p:sp>
    </p:spTree>
    <p:extLst>
      <p:ext uri="{BB962C8B-B14F-4D97-AF65-F5344CB8AC3E}">
        <p14:creationId xmlns:p14="http://schemas.microsoft.com/office/powerpoint/2010/main" val="32568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46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8658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900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471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226857" y="2613392"/>
            <a:ext cx="5738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TRISTEZZA</a:t>
            </a:r>
          </a:p>
        </p:txBody>
      </p:sp>
    </p:spTree>
    <p:extLst>
      <p:ext uri="{BB962C8B-B14F-4D97-AF65-F5344CB8AC3E}">
        <p14:creationId xmlns:p14="http://schemas.microsoft.com/office/powerpoint/2010/main" val="326499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712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6298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630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52349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692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025522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311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936657" y="2613392"/>
            <a:ext cx="4318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RABBIA</a:t>
            </a:r>
          </a:p>
        </p:txBody>
      </p:sp>
    </p:spTree>
    <p:extLst>
      <p:ext uri="{BB962C8B-B14F-4D97-AF65-F5344CB8AC3E}">
        <p14:creationId xmlns:p14="http://schemas.microsoft.com/office/powerpoint/2010/main" val="408687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4288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8861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47348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5241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421743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5098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215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8489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82148" y="2613392"/>
            <a:ext cx="3427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GIOIA</a:t>
            </a:r>
          </a:p>
        </p:txBody>
      </p:sp>
    </p:spTree>
    <p:extLst>
      <p:ext uri="{BB962C8B-B14F-4D97-AF65-F5344CB8AC3E}">
        <p14:creationId xmlns:p14="http://schemas.microsoft.com/office/powerpoint/2010/main" val="343180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7077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3928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122078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113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328070" y="2613392"/>
            <a:ext cx="3535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RELAX</a:t>
            </a:r>
          </a:p>
        </p:txBody>
      </p:sp>
    </p:spTree>
    <p:extLst>
      <p:ext uri="{BB962C8B-B14F-4D97-AF65-F5344CB8AC3E}">
        <p14:creationId xmlns:p14="http://schemas.microsoft.com/office/powerpoint/2010/main" val="263364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7649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369106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91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192444" y="2613392"/>
            <a:ext cx="5807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SORPRESA</a:t>
            </a:r>
          </a:p>
        </p:txBody>
      </p:sp>
    </p:spTree>
    <p:extLst>
      <p:ext uri="{BB962C8B-B14F-4D97-AF65-F5344CB8AC3E}">
        <p14:creationId xmlns:p14="http://schemas.microsoft.com/office/powerpoint/2010/main" val="37785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3532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3491696" y="2613392"/>
            <a:ext cx="5208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RICORDO</a:t>
            </a:r>
          </a:p>
        </p:txBody>
      </p:sp>
    </p:spTree>
    <p:extLst>
      <p:ext uri="{BB962C8B-B14F-4D97-AF65-F5344CB8AC3E}">
        <p14:creationId xmlns:p14="http://schemas.microsoft.com/office/powerpoint/2010/main" val="232360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8451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4131425" y="2613392"/>
            <a:ext cx="39291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PAURA</a:t>
            </a:r>
          </a:p>
        </p:txBody>
      </p:sp>
    </p:spTree>
    <p:extLst>
      <p:ext uri="{BB962C8B-B14F-4D97-AF65-F5344CB8AC3E}">
        <p14:creationId xmlns:p14="http://schemas.microsoft.com/office/powerpoint/2010/main" val="117144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176</Words>
  <Application>Microsoft Macintosh PowerPoint</Application>
  <PresentationFormat>Widescreen</PresentationFormat>
  <Paragraphs>176</Paragraphs>
  <Slides>144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144</vt:i4>
      </vt:variant>
    </vt:vector>
  </HeadingPairs>
  <TitlesOfParts>
    <vt:vector size="14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20</cp:revision>
  <dcterms:created xsi:type="dcterms:W3CDTF">2023-02-13T18:16:05Z</dcterms:created>
  <dcterms:modified xsi:type="dcterms:W3CDTF">2023-10-31T10:24:32Z</dcterms:modified>
</cp:coreProperties>
</file>