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4" r:id="rId19"/>
    <p:sldId id="275" r:id="rId20"/>
    <p:sldId id="272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90" r:id="rId29"/>
    <p:sldId id="291" r:id="rId30"/>
    <p:sldId id="286" r:id="rId31"/>
    <p:sldId id="287" r:id="rId32"/>
    <p:sldId id="304" r:id="rId33"/>
    <p:sldId id="289" r:id="rId34"/>
    <p:sldId id="292" r:id="rId35"/>
    <p:sldId id="293" r:id="rId36"/>
    <p:sldId id="298" r:id="rId37"/>
    <p:sldId id="279" r:id="rId38"/>
    <p:sldId id="278" r:id="rId39"/>
    <p:sldId id="299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8" r:id="rId49"/>
    <p:sldId id="309" r:id="rId50"/>
    <p:sldId id="288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6" r:id="rId59"/>
    <p:sldId id="315" r:id="rId60"/>
    <p:sldId id="314" r:id="rId61"/>
    <p:sldId id="317" r:id="rId62"/>
    <p:sldId id="324" r:id="rId63"/>
    <p:sldId id="325" r:id="rId64"/>
    <p:sldId id="318" r:id="rId65"/>
    <p:sldId id="319" r:id="rId66"/>
    <p:sldId id="320" r:id="rId67"/>
    <p:sldId id="321" r:id="rId68"/>
    <p:sldId id="322" r:id="rId69"/>
    <p:sldId id="323" r:id="rId70"/>
    <p:sldId id="326" r:id="rId7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/>
    <p:restoredTop sz="86384"/>
  </p:normalViewPr>
  <p:slideViewPr>
    <p:cSldViewPr snapToGrid="0" snapToObjects="1">
      <p:cViewPr varScale="1">
        <p:scale>
          <a:sx n="110" d="100"/>
          <a:sy n="110" d="100"/>
        </p:scale>
        <p:origin x="176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75D9F-9195-F3A2-C9E9-1E21EB7FA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F4FBE0-8139-A61A-F627-411F4446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63E969-AF1B-379C-6900-0DDEF2A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D5E4A-D7AB-A8D7-1ADB-8B013410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8C735-07FB-0103-C251-0CD307E0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8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78A24-EBD1-EC87-5035-417F4A28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9237B9-F6B3-1602-7366-C99D4EC25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2A328-AF0A-06E1-F613-3BA0B5F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9901F5-62CC-5FC7-40F5-772633A5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A48854-90F5-13C5-3B11-5AAF84F2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A61A2B-BD03-29D8-7F42-DA69CE6F2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6F052-1A0D-B05E-3F1D-1A25E13C3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4A6C0-E5BA-F5F3-A720-3F53E8F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D566A4-75C8-08AF-B398-704988C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6D4330-31EF-2C86-FF83-2439E9D3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6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59FD7-9C6E-766B-4F7E-417B929E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84ABC-8973-681B-0254-492F5734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E441C7-E2C8-04BC-94B8-173E8F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96A197-EB41-7B21-4661-0CC1951A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AC9B1-74B1-BBF9-D2E2-0D9536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4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B7300-6635-E64B-EFD6-480D5271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E0C6A3-8888-EF1E-B6C0-6247EE842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4F8A03-CE2E-9517-C6A2-2BC29153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202D74-CD84-73C1-F77B-5942D5C6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744693-503A-2E2D-5AD7-2E05A8B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47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BFEC6-96E5-F5D0-BB4F-687BC06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964E0-4B2E-CAD3-9511-74E86599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5CCD0-9D19-FACA-7D57-8DFD4C957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F3F5A6-8A6E-88A1-B5A4-FB51C7DD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CE9CD8-9D5A-5BA4-7044-D914FDB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2E9B66-89C9-EEEE-B429-17A2F43F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A52F0-5D0F-EA5D-68B8-3C23129F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E0DDB-89F7-4FC4-9648-E223143AD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35859E-768C-4383-6CC6-EB2DBEA2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5492AC2-4DC0-991F-D177-90352E69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1CDD6-FCA4-ED13-F369-91DA6928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F30F6F-7175-9564-B04F-A88ED231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C90B1D-1183-354D-A2EC-75969E2B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F4A1F9-AD30-B326-9BE8-5FF82D2F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2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11A6E-B5DE-F085-FDB4-3B325B6E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73E5A1-7DAB-D8FB-3E5A-2E18F5C3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BEBC43-FD66-C531-EB96-06E610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53C16F-1DE1-6E33-F758-E0604BC7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273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7594AA-5654-2D31-AFC6-71B9F30A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BBB8C73-AD55-C89E-5804-D8DE4A0B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D07652-AEDB-5E8A-D473-51FBAAA5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76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5067F-4514-1ABB-D628-7F8FF1E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392BA5-B951-FDBD-B332-26EA5B97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5E8DF8-6935-344D-8B04-A229592B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4CA79D-8B7E-3A5F-2EA8-99F4D31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89A6E6-052A-7660-8874-A693EB1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A802FE-EB20-7041-BE9E-DB5587F6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9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6ED7A-FF89-DC67-E996-ECC088D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1036D32-56C9-B927-B7CB-C56E07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948FE-172C-BB35-8760-C315FFF1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933D5-0C68-E099-769C-49DDC3F8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5E3F67-9E0A-9A31-2EEB-08D6A968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51F952-B930-BD3C-BB3C-8081A327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1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9219196-F47C-ED9D-05F0-263D19E7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6F754C-B35E-E1D3-6B9D-B2CFF5A9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93C15-EF96-BBA0-F2B1-670B89214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33F53-7B7C-4946-9435-3820CC995503}" type="datetimeFigureOut">
              <a:rPr lang="it-IT" smtClean="0"/>
              <a:t>14/02/23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ED6BE-2F82-9131-C0B3-C79F664D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7D032-956D-863E-B75A-F8644B423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6281D-CEFE-7E40-A27D-F442925200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571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649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300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2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1078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1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292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73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52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180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88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882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3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59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607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4968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3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705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3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023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92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795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427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5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8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589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1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97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24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72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448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720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07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46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9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927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339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35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0513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8DD45351-5188-9ADE-8E5B-28B53FCB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594" y="1449000"/>
            <a:ext cx="30628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7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173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7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&#10;&#10;Descrizione generata automaticamente">
            <a:extLst>
              <a:ext uri="{FF2B5EF4-FFF2-40B4-BE49-F238E27FC236}">
                <a16:creationId xmlns:a16="http://schemas.microsoft.com/office/drawing/2014/main" id="{8B976846-25D3-377E-A672-00FCC1C8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14" y="1449000"/>
            <a:ext cx="300837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33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667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0C036FCA-B572-3081-0776-8C95BAA2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461" y="1449000"/>
            <a:ext cx="310707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259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rimate, mammifero&#10;&#10;Descrizione generata automaticamente">
            <a:extLst>
              <a:ext uri="{FF2B5EF4-FFF2-40B4-BE49-F238E27FC236}">
                <a16:creationId xmlns:a16="http://schemas.microsoft.com/office/drawing/2014/main" id="{149FF073-E05B-2B61-13AA-33497CC8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154" y="1449000"/>
            <a:ext cx="301569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0285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6502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fissando&#10;&#10;Descrizione generata automaticamente">
            <a:extLst>
              <a:ext uri="{FF2B5EF4-FFF2-40B4-BE49-F238E27FC236}">
                <a16:creationId xmlns:a16="http://schemas.microsoft.com/office/drawing/2014/main" id="{7EFD96A6-EFD2-D9DD-0A9F-A68F4FE8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23" y="1449000"/>
            <a:ext cx="32539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329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3405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persona, interni&#10;&#10;Descrizione generata automaticamente">
            <a:extLst>
              <a:ext uri="{FF2B5EF4-FFF2-40B4-BE49-F238E27FC236}">
                <a16:creationId xmlns:a16="http://schemas.microsoft.com/office/drawing/2014/main" id="{50E155B5-E615-3378-BADC-6A8D2833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57" y="1449000"/>
            <a:ext cx="273428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uomo, vecchio&#10;&#10;Descrizione generata automaticamente">
            <a:extLst>
              <a:ext uri="{FF2B5EF4-FFF2-40B4-BE49-F238E27FC236}">
                <a16:creationId xmlns:a16="http://schemas.microsoft.com/office/drawing/2014/main" id="{2B93BBFE-63A8-0457-F443-54EB79E4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2" y="1449000"/>
            <a:ext cx="322325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00"/>
    </mc:Choice>
    <mc:Fallback>
      <p:transition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8962F1-B732-9259-B4E8-C6D18B78160E}"/>
              </a:ext>
            </a:extLst>
          </p:cNvPr>
          <p:cNvSpPr txBox="1">
            <a:spLocks/>
          </p:cNvSpPr>
          <p:nvPr/>
        </p:nvSpPr>
        <p:spPr>
          <a:xfrm>
            <a:off x="5677929" y="2613392"/>
            <a:ext cx="836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440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</Words>
  <Application>Microsoft Macintosh PowerPoint</Application>
  <PresentationFormat>Widescreen</PresentationFormat>
  <Paragraphs>35</Paragraphs>
  <Slides>70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70</vt:i4>
      </vt:variant>
    </vt:vector>
  </HeadingPairs>
  <TitlesOfParts>
    <vt:vector size="7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Lozzi</dc:creator>
  <cp:lastModifiedBy>Daniele Lozzi</cp:lastModifiedBy>
  <cp:revision>11</cp:revision>
  <dcterms:created xsi:type="dcterms:W3CDTF">2023-02-13T18:16:05Z</dcterms:created>
  <dcterms:modified xsi:type="dcterms:W3CDTF">2023-02-14T08:57:38Z</dcterms:modified>
</cp:coreProperties>
</file>