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sldIdLst>
    <p:sldId id="327" r:id="rId2"/>
    <p:sldId id="256" r:id="rId3"/>
    <p:sldId id="258" r:id="rId4"/>
    <p:sldId id="259" r:id="rId5"/>
    <p:sldId id="333" r:id="rId6"/>
    <p:sldId id="33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3" r:id="rId21"/>
    <p:sldId id="278" r:id="rId22"/>
    <p:sldId id="275" r:id="rId23"/>
    <p:sldId id="331" r:id="rId24"/>
    <p:sldId id="330" r:id="rId25"/>
    <p:sldId id="272" r:id="rId26"/>
    <p:sldId id="279" r:id="rId27"/>
    <p:sldId id="280" r:id="rId28"/>
    <p:sldId id="281" r:id="rId29"/>
    <p:sldId id="276" r:id="rId30"/>
    <p:sldId id="277" r:id="rId31"/>
    <p:sldId id="288" r:id="rId32"/>
    <p:sldId id="283" r:id="rId33"/>
    <p:sldId id="286" r:id="rId34"/>
    <p:sldId id="285" r:id="rId35"/>
    <p:sldId id="284" r:id="rId36"/>
    <p:sldId id="287" r:id="rId37"/>
    <p:sldId id="282" r:id="rId38"/>
    <p:sldId id="293" r:id="rId39"/>
    <p:sldId id="294" r:id="rId40"/>
    <p:sldId id="289" r:id="rId41"/>
    <p:sldId id="290" r:id="rId42"/>
    <p:sldId id="291" r:id="rId43"/>
    <p:sldId id="292" r:id="rId44"/>
    <p:sldId id="295" r:id="rId45"/>
    <p:sldId id="296" r:id="rId46"/>
    <p:sldId id="297" r:id="rId47"/>
    <p:sldId id="298" r:id="rId48"/>
    <p:sldId id="334" r:id="rId49"/>
    <p:sldId id="335" r:id="rId50"/>
    <p:sldId id="299" r:id="rId51"/>
    <p:sldId id="302" r:id="rId52"/>
    <p:sldId id="301" r:id="rId53"/>
    <p:sldId id="300" r:id="rId54"/>
    <p:sldId id="303" r:id="rId55"/>
    <p:sldId id="310" r:id="rId56"/>
    <p:sldId id="311" r:id="rId57"/>
    <p:sldId id="304" r:id="rId58"/>
    <p:sldId id="305" r:id="rId59"/>
    <p:sldId id="306" r:id="rId60"/>
    <p:sldId id="307" r:id="rId61"/>
    <p:sldId id="324" r:id="rId62"/>
    <p:sldId id="309" r:id="rId63"/>
    <p:sldId id="312" r:id="rId64"/>
    <p:sldId id="313" r:id="rId65"/>
    <p:sldId id="314" r:id="rId66"/>
    <p:sldId id="336" r:id="rId67"/>
    <p:sldId id="337" r:id="rId68"/>
    <p:sldId id="315" r:id="rId69"/>
    <p:sldId id="316" r:id="rId70"/>
    <p:sldId id="317" r:id="rId71"/>
    <p:sldId id="326" r:id="rId72"/>
    <p:sldId id="319" r:id="rId73"/>
    <p:sldId id="320" r:id="rId74"/>
    <p:sldId id="321" r:id="rId75"/>
    <p:sldId id="322" r:id="rId76"/>
    <p:sldId id="338" r:id="rId77"/>
    <p:sldId id="339" r:id="rId78"/>
    <p:sldId id="323" r:id="rId79"/>
    <p:sldId id="318" r:id="rId80"/>
    <p:sldId id="325" r:id="rId81"/>
    <p:sldId id="308" r:id="rId82"/>
    <p:sldId id="328" r:id="rId83"/>
    <p:sldId id="329" r:id="rId8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851"/>
    <p:restoredTop sz="86409"/>
  </p:normalViewPr>
  <p:slideViewPr>
    <p:cSldViewPr snapToGrid="0" snapToObjects="1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9" d="100"/>
        <a:sy n="39" d="100"/>
      </p:scale>
      <p:origin x="0" y="-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E732-FCC5-2E4D-A695-F25642919CC6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BEB8D-A289-3F4D-9BDC-964FD6871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9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88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5D9F-9195-F3A2-C9E9-1E21EB7F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4FBE0-8139-A61A-F627-411F4446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63E969-AF1B-379C-6900-0DDEF2A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D5E4A-D7AB-A8D7-1ADB-8B01341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C735-07FB-0103-C251-0CD307E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8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78A24-EBD1-EC87-5035-417F4A2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9237B9-F6B3-1602-7366-C99D4EC2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2A328-AF0A-06E1-F613-3BA0B5F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901F5-62CC-5FC7-40F5-772633A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48854-90F5-13C5-3B11-5AAF84F2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A61A2B-BD03-29D8-7F42-DA69CE6F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6F052-1A0D-B05E-3F1D-1A25E13C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4A6C0-E5BA-F5F3-A720-3F53E8F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566A4-75C8-08AF-B398-704988C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6D4330-31EF-2C86-FF83-2439E9D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59FD7-9C6E-766B-4F7E-417B929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84ABC-8973-681B-0254-492F5734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441C7-E2C8-04BC-94B8-173E8F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6A197-EB41-7B21-4661-0CC1951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AC9B1-74B1-BBF9-D2E2-0D9536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B7300-6635-E64B-EFD6-480D52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0C6A3-8888-EF1E-B6C0-6247EE84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8A03-CE2E-9517-C6A2-2BC2915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02D74-CD84-73C1-F77B-5942D5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44693-503A-2E2D-5AD7-2E05A8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7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BFEC6-96E5-F5D0-BB4F-687BC06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964E0-4B2E-CAD3-9511-74E86599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5CCD0-9D19-FACA-7D57-8DFD4C95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3F5A6-8A6E-88A1-B5A4-FB51C7D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9CD8-9D5A-5BA4-7044-D914FDB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9B66-89C9-EEEE-B429-17A2F43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A52F0-5D0F-EA5D-68B8-3C23129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E0DDB-89F7-4FC4-9648-E223143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859E-768C-4383-6CC6-EB2DBEA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492AC2-4DC0-991F-D177-90352E69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1CDD6-FCA4-ED13-F369-91DA6928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30F6F-7175-9564-B04F-A88ED2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C90B1D-1183-354D-A2EC-75969E2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F4A1F9-AD30-B326-9BE8-5FF82D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11A6E-B5DE-F085-FDB4-3B325B6E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3E5A1-7DAB-D8FB-3E5A-2E18F5C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EBC43-FD66-C531-EB96-06E610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3C16F-1DE1-6E33-F758-E0604BC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7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594AA-5654-2D31-AFC6-71B9F30A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8C73-AD55-C89E-5804-D8DE4A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07652-AEDB-5E8A-D473-51FBAAA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6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5067F-4514-1ABB-D628-7F8FF1E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92BA5-B951-FDBD-B332-26EA5B97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E8DF8-6935-344D-8B04-A229592B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A79D-8B7E-3A5F-2EA8-99F4D31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89A6E6-052A-7660-8874-A693EB1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A802FE-EB20-7041-BE9E-DB5587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6ED7A-FF89-DC67-E996-ECC088D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036D32-56C9-B927-B7CB-C56E07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948FE-172C-BB35-8760-C315FFF1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933D5-0C68-E099-769C-49DDC3F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3F67-9E0A-9A31-2EEB-08D6A968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51F952-B930-BD3C-BB3C-8081A32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219196-F47C-ED9D-05F0-263D19E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F754C-B35E-E1D3-6B9D-B2CFF5A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93C15-EF96-BBA0-F2B1-670B89214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F53-7B7C-4946-9435-3820CC995503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ED6BE-2F82-9131-C0B3-C79F664D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7D032-956D-863E-B75A-F8644B42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40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7471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40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28298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6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228367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00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13171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33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7609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7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75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23993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861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6189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272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2072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323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11924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9466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0209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40357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31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39874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52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25768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725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42277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902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28136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05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6312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4968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71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29934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047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25023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07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15540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09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35938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5050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7407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6341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780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989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54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228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80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14575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402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02444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45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1991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6728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81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686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0336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63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38769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698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84908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44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1153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241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35769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16344" y="2613392"/>
            <a:ext cx="3959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25777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493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265848" y="2613392"/>
            <a:ext cx="366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11496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708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36414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262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24875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216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9636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611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15420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07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646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2410" y="2613392"/>
            <a:ext cx="5747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978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8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804873" y="2613392"/>
            <a:ext cx="2582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1950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0"/>
    </mc:Choice>
    <mc:Fallback xmlns="">
      <p:transition advClick="0" advTm="30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434788" y="2613392"/>
            <a:ext cx="3322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29454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88</Words>
  <Application>Microsoft Office PowerPoint</Application>
  <PresentationFormat>Widescreen</PresentationFormat>
  <Paragraphs>88</Paragraphs>
  <Slides>83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83</vt:i4>
      </vt:variant>
    </vt:vector>
  </HeadingPairs>
  <TitlesOfParts>
    <vt:vector size="8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Lozzi</dc:creator>
  <cp:lastModifiedBy>Simona Sacco</cp:lastModifiedBy>
  <cp:revision>14</cp:revision>
  <dcterms:created xsi:type="dcterms:W3CDTF">2023-02-13T18:16:05Z</dcterms:created>
  <dcterms:modified xsi:type="dcterms:W3CDTF">2023-06-06T10:14:31Z</dcterms:modified>
</cp:coreProperties>
</file>