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6"/>
  </p:notesMasterIdLst>
  <p:sldIdLst>
    <p:sldId id="327" r:id="rId2"/>
    <p:sldId id="256" r:id="rId3"/>
    <p:sldId id="258" r:id="rId4"/>
    <p:sldId id="259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55" r:id="rId28"/>
    <p:sldId id="356" r:id="rId29"/>
    <p:sldId id="357" r:id="rId30"/>
    <p:sldId id="359" r:id="rId31"/>
    <p:sldId id="364" r:id="rId32"/>
    <p:sldId id="361" r:id="rId33"/>
    <p:sldId id="362" r:id="rId34"/>
    <p:sldId id="363" r:id="rId35"/>
    <p:sldId id="380" r:id="rId36"/>
    <p:sldId id="365" r:id="rId37"/>
    <p:sldId id="366" r:id="rId38"/>
    <p:sldId id="367" r:id="rId39"/>
    <p:sldId id="372" r:id="rId40"/>
    <p:sldId id="369" r:id="rId41"/>
    <p:sldId id="370" r:id="rId42"/>
    <p:sldId id="371" r:id="rId43"/>
    <p:sldId id="368" r:id="rId44"/>
    <p:sldId id="373" r:id="rId45"/>
    <p:sldId id="374" r:id="rId46"/>
    <p:sldId id="375" r:id="rId47"/>
    <p:sldId id="384" r:id="rId48"/>
    <p:sldId id="377" r:id="rId49"/>
    <p:sldId id="378" r:id="rId50"/>
    <p:sldId id="379" r:id="rId51"/>
    <p:sldId id="360" r:id="rId52"/>
    <p:sldId id="381" r:id="rId53"/>
    <p:sldId id="382" r:id="rId54"/>
    <p:sldId id="383" r:id="rId55"/>
    <p:sldId id="376" r:id="rId56"/>
    <p:sldId id="385" r:id="rId57"/>
    <p:sldId id="386" r:id="rId58"/>
    <p:sldId id="389" r:id="rId59"/>
    <p:sldId id="394" r:id="rId60"/>
    <p:sldId id="391" r:id="rId61"/>
    <p:sldId id="392" r:id="rId62"/>
    <p:sldId id="393" r:id="rId63"/>
    <p:sldId id="390" r:id="rId64"/>
    <p:sldId id="395" r:id="rId65"/>
    <p:sldId id="396" r:id="rId66"/>
    <p:sldId id="397" r:id="rId67"/>
    <p:sldId id="402" r:id="rId68"/>
    <p:sldId id="399" r:id="rId69"/>
    <p:sldId id="400" r:id="rId70"/>
    <p:sldId id="401" r:id="rId71"/>
    <p:sldId id="398" r:id="rId72"/>
    <p:sldId id="403" r:id="rId73"/>
    <p:sldId id="404" r:id="rId74"/>
    <p:sldId id="405" r:id="rId75"/>
    <p:sldId id="414" r:id="rId76"/>
    <p:sldId id="407" r:id="rId77"/>
    <p:sldId id="408" r:id="rId78"/>
    <p:sldId id="409" r:id="rId79"/>
    <p:sldId id="410" r:id="rId80"/>
    <p:sldId id="411" r:id="rId81"/>
    <p:sldId id="412" r:id="rId82"/>
    <p:sldId id="413" r:id="rId83"/>
    <p:sldId id="406" r:id="rId84"/>
    <p:sldId id="415" r:id="rId85"/>
    <p:sldId id="416" r:id="rId86"/>
    <p:sldId id="417" r:id="rId87"/>
    <p:sldId id="420" r:id="rId88"/>
    <p:sldId id="421" r:id="rId89"/>
    <p:sldId id="422" r:id="rId90"/>
    <p:sldId id="423" r:id="rId91"/>
    <p:sldId id="424" r:id="rId92"/>
    <p:sldId id="425" r:id="rId93"/>
    <p:sldId id="426" r:id="rId94"/>
    <p:sldId id="427" r:id="rId95"/>
    <p:sldId id="444" r:id="rId96"/>
    <p:sldId id="429" r:id="rId97"/>
    <p:sldId id="430" r:id="rId98"/>
    <p:sldId id="431" r:id="rId99"/>
    <p:sldId id="436" r:id="rId100"/>
    <p:sldId id="433" r:id="rId101"/>
    <p:sldId id="434" r:id="rId102"/>
    <p:sldId id="435" r:id="rId103"/>
    <p:sldId id="432" r:id="rId104"/>
    <p:sldId id="437" r:id="rId105"/>
    <p:sldId id="438" r:id="rId106"/>
    <p:sldId id="439" r:id="rId107"/>
    <p:sldId id="440" r:id="rId108"/>
    <p:sldId id="441" r:id="rId109"/>
    <p:sldId id="442" r:id="rId110"/>
    <p:sldId id="443" r:id="rId111"/>
    <p:sldId id="428" r:id="rId112"/>
    <p:sldId id="445" r:id="rId113"/>
    <p:sldId id="446" r:id="rId114"/>
    <p:sldId id="447" r:id="rId115"/>
    <p:sldId id="466" r:id="rId116"/>
    <p:sldId id="451" r:id="rId117"/>
    <p:sldId id="452" r:id="rId118"/>
    <p:sldId id="453" r:id="rId119"/>
    <p:sldId id="470" r:id="rId120"/>
    <p:sldId id="455" r:id="rId121"/>
    <p:sldId id="456" r:id="rId122"/>
    <p:sldId id="457" r:id="rId123"/>
    <p:sldId id="458" r:id="rId124"/>
    <p:sldId id="459" r:id="rId125"/>
    <p:sldId id="460" r:id="rId126"/>
    <p:sldId id="461" r:id="rId127"/>
    <p:sldId id="474" r:id="rId128"/>
    <p:sldId id="463" r:id="rId129"/>
    <p:sldId id="464" r:id="rId130"/>
    <p:sldId id="465" r:id="rId131"/>
    <p:sldId id="450" r:id="rId132"/>
    <p:sldId id="467" r:id="rId133"/>
    <p:sldId id="468" r:id="rId134"/>
    <p:sldId id="469" r:id="rId135"/>
    <p:sldId id="454" r:id="rId136"/>
    <p:sldId id="471" r:id="rId137"/>
    <p:sldId id="472" r:id="rId138"/>
    <p:sldId id="473" r:id="rId139"/>
    <p:sldId id="462" r:id="rId140"/>
    <p:sldId id="475" r:id="rId141"/>
    <p:sldId id="476" r:id="rId142"/>
    <p:sldId id="358" r:id="rId143"/>
    <p:sldId id="328" r:id="rId144"/>
    <p:sldId id="329" r:id="rId14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7855"/>
    <p:restoredTop sz="86400"/>
  </p:normalViewPr>
  <p:slideViewPr>
    <p:cSldViewPr snapToGrid="0" snapToObjects="1">
      <p:cViewPr varScale="1">
        <p:scale>
          <a:sx n="130" d="100"/>
          <a:sy n="130" d="100"/>
        </p:scale>
        <p:origin x="216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-9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theme" Target="theme/theme1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2E732-FCC5-2E4D-A695-F25642919CC6}" type="datetimeFigureOut">
              <a:rPr lang="it-IT" smtClean="0"/>
              <a:t>31/10/23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BEB8D-A289-3F4D-9BDC-964FD6871E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6915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BEB8D-A289-3F4D-9BDC-964FD6871EB5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3886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BEB8D-A289-3F4D-9BDC-964FD6871EB5}" type="slidenum">
              <a:rPr lang="it-IT" smtClean="0"/>
              <a:t>34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4591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BEB8D-A289-3F4D-9BDC-964FD6871EB5}" type="slidenum">
              <a:rPr lang="it-IT" smtClean="0"/>
              <a:t>38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14857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BEB8D-A289-3F4D-9BDC-964FD6871EB5}" type="slidenum">
              <a:rPr lang="it-IT" smtClean="0"/>
              <a:t>42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31418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BEB8D-A289-3F4D-9BDC-964FD6871EB5}" type="slidenum">
              <a:rPr lang="it-IT" smtClean="0"/>
              <a:t>46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9572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BEB8D-A289-3F4D-9BDC-964FD6871EB5}" type="slidenum">
              <a:rPr lang="it-IT" smtClean="0"/>
              <a:t>50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6973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BEB8D-A289-3F4D-9BDC-964FD6871EB5}" type="slidenum">
              <a:rPr lang="it-IT" smtClean="0"/>
              <a:t>54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23470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BEB8D-A289-3F4D-9BDC-964FD6871EB5}" type="slidenum">
              <a:rPr lang="it-IT" smtClean="0"/>
              <a:t>58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00114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BEB8D-A289-3F4D-9BDC-964FD6871EB5}" type="slidenum">
              <a:rPr lang="it-IT" smtClean="0"/>
              <a:t>62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97593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BEB8D-A289-3F4D-9BDC-964FD6871EB5}" type="slidenum">
              <a:rPr lang="it-IT" smtClean="0"/>
              <a:t>66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41612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BEB8D-A289-3F4D-9BDC-964FD6871EB5}" type="slidenum">
              <a:rPr lang="it-IT" smtClean="0"/>
              <a:t>70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3848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BEB8D-A289-3F4D-9BDC-964FD6871EB5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19147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BEB8D-A289-3F4D-9BDC-964FD6871EB5}" type="slidenum">
              <a:rPr lang="it-IT" smtClean="0"/>
              <a:t>74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72509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BEB8D-A289-3F4D-9BDC-964FD6871EB5}" type="slidenum">
              <a:rPr lang="it-IT" smtClean="0"/>
              <a:t>78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41618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BEB8D-A289-3F4D-9BDC-964FD6871EB5}" type="slidenum">
              <a:rPr lang="it-IT" smtClean="0"/>
              <a:t>82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30839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BEB8D-A289-3F4D-9BDC-964FD6871EB5}" type="slidenum">
              <a:rPr lang="it-IT" smtClean="0"/>
              <a:t>90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47996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BEB8D-A289-3F4D-9BDC-964FD6871EB5}" type="slidenum">
              <a:rPr lang="it-IT" smtClean="0"/>
              <a:t>94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32978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BEB8D-A289-3F4D-9BDC-964FD6871EB5}" type="slidenum">
              <a:rPr lang="it-IT" smtClean="0"/>
              <a:t>98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93142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BEB8D-A289-3F4D-9BDC-964FD6871EB5}" type="slidenum">
              <a:rPr lang="it-IT" smtClean="0"/>
              <a:t>102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48231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BEB8D-A289-3F4D-9BDC-964FD6871EB5}" type="slidenum">
              <a:rPr lang="it-IT" smtClean="0"/>
              <a:t>106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83008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BEB8D-A289-3F4D-9BDC-964FD6871EB5}" type="slidenum">
              <a:rPr lang="it-IT" smtClean="0"/>
              <a:t>110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42358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BEB8D-A289-3F4D-9BDC-964FD6871EB5}" type="slidenum">
              <a:rPr lang="it-IT" smtClean="0"/>
              <a:t>118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8704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BEB8D-A289-3F4D-9BDC-964FD6871EB5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60689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BEB8D-A289-3F4D-9BDC-964FD6871EB5}" type="slidenum">
              <a:rPr lang="it-IT" smtClean="0"/>
              <a:t>122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35074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BEB8D-A289-3F4D-9BDC-964FD6871EB5}" type="slidenum">
              <a:rPr lang="it-IT" smtClean="0"/>
              <a:t>126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08131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BEB8D-A289-3F4D-9BDC-964FD6871EB5}" type="slidenum">
              <a:rPr lang="it-IT" smtClean="0"/>
              <a:t>130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20278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BEB8D-A289-3F4D-9BDC-964FD6871EB5}" type="slidenum">
              <a:rPr lang="it-IT" smtClean="0"/>
              <a:t>134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10334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BEB8D-A289-3F4D-9BDC-964FD6871EB5}" type="slidenum">
              <a:rPr lang="it-IT" smtClean="0"/>
              <a:t>138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2335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BEB8D-A289-3F4D-9BDC-964FD6871EB5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4870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BEB8D-A289-3F4D-9BDC-964FD6871EB5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8701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BEB8D-A289-3F4D-9BDC-964FD6871EB5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7473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BEB8D-A289-3F4D-9BDC-964FD6871EB5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0953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BEB8D-A289-3F4D-9BDC-964FD6871EB5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4198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BEB8D-A289-3F4D-9BDC-964FD6871EB5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9989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A75D9F-9195-F3A2-C9E9-1E21EB7FA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1F4FBE0-8139-A61A-F627-411F44465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463E969-AF1B-379C-6900-0DDEF2A4C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3F53-7B7C-4946-9435-3820CC995503}" type="datetimeFigureOut">
              <a:rPr lang="it-IT" smtClean="0"/>
              <a:t>31/10/23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AD5E4A-D7AB-A8D7-1ADB-8B013410F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4D8C735-07FB-0103-C251-0CD307E03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81D-CEFE-7E40-A27D-F44292520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6852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178A24-EBD1-EC87-5035-417F4A285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09237B9-F6B3-1602-7366-C99D4EC25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562A328-AF0A-06E1-F613-3BA0B5F5C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3F53-7B7C-4946-9435-3820CC995503}" type="datetimeFigureOut">
              <a:rPr lang="it-IT" smtClean="0"/>
              <a:t>31/10/23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99901F5-62CC-5FC7-40F5-772633A59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CA48854-90F5-13C5-3B11-5AAF84F2D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81D-CEFE-7E40-A27D-F44292520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778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2A61A2B-BD03-29D8-7F42-DA69CE6F28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A96F052-1A0D-B05E-3F1D-1A25E13C3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954A6C0-E5BA-F5F3-A720-3F53E8FF6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3F53-7B7C-4946-9435-3820CC995503}" type="datetimeFigureOut">
              <a:rPr lang="it-IT" smtClean="0"/>
              <a:t>31/10/23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3D566A4-75C8-08AF-B398-704988C93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46D4330-31EF-2C86-FF83-2439E9D3E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81D-CEFE-7E40-A27D-F44292520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1160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559FD7-9C6E-766B-4F7E-417B929E3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7E84ABC-8973-681B-0254-492F57347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5E441C7-E2C8-04BC-94B8-173E8FA18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3F53-7B7C-4946-9435-3820CC995503}" type="datetimeFigureOut">
              <a:rPr lang="it-IT" smtClean="0"/>
              <a:t>31/10/23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096A197-EB41-7B21-4661-0CC1951A2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8EAC9B1-74B1-BBF9-D2E2-0D953660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81D-CEFE-7E40-A27D-F44292520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7143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AB7300-6635-E64B-EFD6-480D5271E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9E0C6A3-8888-EF1E-B6C0-6247EE842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A4F8A03-CE2E-9517-C6A2-2BC291535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3F53-7B7C-4946-9435-3820CC995503}" type="datetimeFigureOut">
              <a:rPr lang="it-IT" smtClean="0"/>
              <a:t>31/10/23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202D74-CD84-73C1-F77B-5942D5C67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F744693-503A-2E2D-5AD7-2E05A8B9D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81D-CEFE-7E40-A27D-F44292520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2474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2BFEC6-96E5-F5D0-BB4F-687BC060F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5964E0-4B2E-CAD3-9511-74E865995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ED5CCD0-9D19-FACA-7D57-8DFD4C957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5F3F5A6-8A6E-88A1-B5A4-FB51C7DD0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3F53-7B7C-4946-9435-3820CC995503}" type="datetimeFigureOut">
              <a:rPr lang="it-IT" smtClean="0"/>
              <a:t>31/10/23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2CE9CD8-9D5A-5BA4-7044-D914FDB65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42E9B66-89C9-EEEE-B429-17A2F43F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81D-CEFE-7E40-A27D-F44292520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3726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EA52F0-5D0F-EA5D-68B8-3C23129F3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1AE0DDB-89F7-4FC4-9648-E223143AD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235859E-768C-4383-6CC6-EB2DBEA27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5492AC2-4DC0-991F-D177-90352E69A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F31CDD6-FCA4-ED13-F369-91DA6928BC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5F30F6F-7175-9564-B04F-A88ED2317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3F53-7B7C-4946-9435-3820CC995503}" type="datetimeFigureOut">
              <a:rPr lang="it-IT" smtClean="0"/>
              <a:t>31/10/23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FC90B1D-1183-354D-A2EC-75969E2B3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8F4A1F9-AD30-B326-9BE8-5FF82D2FC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81D-CEFE-7E40-A27D-F44292520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4245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211A6E-B5DE-F085-FDB4-3B325B6E7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B73E5A1-7DAB-D8FB-3E5A-2E18F5C39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3F53-7B7C-4946-9435-3820CC995503}" type="datetimeFigureOut">
              <a:rPr lang="it-IT" smtClean="0"/>
              <a:t>31/10/23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1BEBC43-FD66-C531-EB96-06E61026A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153C16F-1DE1-6E33-F758-E0604BC7D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81D-CEFE-7E40-A27D-F44292520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2737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B7594AA-5654-2D31-AFC6-71B9F30A8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3F53-7B7C-4946-9435-3820CC995503}" type="datetimeFigureOut">
              <a:rPr lang="it-IT" smtClean="0"/>
              <a:t>31/10/23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BBB8C73-AD55-C89E-5804-D8DE4A0BA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5D07652-AEDB-5E8A-D473-51FBAAA5A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81D-CEFE-7E40-A27D-F44292520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7765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75067F-4514-1ABB-D628-7F8FF1EE0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392BA5-B951-FDBD-B332-26EA5B979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A5E8DF8-6935-344D-8B04-A229592B3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14CA79D-8B7E-3A5F-2EA8-99F4D31D3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3F53-7B7C-4946-9435-3820CC995503}" type="datetimeFigureOut">
              <a:rPr lang="it-IT" smtClean="0"/>
              <a:t>31/10/23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F89A6E6-052A-7660-8874-A693EB186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EA802FE-EB20-7041-BE9E-DB5587F62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81D-CEFE-7E40-A27D-F44292520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9985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66ED7A-FF89-DC67-E996-ECC088D0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1036D32-56C9-B927-B7CB-C56E076880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41948FE-172C-BB35-8760-C315FFF16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D8933D5-0C68-E099-769C-49DDC3F8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3F53-7B7C-4946-9435-3820CC995503}" type="datetimeFigureOut">
              <a:rPr lang="it-IT" smtClean="0"/>
              <a:t>31/10/23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85E3F67-9E0A-9A31-2EEB-08D6A968D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E51F952-B930-BD3C-BB3C-8081A3275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81D-CEFE-7E40-A27D-F44292520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5188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9219196-F47C-ED9D-05F0-263D19E76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86F754C-B35E-E1D3-6B9D-B2CFF5A97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093C15-EF96-BBA0-F2B1-670B892148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33F53-7B7C-4946-9435-3820CC995503}" type="datetimeFigureOut">
              <a:rPr lang="it-IT" smtClean="0"/>
              <a:t>31/10/23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9ED6BE-2F82-9131-C0B3-C79F664D14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77D032-956D-863E-B75A-F8644B423B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6281D-CEFE-7E40-A27D-F44292520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98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7BCF18-1269-31A8-5462-DE3764673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16E854-17D9-A48B-86A5-1D34B75A4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7177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893213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96313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491696" y="2613392"/>
            <a:ext cx="52086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RICORDO</a:t>
            </a:r>
          </a:p>
        </p:txBody>
      </p:sp>
    </p:spTree>
    <p:extLst>
      <p:ext uri="{BB962C8B-B14F-4D97-AF65-F5344CB8AC3E}">
        <p14:creationId xmlns:p14="http://schemas.microsoft.com/office/powerpoint/2010/main" val="2451364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534973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280935" y="2613392"/>
            <a:ext cx="56301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DISGUSTO</a:t>
            </a:r>
          </a:p>
        </p:txBody>
      </p:sp>
    </p:spTree>
    <p:extLst>
      <p:ext uri="{BB962C8B-B14F-4D97-AF65-F5344CB8AC3E}">
        <p14:creationId xmlns:p14="http://schemas.microsoft.com/office/powerpoint/2010/main" val="1483177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50066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491696" y="2613392"/>
            <a:ext cx="52086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RICORDO</a:t>
            </a:r>
          </a:p>
        </p:txBody>
      </p:sp>
    </p:spTree>
    <p:extLst>
      <p:ext uri="{BB962C8B-B14F-4D97-AF65-F5344CB8AC3E}">
        <p14:creationId xmlns:p14="http://schemas.microsoft.com/office/powerpoint/2010/main" val="1267542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814796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936657" y="2613392"/>
            <a:ext cx="43186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RABBIA</a:t>
            </a:r>
          </a:p>
        </p:txBody>
      </p:sp>
    </p:spTree>
    <p:extLst>
      <p:ext uri="{BB962C8B-B14F-4D97-AF65-F5344CB8AC3E}">
        <p14:creationId xmlns:p14="http://schemas.microsoft.com/office/powerpoint/2010/main" val="524991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798512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491696" y="2613392"/>
            <a:ext cx="52086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RICORDO</a:t>
            </a:r>
          </a:p>
        </p:txBody>
      </p:sp>
    </p:spTree>
    <p:extLst>
      <p:ext uri="{BB962C8B-B14F-4D97-AF65-F5344CB8AC3E}">
        <p14:creationId xmlns:p14="http://schemas.microsoft.com/office/powerpoint/2010/main" val="2888426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280935" y="2613392"/>
            <a:ext cx="56301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DISGUSTO</a:t>
            </a:r>
          </a:p>
        </p:txBody>
      </p:sp>
    </p:spTree>
    <p:extLst>
      <p:ext uri="{BB962C8B-B14F-4D97-AF65-F5344CB8AC3E}">
        <p14:creationId xmlns:p14="http://schemas.microsoft.com/office/powerpoint/2010/main" val="3184221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7442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226857" y="2613392"/>
            <a:ext cx="57382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TRISTEZZA</a:t>
            </a:r>
          </a:p>
        </p:txBody>
      </p:sp>
    </p:spTree>
    <p:extLst>
      <p:ext uri="{BB962C8B-B14F-4D97-AF65-F5344CB8AC3E}">
        <p14:creationId xmlns:p14="http://schemas.microsoft.com/office/powerpoint/2010/main" val="4206536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251121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491696" y="2613392"/>
            <a:ext cx="52086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RICORDO</a:t>
            </a:r>
          </a:p>
        </p:txBody>
      </p:sp>
    </p:spTree>
    <p:extLst>
      <p:ext uri="{BB962C8B-B14F-4D97-AF65-F5344CB8AC3E}">
        <p14:creationId xmlns:p14="http://schemas.microsoft.com/office/powerpoint/2010/main" val="3588889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607895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280935" y="2613392"/>
            <a:ext cx="56301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DISGUSTO</a:t>
            </a:r>
          </a:p>
        </p:txBody>
      </p:sp>
    </p:spTree>
    <p:extLst>
      <p:ext uri="{BB962C8B-B14F-4D97-AF65-F5344CB8AC3E}">
        <p14:creationId xmlns:p14="http://schemas.microsoft.com/office/powerpoint/2010/main" val="3557819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969387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491696" y="2613392"/>
            <a:ext cx="52086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RICORDO</a:t>
            </a:r>
          </a:p>
        </p:txBody>
      </p:sp>
    </p:spTree>
    <p:extLst>
      <p:ext uri="{BB962C8B-B14F-4D97-AF65-F5344CB8AC3E}">
        <p14:creationId xmlns:p14="http://schemas.microsoft.com/office/powerpoint/2010/main" val="42612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524965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936657" y="2613392"/>
            <a:ext cx="43186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RABBIA</a:t>
            </a:r>
          </a:p>
        </p:txBody>
      </p:sp>
    </p:spTree>
    <p:extLst>
      <p:ext uri="{BB962C8B-B14F-4D97-AF65-F5344CB8AC3E}">
        <p14:creationId xmlns:p14="http://schemas.microsoft.com/office/powerpoint/2010/main" val="1290044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754079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36418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491696" y="2613392"/>
            <a:ext cx="52086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RICORDO</a:t>
            </a:r>
          </a:p>
        </p:txBody>
      </p:sp>
    </p:spTree>
    <p:extLst>
      <p:ext uri="{BB962C8B-B14F-4D97-AF65-F5344CB8AC3E}">
        <p14:creationId xmlns:p14="http://schemas.microsoft.com/office/powerpoint/2010/main" val="1086403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502091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192444" y="2613392"/>
            <a:ext cx="58071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SORPRESA</a:t>
            </a:r>
          </a:p>
        </p:txBody>
      </p:sp>
    </p:spTree>
    <p:extLst>
      <p:ext uri="{BB962C8B-B14F-4D97-AF65-F5344CB8AC3E}">
        <p14:creationId xmlns:p14="http://schemas.microsoft.com/office/powerpoint/2010/main" val="2796526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555584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491696" y="2613392"/>
            <a:ext cx="52086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RICORDO</a:t>
            </a:r>
          </a:p>
        </p:txBody>
      </p:sp>
    </p:spTree>
    <p:extLst>
      <p:ext uri="{BB962C8B-B14F-4D97-AF65-F5344CB8AC3E}">
        <p14:creationId xmlns:p14="http://schemas.microsoft.com/office/powerpoint/2010/main" val="1849117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133880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226857" y="2613392"/>
            <a:ext cx="57382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TRISTEZZA</a:t>
            </a:r>
          </a:p>
        </p:txBody>
      </p:sp>
    </p:spTree>
    <p:extLst>
      <p:ext uri="{BB962C8B-B14F-4D97-AF65-F5344CB8AC3E}">
        <p14:creationId xmlns:p14="http://schemas.microsoft.com/office/powerpoint/2010/main" val="1935026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569794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491696" y="2613392"/>
            <a:ext cx="52086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RICORDO</a:t>
            </a:r>
          </a:p>
        </p:txBody>
      </p:sp>
    </p:spTree>
    <p:extLst>
      <p:ext uri="{BB962C8B-B14F-4D97-AF65-F5344CB8AC3E}">
        <p14:creationId xmlns:p14="http://schemas.microsoft.com/office/powerpoint/2010/main" val="1234404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491696" y="2613392"/>
            <a:ext cx="52086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RICORDO</a:t>
            </a:r>
          </a:p>
        </p:txBody>
      </p:sp>
    </p:spTree>
    <p:extLst>
      <p:ext uri="{BB962C8B-B14F-4D97-AF65-F5344CB8AC3E}">
        <p14:creationId xmlns:p14="http://schemas.microsoft.com/office/powerpoint/2010/main" val="3804261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083929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4382148" y="2613392"/>
            <a:ext cx="34277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GIOIA</a:t>
            </a:r>
          </a:p>
        </p:txBody>
      </p:sp>
    </p:spTree>
    <p:extLst>
      <p:ext uri="{BB962C8B-B14F-4D97-AF65-F5344CB8AC3E}">
        <p14:creationId xmlns:p14="http://schemas.microsoft.com/office/powerpoint/2010/main" val="1301724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787333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491696" y="2613392"/>
            <a:ext cx="52086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RICORDO</a:t>
            </a:r>
          </a:p>
        </p:txBody>
      </p:sp>
    </p:spTree>
    <p:extLst>
      <p:ext uri="{BB962C8B-B14F-4D97-AF65-F5344CB8AC3E}">
        <p14:creationId xmlns:p14="http://schemas.microsoft.com/office/powerpoint/2010/main" val="3386770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608975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4328070" y="2613392"/>
            <a:ext cx="35358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RELAX</a:t>
            </a:r>
          </a:p>
        </p:txBody>
      </p:sp>
    </p:spTree>
    <p:extLst>
      <p:ext uri="{BB962C8B-B14F-4D97-AF65-F5344CB8AC3E}">
        <p14:creationId xmlns:p14="http://schemas.microsoft.com/office/powerpoint/2010/main" val="2550719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250694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491696" y="2613392"/>
            <a:ext cx="52086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RICORDO</a:t>
            </a:r>
          </a:p>
        </p:txBody>
      </p:sp>
    </p:spTree>
    <p:extLst>
      <p:ext uri="{BB962C8B-B14F-4D97-AF65-F5344CB8AC3E}">
        <p14:creationId xmlns:p14="http://schemas.microsoft.com/office/powerpoint/2010/main" val="930249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091371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4131425" y="2613392"/>
            <a:ext cx="39291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PAURA</a:t>
            </a:r>
          </a:p>
        </p:txBody>
      </p:sp>
    </p:spTree>
    <p:extLst>
      <p:ext uri="{BB962C8B-B14F-4D97-AF65-F5344CB8AC3E}">
        <p14:creationId xmlns:p14="http://schemas.microsoft.com/office/powerpoint/2010/main" val="1965288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367165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631034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491696" y="2613392"/>
            <a:ext cx="52086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RICORDO</a:t>
            </a:r>
          </a:p>
        </p:txBody>
      </p:sp>
    </p:spTree>
    <p:extLst>
      <p:ext uri="{BB962C8B-B14F-4D97-AF65-F5344CB8AC3E}">
        <p14:creationId xmlns:p14="http://schemas.microsoft.com/office/powerpoint/2010/main" val="1471656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17720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7BCF18-1269-31A8-5462-DE3764673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16E854-17D9-A48B-86A5-1D34B75A4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6980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4804873" y="2613392"/>
            <a:ext cx="258225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FINE</a:t>
            </a:r>
          </a:p>
        </p:txBody>
      </p:sp>
    </p:spTree>
    <p:extLst>
      <p:ext uri="{BB962C8B-B14F-4D97-AF65-F5344CB8AC3E}">
        <p14:creationId xmlns:p14="http://schemas.microsoft.com/office/powerpoint/2010/main" val="4195096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226857" y="2613392"/>
            <a:ext cx="57382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TRISTEZZA</a:t>
            </a:r>
          </a:p>
        </p:txBody>
      </p:sp>
    </p:spTree>
    <p:extLst>
      <p:ext uri="{BB962C8B-B14F-4D97-AF65-F5344CB8AC3E}">
        <p14:creationId xmlns:p14="http://schemas.microsoft.com/office/powerpoint/2010/main" val="1638371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83037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491696" y="2613392"/>
            <a:ext cx="52086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RICORDO</a:t>
            </a:r>
          </a:p>
        </p:txBody>
      </p:sp>
    </p:spTree>
    <p:extLst>
      <p:ext uri="{BB962C8B-B14F-4D97-AF65-F5344CB8AC3E}">
        <p14:creationId xmlns:p14="http://schemas.microsoft.com/office/powerpoint/2010/main" val="1334622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720489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192444" y="2613392"/>
            <a:ext cx="58071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SORPRESA</a:t>
            </a:r>
          </a:p>
        </p:txBody>
      </p:sp>
    </p:spTree>
    <p:extLst>
      <p:ext uri="{BB962C8B-B14F-4D97-AF65-F5344CB8AC3E}">
        <p14:creationId xmlns:p14="http://schemas.microsoft.com/office/powerpoint/2010/main" val="3251222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057116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118795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491696" y="2613392"/>
            <a:ext cx="52086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RICORDO</a:t>
            </a:r>
          </a:p>
        </p:txBody>
      </p:sp>
    </p:spTree>
    <p:extLst>
      <p:ext uri="{BB962C8B-B14F-4D97-AF65-F5344CB8AC3E}">
        <p14:creationId xmlns:p14="http://schemas.microsoft.com/office/powerpoint/2010/main" val="451704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518846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4328070" y="2613392"/>
            <a:ext cx="35358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RELAX</a:t>
            </a:r>
          </a:p>
        </p:txBody>
      </p:sp>
    </p:spTree>
    <p:extLst>
      <p:ext uri="{BB962C8B-B14F-4D97-AF65-F5344CB8AC3E}">
        <p14:creationId xmlns:p14="http://schemas.microsoft.com/office/powerpoint/2010/main" val="2328097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578799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491696" y="2613392"/>
            <a:ext cx="52086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RICORDO</a:t>
            </a:r>
          </a:p>
        </p:txBody>
      </p:sp>
    </p:spTree>
    <p:extLst>
      <p:ext uri="{BB962C8B-B14F-4D97-AF65-F5344CB8AC3E}">
        <p14:creationId xmlns:p14="http://schemas.microsoft.com/office/powerpoint/2010/main" val="3720666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502509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4131425" y="2613392"/>
            <a:ext cx="39291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PAURA</a:t>
            </a:r>
          </a:p>
        </p:txBody>
      </p:sp>
    </p:spTree>
    <p:extLst>
      <p:ext uri="{BB962C8B-B14F-4D97-AF65-F5344CB8AC3E}">
        <p14:creationId xmlns:p14="http://schemas.microsoft.com/office/powerpoint/2010/main" val="2347193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707981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491696" y="2613392"/>
            <a:ext cx="52086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RICORDO</a:t>
            </a:r>
          </a:p>
        </p:txBody>
      </p:sp>
    </p:spTree>
    <p:extLst>
      <p:ext uri="{BB962C8B-B14F-4D97-AF65-F5344CB8AC3E}">
        <p14:creationId xmlns:p14="http://schemas.microsoft.com/office/powerpoint/2010/main" val="3098702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936657" y="2613392"/>
            <a:ext cx="43186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RABBIA</a:t>
            </a:r>
          </a:p>
        </p:txBody>
      </p:sp>
    </p:spTree>
    <p:extLst>
      <p:ext uri="{BB962C8B-B14F-4D97-AF65-F5344CB8AC3E}">
        <p14:creationId xmlns:p14="http://schemas.microsoft.com/office/powerpoint/2010/main" val="4035739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818000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4382148" y="2613392"/>
            <a:ext cx="34277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GIOIA</a:t>
            </a:r>
          </a:p>
        </p:txBody>
      </p:sp>
    </p:spTree>
    <p:extLst>
      <p:ext uri="{BB962C8B-B14F-4D97-AF65-F5344CB8AC3E}">
        <p14:creationId xmlns:p14="http://schemas.microsoft.com/office/powerpoint/2010/main" val="520163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528113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491696" y="2613392"/>
            <a:ext cx="52086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RICORDO</a:t>
            </a:r>
          </a:p>
        </p:txBody>
      </p:sp>
    </p:spTree>
    <p:extLst>
      <p:ext uri="{BB962C8B-B14F-4D97-AF65-F5344CB8AC3E}">
        <p14:creationId xmlns:p14="http://schemas.microsoft.com/office/powerpoint/2010/main" val="597824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686762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4328070" y="2613392"/>
            <a:ext cx="35358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RELAX</a:t>
            </a:r>
          </a:p>
        </p:txBody>
      </p:sp>
    </p:spTree>
    <p:extLst>
      <p:ext uri="{BB962C8B-B14F-4D97-AF65-F5344CB8AC3E}">
        <p14:creationId xmlns:p14="http://schemas.microsoft.com/office/powerpoint/2010/main" val="984720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963389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491696" y="2613392"/>
            <a:ext cx="52086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RICORDO</a:t>
            </a:r>
          </a:p>
        </p:txBody>
      </p:sp>
    </p:spTree>
    <p:extLst>
      <p:ext uri="{BB962C8B-B14F-4D97-AF65-F5344CB8AC3E}">
        <p14:creationId xmlns:p14="http://schemas.microsoft.com/office/powerpoint/2010/main" val="4231936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937446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226857" y="2613392"/>
            <a:ext cx="57382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TRISTEZZA</a:t>
            </a:r>
          </a:p>
        </p:txBody>
      </p:sp>
    </p:spTree>
    <p:extLst>
      <p:ext uri="{BB962C8B-B14F-4D97-AF65-F5344CB8AC3E}">
        <p14:creationId xmlns:p14="http://schemas.microsoft.com/office/powerpoint/2010/main" val="1547623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4968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924479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491696" y="2613392"/>
            <a:ext cx="52086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RICORDO</a:t>
            </a:r>
          </a:p>
        </p:txBody>
      </p:sp>
    </p:spTree>
    <p:extLst>
      <p:ext uri="{BB962C8B-B14F-4D97-AF65-F5344CB8AC3E}">
        <p14:creationId xmlns:p14="http://schemas.microsoft.com/office/powerpoint/2010/main" val="1588395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108834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280935" y="2613392"/>
            <a:ext cx="56301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DISGUSTO</a:t>
            </a:r>
          </a:p>
        </p:txBody>
      </p:sp>
    </p:spTree>
    <p:extLst>
      <p:ext uri="{BB962C8B-B14F-4D97-AF65-F5344CB8AC3E}">
        <p14:creationId xmlns:p14="http://schemas.microsoft.com/office/powerpoint/2010/main" val="3406170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853257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491696" y="2613392"/>
            <a:ext cx="52086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RICORDO</a:t>
            </a:r>
          </a:p>
        </p:txBody>
      </p:sp>
    </p:spTree>
    <p:extLst>
      <p:ext uri="{BB962C8B-B14F-4D97-AF65-F5344CB8AC3E}">
        <p14:creationId xmlns:p14="http://schemas.microsoft.com/office/powerpoint/2010/main" val="2270640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229249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4131425" y="2613392"/>
            <a:ext cx="39291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PAURA</a:t>
            </a:r>
          </a:p>
        </p:txBody>
      </p:sp>
    </p:spTree>
    <p:extLst>
      <p:ext uri="{BB962C8B-B14F-4D97-AF65-F5344CB8AC3E}">
        <p14:creationId xmlns:p14="http://schemas.microsoft.com/office/powerpoint/2010/main" val="1734212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066068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491696" y="2613392"/>
            <a:ext cx="52086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RICORDO</a:t>
            </a:r>
          </a:p>
        </p:txBody>
      </p:sp>
    </p:spTree>
    <p:extLst>
      <p:ext uri="{BB962C8B-B14F-4D97-AF65-F5344CB8AC3E}">
        <p14:creationId xmlns:p14="http://schemas.microsoft.com/office/powerpoint/2010/main" val="358601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491696" y="2613392"/>
            <a:ext cx="52086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RICORDO</a:t>
            </a:r>
          </a:p>
        </p:txBody>
      </p:sp>
    </p:spTree>
    <p:extLst>
      <p:ext uri="{BB962C8B-B14F-4D97-AF65-F5344CB8AC3E}">
        <p14:creationId xmlns:p14="http://schemas.microsoft.com/office/powerpoint/2010/main" val="634191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529316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936657" y="2613392"/>
            <a:ext cx="43186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RABBIA</a:t>
            </a:r>
          </a:p>
        </p:txBody>
      </p:sp>
    </p:spTree>
    <p:extLst>
      <p:ext uri="{BB962C8B-B14F-4D97-AF65-F5344CB8AC3E}">
        <p14:creationId xmlns:p14="http://schemas.microsoft.com/office/powerpoint/2010/main" val="1008448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744243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491696" y="2613392"/>
            <a:ext cx="52086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RICORDO</a:t>
            </a:r>
          </a:p>
        </p:txBody>
      </p:sp>
    </p:spTree>
    <p:extLst>
      <p:ext uri="{BB962C8B-B14F-4D97-AF65-F5344CB8AC3E}">
        <p14:creationId xmlns:p14="http://schemas.microsoft.com/office/powerpoint/2010/main" val="4281063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45053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192444" y="2613392"/>
            <a:ext cx="58071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SORPRESA</a:t>
            </a:r>
          </a:p>
        </p:txBody>
      </p:sp>
    </p:spTree>
    <p:extLst>
      <p:ext uri="{BB962C8B-B14F-4D97-AF65-F5344CB8AC3E}">
        <p14:creationId xmlns:p14="http://schemas.microsoft.com/office/powerpoint/2010/main" val="3554483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259956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491696" y="2613392"/>
            <a:ext cx="52086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RICORDO</a:t>
            </a:r>
          </a:p>
        </p:txBody>
      </p:sp>
    </p:spTree>
    <p:extLst>
      <p:ext uri="{BB962C8B-B14F-4D97-AF65-F5344CB8AC3E}">
        <p14:creationId xmlns:p14="http://schemas.microsoft.com/office/powerpoint/2010/main" val="2266274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705295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4328070" y="2613392"/>
            <a:ext cx="35358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RELAX</a:t>
            </a:r>
          </a:p>
        </p:txBody>
      </p:sp>
    </p:spTree>
    <p:extLst>
      <p:ext uri="{BB962C8B-B14F-4D97-AF65-F5344CB8AC3E}">
        <p14:creationId xmlns:p14="http://schemas.microsoft.com/office/powerpoint/2010/main" val="2512204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814146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514613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491696" y="2613392"/>
            <a:ext cx="52086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RICORDO</a:t>
            </a:r>
          </a:p>
        </p:txBody>
      </p:sp>
    </p:spTree>
    <p:extLst>
      <p:ext uri="{BB962C8B-B14F-4D97-AF65-F5344CB8AC3E}">
        <p14:creationId xmlns:p14="http://schemas.microsoft.com/office/powerpoint/2010/main" val="1237194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193717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4382148" y="2613392"/>
            <a:ext cx="34277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GIOIA</a:t>
            </a:r>
          </a:p>
        </p:txBody>
      </p:sp>
    </p:spTree>
    <p:extLst>
      <p:ext uri="{BB962C8B-B14F-4D97-AF65-F5344CB8AC3E}">
        <p14:creationId xmlns:p14="http://schemas.microsoft.com/office/powerpoint/2010/main" val="472213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0451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491696" y="2613392"/>
            <a:ext cx="52086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RICORDO</a:t>
            </a:r>
          </a:p>
        </p:txBody>
      </p:sp>
    </p:spTree>
    <p:extLst>
      <p:ext uri="{BB962C8B-B14F-4D97-AF65-F5344CB8AC3E}">
        <p14:creationId xmlns:p14="http://schemas.microsoft.com/office/powerpoint/2010/main" val="554909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762849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280935" y="2613392"/>
            <a:ext cx="56301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DISGUSTO</a:t>
            </a:r>
          </a:p>
        </p:txBody>
      </p:sp>
    </p:spTree>
    <p:extLst>
      <p:ext uri="{BB962C8B-B14F-4D97-AF65-F5344CB8AC3E}">
        <p14:creationId xmlns:p14="http://schemas.microsoft.com/office/powerpoint/2010/main" val="3256854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3468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491696" y="2613392"/>
            <a:ext cx="52086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RICORDO</a:t>
            </a:r>
          </a:p>
        </p:txBody>
      </p:sp>
    </p:spTree>
    <p:extLst>
      <p:ext uri="{BB962C8B-B14F-4D97-AF65-F5344CB8AC3E}">
        <p14:creationId xmlns:p14="http://schemas.microsoft.com/office/powerpoint/2010/main" val="2865820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4382148" y="2613392"/>
            <a:ext cx="34277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GIOIA</a:t>
            </a:r>
          </a:p>
        </p:txBody>
      </p:sp>
    </p:spTree>
    <p:extLst>
      <p:ext uri="{BB962C8B-B14F-4D97-AF65-F5344CB8AC3E}">
        <p14:creationId xmlns:p14="http://schemas.microsoft.com/office/powerpoint/2010/main" val="90092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04710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226857" y="2613392"/>
            <a:ext cx="57382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TRISTEZZA</a:t>
            </a:r>
          </a:p>
        </p:txBody>
      </p:sp>
    </p:spTree>
    <p:extLst>
      <p:ext uri="{BB962C8B-B14F-4D97-AF65-F5344CB8AC3E}">
        <p14:creationId xmlns:p14="http://schemas.microsoft.com/office/powerpoint/2010/main" val="3264998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7125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491696" y="2613392"/>
            <a:ext cx="52086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RICORDO</a:t>
            </a:r>
          </a:p>
        </p:txBody>
      </p:sp>
    </p:spTree>
    <p:extLst>
      <p:ext uri="{BB962C8B-B14F-4D97-AF65-F5344CB8AC3E}">
        <p14:creationId xmlns:p14="http://schemas.microsoft.com/office/powerpoint/2010/main" val="2629847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76304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192444" y="2613392"/>
            <a:ext cx="58071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SORPRESA</a:t>
            </a:r>
          </a:p>
        </p:txBody>
      </p:sp>
    </p:spTree>
    <p:extLst>
      <p:ext uri="{BB962C8B-B14F-4D97-AF65-F5344CB8AC3E}">
        <p14:creationId xmlns:p14="http://schemas.microsoft.com/office/powerpoint/2010/main" val="3523498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846924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491696" y="2613392"/>
            <a:ext cx="52086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RICORDO</a:t>
            </a:r>
          </a:p>
        </p:txBody>
      </p:sp>
    </p:spTree>
    <p:extLst>
      <p:ext uri="{BB962C8B-B14F-4D97-AF65-F5344CB8AC3E}">
        <p14:creationId xmlns:p14="http://schemas.microsoft.com/office/powerpoint/2010/main" val="4025522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53116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936657" y="2613392"/>
            <a:ext cx="43186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RABBIA</a:t>
            </a:r>
          </a:p>
        </p:txBody>
      </p:sp>
    </p:spTree>
    <p:extLst>
      <p:ext uri="{BB962C8B-B14F-4D97-AF65-F5344CB8AC3E}">
        <p14:creationId xmlns:p14="http://schemas.microsoft.com/office/powerpoint/2010/main" val="4086873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842884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988618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491696" y="2613392"/>
            <a:ext cx="52086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RICORDO</a:t>
            </a:r>
          </a:p>
        </p:txBody>
      </p:sp>
    </p:spTree>
    <p:extLst>
      <p:ext uri="{BB962C8B-B14F-4D97-AF65-F5344CB8AC3E}">
        <p14:creationId xmlns:p14="http://schemas.microsoft.com/office/powerpoint/2010/main" val="473481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752417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4131425" y="2613392"/>
            <a:ext cx="39291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PAURA</a:t>
            </a:r>
          </a:p>
        </p:txBody>
      </p:sp>
    </p:spTree>
    <p:extLst>
      <p:ext uri="{BB962C8B-B14F-4D97-AF65-F5344CB8AC3E}">
        <p14:creationId xmlns:p14="http://schemas.microsoft.com/office/powerpoint/2010/main" val="4217430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750985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491696" y="2613392"/>
            <a:ext cx="52086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RICORDO</a:t>
            </a:r>
          </a:p>
        </p:txBody>
      </p:sp>
    </p:spTree>
    <p:extLst>
      <p:ext uri="{BB962C8B-B14F-4D97-AF65-F5344CB8AC3E}">
        <p14:creationId xmlns:p14="http://schemas.microsoft.com/office/powerpoint/2010/main" val="3321551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184896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4382148" y="2613392"/>
            <a:ext cx="34277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GIOIA</a:t>
            </a:r>
          </a:p>
        </p:txBody>
      </p:sp>
    </p:spTree>
    <p:extLst>
      <p:ext uri="{BB962C8B-B14F-4D97-AF65-F5344CB8AC3E}">
        <p14:creationId xmlns:p14="http://schemas.microsoft.com/office/powerpoint/2010/main" val="3431806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270779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491696" y="2613392"/>
            <a:ext cx="52086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RICORDO</a:t>
            </a:r>
          </a:p>
        </p:txBody>
      </p:sp>
    </p:spTree>
    <p:extLst>
      <p:ext uri="{BB962C8B-B14F-4D97-AF65-F5344CB8AC3E}">
        <p14:creationId xmlns:p14="http://schemas.microsoft.com/office/powerpoint/2010/main" val="339282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491696" y="2613392"/>
            <a:ext cx="52086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RICORDO</a:t>
            </a:r>
          </a:p>
        </p:txBody>
      </p:sp>
    </p:spTree>
    <p:extLst>
      <p:ext uri="{BB962C8B-B14F-4D97-AF65-F5344CB8AC3E}">
        <p14:creationId xmlns:p14="http://schemas.microsoft.com/office/powerpoint/2010/main" val="1220783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111355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4328070" y="2613392"/>
            <a:ext cx="35358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RELAX</a:t>
            </a:r>
          </a:p>
        </p:txBody>
      </p:sp>
    </p:spTree>
    <p:extLst>
      <p:ext uri="{BB962C8B-B14F-4D97-AF65-F5344CB8AC3E}">
        <p14:creationId xmlns:p14="http://schemas.microsoft.com/office/powerpoint/2010/main" val="2633645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076495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491696" y="2613392"/>
            <a:ext cx="52086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RICORDO</a:t>
            </a:r>
          </a:p>
        </p:txBody>
      </p:sp>
    </p:spTree>
    <p:extLst>
      <p:ext uri="{BB962C8B-B14F-4D97-AF65-F5344CB8AC3E}">
        <p14:creationId xmlns:p14="http://schemas.microsoft.com/office/powerpoint/2010/main" val="3691067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17911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192444" y="2613392"/>
            <a:ext cx="58071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SORPRESA</a:t>
            </a:r>
          </a:p>
        </p:txBody>
      </p:sp>
    </p:spTree>
    <p:extLst>
      <p:ext uri="{BB962C8B-B14F-4D97-AF65-F5344CB8AC3E}">
        <p14:creationId xmlns:p14="http://schemas.microsoft.com/office/powerpoint/2010/main" val="3778520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635325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491696" y="2613392"/>
            <a:ext cx="52086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RICORDO</a:t>
            </a:r>
          </a:p>
        </p:txBody>
      </p:sp>
    </p:spTree>
    <p:extLst>
      <p:ext uri="{BB962C8B-B14F-4D97-AF65-F5344CB8AC3E}">
        <p14:creationId xmlns:p14="http://schemas.microsoft.com/office/powerpoint/2010/main" val="2323602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684512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4131425" y="2613392"/>
            <a:ext cx="39291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PAURA</a:t>
            </a:r>
          </a:p>
        </p:txBody>
      </p:sp>
    </p:spTree>
    <p:extLst>
      <p:ext uri="{BB962C8B-B14F-4D97-AF65-F5344CB8AC3E}">
        <p14:creationId xmlns:p14="http://schemas.microsoft.com/office/powerpoint/2010/main" val="1171447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176</Words>
  <Application>Microsoft Macintosh PowerPoint</Application>
  <PresentationFormat>Widescreen</PresentationFormat>
  <Paragraphs>176</Paragraphs>
  <Slides>144</Slides>
  <Notes>34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144</vt:i4>
      </vt:variant>
    </vt:vector>
  </HeadingPairs>
  <TitlesOfParts>
    <vt:vector size="148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Daniele Lozzi</dc:creator>
  <cp:lastModifiedBy>Daniele Lozzi</cp:lastModifiedBy>
  <cp:revision>19</cp:revision>
  <dcterms:created xsi:type="dcterms:W3CDTF">2023-02-13T18:16:05Z</dcterms:created>
  <dcterms:modified xsi:type="dcterms:W3CDTF">2023-10-31T09:41:00Z</dcterms:modified>
</cp:coreProperties>
</file>