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32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8" r:id="rId20"/>
    <p:sldId id="275" r:id="rId21"/>
    <p:sldId id="272" r:id="rId22"/>
    <p:sldId id="279" r:id="rId23"/>
    <p:sldId id="280" r:id="rId24"/>
    <p:sldId id="281" r:id="rId25"/>
    <p:sldId id="276" r:id="rId26"/>
    <p:sldId id="277" r:id="rId27"/>
    <p:sldId id="288" r:id="rId28"/>
    <p:sldId id="283" r:id="rId29"/>
    <p:sldId id="286" r:id="rId30"/>
    <p:sldId id="285" r:id="rId31"/>
    <p:sldId id="284" r:id="rId32"/>
    <p:sldId id="287" r:id="rId33"/>
    <p:sldId id="282" r:id="rId34"/>
    <p:sldId id="293" r:id="rId35"/>
    <p:sldId id="294" r:id="rId36"/>
    <p:sldId id="289" r:id="rId37"/>
    <p:sldId id="290" r:id="rId38"/>
    <p:sldId id="291" r:id="rId39"/>
    <p:sldId id="292" r:id="rId40"/>
    <p:sldId id="295" r:id="rId41"/>
    <p:sldId id="296" r:id="rId42"/>
    <p:sldId id="297" r:id="rId43"/>
    <p:sldId id="298" r:id="rId44"/>
    <p:sldId id="299" r:id="rId45"/>
    <p:sldId id="302" r:id="rId46"/>
    <p:sldId id="301" r:id="rId47"/>
    <p:sldId id="300" r:id="rId48"/>
    <p:sldId id="303" r:id="rId49"/>
    <p:sldId id="310" r:id="rId50"/>
    <p:sldId id="311" r:id="rId51"/>
    <p:sldId id="304" r:id="rId52"/>
    <p:sldId id="305" r:id="rId53"/>
    <p:sldId id="306" r:id="rId54"/>
    <p:sldId id="307" r:id="rId55"/>
    <p:sldId id="324" r:id="rId56"/>
    <p:sldId id="309" r:id="rId57"/>
    <p:sldId id="312" r:id="rId58"/>
    <p:sldId id="313" r:id="rId59"/>
    <p:sldId id="314" r:id="rId60"/>
    <p:sldId id="315" r:id="rId61"/>
    <p:sldId id="316" r:id="rId62"/>
    <p:sldId id="317" r:id="rId63"/>
    <p:sldId id="326" r:id="rId64"/>
    <p:sldId id="319" r:id="rId65"/>
    <p:sldId id="320" r:id="rId66"/>
    <p:sldId id="321" r:id="rId67"/>
    <p:sldId id="322" r:id="rId68"/>
    <p:sldId id="323" r:id="rId69"/>
    <p:sldId id="318" r:id="rId70"/>
    <p:sldId id="325" r:id="rId71"/>
    <p:sldId id="308" r:id="rId72"/>
    <p:sldId id="328" r:id="rId73"/>
    <p:sldId id="329" r:id="rId7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51"/>
    <p:restoredTop sz="86409"/>
  </p:normalViewPr>
  <p:slideViewPr>
    <p:cSldViewPr snapToGrid="0" snapToObjects="1">
      <p:cViewPr>
        <p:scale>
          <a:sx n="130" d="100"/>
          <a:sy n="130" d="100"/>
        </p:scale>
        <p:origin x="144" y="-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9" d="100"/>
        <a:sy n="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2E732-FCC5-2E4D-A695-F25642919CC6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BEB8D-A289-3F4D-9BDC-964FD6871E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691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88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91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75D9F-9195-F3A2-C9E9-1E21EB7FA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1F4FBE0-8139-A61A-F627-411F44465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63E969-AF1B-379C-6900-0DDEF2A4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AD5E4A-D7AB-A8D7-1ADB-8B013410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D8C735-07FB-0103-C251-0CD307E0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685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178A24-EBD1-EC87-5035-417F4A28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9237B9-F6B3-1602-7366-C99D4EC25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62A328-AF0A-06E1-F613-3BA0B5F5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9901F5-62CC-5FC7-40F5-772633A5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A48854-90F5-13C5-3B11-5AAF84F2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7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A61A2B-BD03-29D8-7F42-DA69CE6F2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96F052-1A0D-B05E-3F1D-1A25E13C3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54A6C0-E5BA-F5F3-A720-3F53E8FF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D566A4-75C8-08AF-B398-704988C9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6D4330-31EF-2C86-FF83-2439E9D3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16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59FD7-9C6E-766B-4F7E-417B929E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E84ABC-8973-681B-0254-492F5734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E441C7-E2C8-04BC-94B8-173E8FA1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96A197-EB41-7B21-4661-0CC1951A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EAC9B1-74B1-BBF9-D2E2-0D95366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14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AB7300-6635-E64B-EFD6-480D5271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E0C6A3-8888-EF1E-B6C0-6247EE842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4F8A03-CE2E-9517-C6A2-2BC29153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202D74-CD84-73C1-F77B-5942D5C6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744693-503A-2E2D-5AD7-2E05A8B9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47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2BFEC6-96E5-F5D0-BB4F-687BC060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5964E0-4B2E-CAD3-9511-74E865995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D5CCD0-9D19-FACA-7D57-8DFD4C957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F3F5A6-8A6E-88A1-B5A4-FB51C7DD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CE9CD8-9D5A-5BA4-7044-D914FDB6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2E9B66-89C9-EEEE-B429-17A2F43F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7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A52F0-5D0F-EA5D-68B8-3C23129F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AE0DDB-89F7-4FC4-9648-E223143AD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35859E-768C-4383-6CC6-EB2DBEA27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5492AC2-4DC0-991F-D177-90352E69A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31CDD6-FCA4-ED13-F369-91DA6928B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F30F6F-7175-9564-B04F-A88ED231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FC90B1D-1183-354D-A2EC-75969E2B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F4A1F9-AD30-B326-9BE8-5FF82D2F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24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211A6E-B5DE-F085-FDB4-3B325B6E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73E5A1-7DAB-D8FB-3E5A-2E18F5C3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BEBC43-FD66-C531-EB96-06E61026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53C16F-1DE1-6E33-F758-E0604BC7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73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7594AA-5654-2D31-AFC6-71B9F30A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BBB8C73-AD55-C89E-5804-D8DE4A0B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D07652-AEDB-5E8A-D473-51FBAAA5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76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75067F-4514-1ABB-D628-7F8FF1E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392BA5-B951-FDBD-B332-26EA5B979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5E8DF8-6935-344D-8B04-A229592B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4CA79D-8B7E-3A5F-2EA8-99F4D31D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89A6E6-052A-7660-8874-A693EB18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A802FE-EB20-7041-BE9E-DB5587F6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98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6ED7A-FF89-DC67-E996-ECC088D0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1036D32-56C9-B927-B7CB-C56E07688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1948FE-172C-BB35-8760-C315FFF16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933D5-0C68-E099-769C-49DDC3F8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5E3F67-9E0A-9A31-2EEB-08D6A968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51F952-B930-BD3C-BB3C-8081A327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18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9219196-F47C-ED9D-05F0-263D19E7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6F754C-B35E-E1D3-6B9D-B2CFF5A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093C15-EF96-BBA0-F2B1-670B89214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9ED6BE-2F82-9131-C0B3-C79F664D1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7D032-956D-863E-B75A-F8644B423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BCF18-1269-31A8-5462-DE376467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16E854-17D9-A48B-86A5-1D34B75A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17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4409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28298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649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6868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228367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300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265848" y="2613392"/>
            <a:ext cx="3660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131712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5336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16344" y="2613392"/>
            <a:ext cx="3959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7609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4756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239931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571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8618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20728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3238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11924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9466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434788" y="2613392"/>
            <a:ext cx="3322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402093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3314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16344" y="2613392"/>
            <a:ext cx="3959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398743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1522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25768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403573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725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265848" y="2613392"/>
            <a:ext cx="3660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422778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9029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6868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28136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052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63129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4715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434788" y="2613392"/>
            <a:ext cx="3322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299341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0472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250230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4968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1077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6868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155406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0099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265848" y="2613392"/>
            <a:ext cx="3660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359386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780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16344" y="2613392"/>
            <a:ext cx="3959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1989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7547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122871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080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6868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14575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16344" y="2613392"/>
            <a:ext cx="3959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257777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4023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434788" y="2613392"/>
            <a:ext cx="3322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402444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456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11991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811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6868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303361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763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265848" y="2613392"/>
            <a:ext cx="3660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387691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6984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184908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7079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2411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16344" y="2613392"/>
            <a:ext cx="3959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35769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4931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265848" y="2613392"/>
            <a:ext cx="3660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114969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708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364144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2620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24875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6114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434788" y="2613392"/>
            <a:ext cx="3322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415420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434788" y="2613392"/>
            <a:ext cx="3322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294547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6463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39780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BCF18-1269-31A8-5462-DE376467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16E854-17D9-A48B-86A5-1D34B75A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8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804873" y="2613392"/>
            <a:ext cx="25822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419509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00"/>
    </mc:Choice>
    <mc:Fallback>
      <p:transition advClick="0" advTm="30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3405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174712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73</Words>
  <Application>Microsoft Macintosh PowerPoint</Application>
  <PresentationFormat>Widescreen</PresentationFormat>
  <Paragraphs>73</Paragraphs>
  <Slides>73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73</vt:i4>
      </vt:variant>
    </vt:vector>
  </HeadingPairs>
  <TitlesOfParts>
    <vt:vector size="7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Lozzi</dc:creator>
  <cp:lastModifiedBy>Daniele Lozzi</cp:lastModifiedBy>
  <cp:revision>12</cp:revision>
  <dcterms:created xsi:type="dcterms:W3CDTF">2023-02-13T18:16:05Z</dcterms:created>
  <dcterms:modified xsi:type="dcterms:W3CDTF">2023-02-17T11:10:53Z</dcterms:modified>
</cp:coreProperties>
</file>