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27" r:id="rId2"/>
    <p:sldId id="256" r:id="rId3"/>
    <p:sldId id="25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28" r:id="rId13"/>
    <p:sldId id="32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43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47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1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3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21/03/23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97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0122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0"/>
    </mc:Choice>
    <mc:Fallback xmlns="">
      <p:transition advClick="0" advTm="30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99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7495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952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0077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005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7605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</Words>
  <Application>Microsoft Macintosh PowerPoint</Application>
  <PresentationFormat>Widescreen</PresentationFormat>
  <Paragraphs>17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13</cp:revision>
  <dcterms:created xsi:type="dcterms:W3CDTF">2023-02-13T18:16:05Z</dcterms:created>
  <dcterms:modified xsi:type="dcterms:W3CDTF">2023-03-21T14:46:32Z</dcterms:modified>
</cp:coreProperties>
</file>