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taatliches"/>
      <p:regular r:id="rId22"/>
    </p:embeddedFont>
    <p:embeddedFont>
      <p:font typeface="Bebas Neue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Manjar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FA1DA-DAED-496E-800E-654C4D5D292C}">
  <a:tblStyle styleId="{5BBFA1DA-DAED-496E-800E-654C4D5D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taatliches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T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Manjari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anjar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5e7fa488b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5e7fa488b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85e7fa488b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85e7fa488b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5e7fa488b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5e7fa488b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5e7fa488b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85e7fa488b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5e7fa488b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5e7fa488b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85e7fa488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85e7fa488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5e7fa488b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85e7fa488b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85e7fa488b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85e7fa488b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85e7fa488b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85e7fa488b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85e7fa488b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85e7fa488b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C8F2F3">
                <a:alpha val="45882"/>
              </a:srgbClr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21700" y="539500"/>
            <a:ext cx="69006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187450" y="2435188"/>
            <a:ext cx="4769100" cy="386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jari"/>
                <a:ea typeface="Manjari"/>
                <a:cs typeface="Manjari"/>
                <a:sym typeface="Manj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 rot="-281717">
            <a:off x="-700570" y="31427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452126">
            <a:off x="6164311" y="-170911"/>
            <a:ext cx="3265477" cy="1016110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367950" y="2533955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2" type="title"/>
          </p:nvPr>
        </p:nvSpPr>
        <p:spPr>
          <a:xfrm>
            <a:off x="3367950" y="1074800"/>
            <a:ext cx="11535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36795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13225" y="1085850"/>
            <a:ext cx="77094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 flipH="1" rot="-1098667">
            <a:off x="-615775" y="-63796"/>
            <a:ext cx="3721053" cy="1016150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 flipH="1" rot="1550047">
            <a:off x="6789760" y="31448"/>
            <a:ext cx="3265433" cy="1016097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flipH="1" rot="1402219">
            <a:off x="3552849" y="4398700"/>
            <a:ext cx="2839918" cy="1424138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2B93B3">
                <a:alpha val="60392"/>
              </a:srgbClr>
            </a:gs>
            <a:gs pos="46000">
              <a:srgbClr val="2B93B3">
                <a:alpha val="79215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239488" y="2676524"/>
            <a:ext cx="274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0"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title"/>
          </p:nvPr>
        </p:nvSpPr>
        <p:spPr>
          <a:xfrm>
            <a:off x="5161919" y="2676524"/>
            <a:ext cx="274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0"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5161928" y="3093025"/>
            <a:ext cx="2742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1239500" y="3093025"/>
            <a:ext cx="2742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7"/>
          <p:cNvSpPr txBox="1"/>
          <p:nvPr>
            <p:ph idx="4"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/>
        </p:nvSpPr>
        <p:spPr>
          <a:xfrm rot="-281717">
            <a:off x="-700570" y="31427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 rot="452126">
            <a:off x="6164311" y="-170911"/>
            <a:ext cx="3265477" cy="1016110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 rot="1808061">
            <a:off x="7778354" y="767635"/>
            <a:ext cx="3854675" cy="1195630"/>
            <a:chOff x="-3854900" y="873625"/>
            <a:chExt cx="3854900" cy="1195700"/>
          </a:xfrm>
        </p:grpSpPr>
        <p:sp>
          <p:nvSpPr>
            <p:cNvPr id="81" name="Google Shape;81;p17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 flipH="1" rot="3534451">
            <a:off x="-1979418" y="-975635"/>
            <a:ext cx="2464500" cy="3153672"/>
            <a:chOff x="4839100" y="2643113"/>
            <a:chExt cx="2464600" cy="3153800"/>
          </a:xfrm>
        </p:grpSpPr>
        <p:sp>
          <p:nvSpPr>
            <p:cNvPr id="94" name="Google Shape;94;p1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7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 rot="-392443">
            <a:off x="7579771" y="36792"/>
            <a:ext cx="1685379" cy="845170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700570" y="31427"/>
            <a:ext cx="3720906" cy="1016110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 rot="-3534451">
            <a:off x="8610743" y="-969360"/>
            <a:ext cx="2464500" cy="3153672"/>
            <a:chOff x="4839100" y="2643113"/>
            <a:chExt cx="2464600" cy="3153800"/>
          </a:xfrm>
        </p:grpSpPr>
        <p:sp>
          <p:nvSpPr>
            <p:cNvPr id="112" name="Google Shape;112;p1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114" name="Google Shape;114;p1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72400" y="1626250"/>
            <a:ext cx="42045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flipH="1" rot="281717">
            <a:off x="6004170" y="-25723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flipH="1" rot="1402219">
            <a:off x="3552849" y="4491713"/>
            <a:ext cx="2839918" cy="1424138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 flipH="1" rot="5165004">
            <a:off x="-1500665" y="1625953"/>
            <a:ext cx="6312557" cy="4512704"/>
            <a:chOff x="112010" y="-220638"/>
            <a:chExt cx="6312965" cy="4512995"/>
          </a:xfrm>
        </p:grpSpPr>
        <p:sp>
          <p:nvSpPr>
            <p:cNvPr id="131" name="Google Shape;131;p19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1633500" y="1987200"/>
            <a:ext cx="5877000" cy="23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20"/>
          <p:cNvSpPr/>
          <p:nvPr/>
        </p:nvSpPr>
        <p:spPr>
          <a:xfrm rot="1215068">
            <a:off x="-1186280" y="4159558"/>
            <a:ext cx="4061724" cy="2590112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480266">
            <a:off x="8212193" y="2880443"/>
            <a:ext cx="2782778" cy="1265418"/>
          </a:xfrm>
          <a:custGeom>
            <a:rect b="b" l="l" r="r" t="t"/>
            <a:pathLst>
              <a:path extrusionOk="0" h="16846" w="37046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rot="-1922753">
            <a:off x="6258711" y="4454968"/>
            <a:ext cx="2697831" cy="1768486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3000">
              <a:srgbClr val="A6906A">
                <a:alpha val="67450"/>
              </a:srgbClr>
            </a:gs>
            <a:gs pos="73000">
              <a:srgbClr val="2B93B3">
                <a:alpha val="79215"/>
              </a:srgbClr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2863" y="1343350"/>
            <a:ext cx="3744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32875" y="2250950"/>
            <a:ext cx="37446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21"/>
          <p:cNvSpPr/>
          <p:nvPr>
            <p:ph idx="2" type="pic"/>
          </p:nvPr>
        </p:nvSpPr>
        <p:spPr>
          <a:xfrm>
            <a:off x="5134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2" name="Google Shape;152;p21"/>
          <p:cNvSpPr/>
          <p:nvPr/>
        </p:nvSpPr>
        <p:spPr>
          <a:xfrm rot="1309777">
            <a:off x="7252177" y="176275"/>
            <a:ext cx="2588202" cy="80532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1888934">
            <a:off x="-282787" y="4445831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13225" y="539500"/>
            <a:ext cx="7709400" cy="831300"/>
          </a:xfrm>
          <a:prstGeom prst="rect">
            <a:avLst/>
          </a:prstGeom>
          <a:gradFill>
            <a:gsLst>
              <a:gs pos="0">
                <a:srgbClr val="C8F2F3">
                  <a:alpha val="45882"/>
                </a:srgbClr>
              </a:gs>
              <a:gs pos="58000">
                <a:srgbClr val="57B8D5"/>
              </a:gs>
              <a:gs pos="100000">
                <a:schemeClr val="lt2"/>
              </a:gs>
            </a:gsLst>
            <a:lin ang="1619866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flipH="1" rot="-366997">
            <a:off x="5577730" y="31442"/>
            <a:ext cx="3720994" cy="1016133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-5165004">
            <a:off x="-4052490" y="4366053"/>
            <a:ext cx="6312557" cy="4512704"/>
            <a:chOff x="112010" y="-220638"/>
            <a:chExt cx="6312965" cy="4512995"/>
          </a:xfrm>
        </p:grpSpPr>
        <p:sp>
          <p:nvSpPr>
            <p:cNvPr id="158" name="Google Shape;158;p22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hasCustomPrompt="1" type="title"/>
          </p:nvPr>
        </p:nvSpPr>
        <p:spPr>
          <a:xfrm>
            <a:off x="693450" y="1570250"/>
            <a:ext cx="5526300" cy="13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693450" y="3097450"/>
            <a:ext cx="5526300" cy="475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 rot="-366997">
            <a:off x="5577730" y="31442"/>
            <a:ext cx="3720994" cy="1016133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flipH="1" rot="1107179">
            <a:off x="2385414" y="4417843"/>
            <a:ext cx="1685373" cy="84516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719070" y="1940827"/>
            <a:ext cx="2448600" cy="48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19070" y="2299629"/>
            <a:ext cx="24486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2" type="ctrTitle"/>
          </p:nvPr>
        </p:nvSpPr>
        <p:spPr>
          <a:xfrm>
            <a:off x="3346500" y="1940764"/>
            <a:ext cx="2451000" cy="48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3" type="subTitle"/>
          </p:nvPr>
        </p:nvSpPr>
        <p:spPr>
          <a:xfrm>
            <a:off x="3346500" y="2299629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4" type="ctrTitle"/>
          </p:nvPr>
        </p:nvSpPr>
        <p:spPr>
          <a:xfrm>
            <a:off x="5973930" y="3632234"/>
            <a:ext cx="2451000" cy="48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5" type="subTitle"/>
          </p:nvPr>
        </p:nvSpPr>
        <p:spPr>
          <a:xfrm>
            <a:off x="5973930" y="3990075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6" type="ctrTitle"/>
          </p:nvPr>
        </p:nvSpPr>
        <p:spPr>
          <a:xfrm>
            <a:off x="719070" y="3632234"/>
            <a:ext cx="2451000" cy="48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7" type="subTitle"/>
          </p:nvPr>
        </p:nvSpPr>
        <p:spPr>
          <a:xfrm>
            <a:off x="719070" y="3990075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8" type="ctrTitle"/>
          </p:nvPr>
        </p:nvSpPr>
        <p:spPr>
          <a:xfrm>
            <a:off x="3346500" y="3632234"/>
            <a:ext cx="2451000" cy="48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9" type="subTitle"/>
          </p:nvPr>
        </p:nvSpPr>
        <p:spPr>
          <a:xfrm>
            <a:off x="3346500" y="3990075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hasCustomPrompt="1" idx="13" type="title"/>
          </p:nvPr>
        </p:nvSpPr>
        <p:spPr>
          <a:xfrm>
            <a:off x="719070" y="139200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/>
          <p:nvPr>
            <p:ph hasCustomPrompt="1" idx="14" type="title"/>
          </p:nvPr>
        </p:nvSpPr>
        <p:spPr>
          <a:xfrm>
            <a:off x="3346500" y="139200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/>
          <p:nvPr>
            <p:ph hasCustomPrompt="1" idx="15" type="title"/>
          </p:nvPr>
        </p:nvSpPr>
        <p:spPr>
          <a:xfrm>
            <a:off x="719070" y="3081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hasCustomPrompt="1" idx="16" type="title"/>
          </p:nvPr>
        </p:nvSpPr>
        <p:spPr>
          <a:xfrm>
            <a:off x="3346500" y="3081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/>
          <p:nvPr>
            <p:ph hasCustomPrompt="1" idx="17" type="title"/>
          </p:nvPr>
        </p:nvSpPr>
        <p:spPr>
          <a:xfrm>
            <a:off x="5973930" y="3081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18"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5"/>
          <p:cNvSpPr/>
          <p:nvPr/>
        </p:nvSpPr>
        <p:spPr>
          <a:xfrm rot="-1122631">
            <a:off x="8265101" y="3264470"/>
            <a:ext cx="1685371" cy="845166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 rot="1888934">
            <a:off x="-282787" y="4445831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3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hasCustomPrompt="1" type="title"/>
          </p:nvPr>
        </p:nvSpPr>
        <p:spPr>
          <a:xfrm>
            <a:off x="1023450" y="960525"/>
            <a:ext cx="3871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1023450" y="1729407"/>
            <a:ext cx="3871800" cy="44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hasCustomPrompt="1" idx="2" type="title"/>
          </p:nvPr>
        </p:nvSpPr>
        <p:spPr>
          <a:xfrm>
            <a:off x="1023450" y="2972600"/>
            <a:ext cx="3871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>
            <a:off x="1023450" y="3741080"/>
            <a:ext cx="3871800" cy="44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0" name="Google Shape;200;p26"/>
          <p:cNvSpPr/>
          <p:nvPr/>
        </p:nvSpPr>
        <p:spPr>
          <a:xfrm flipH="1" rot="-1888934">
            <a:off x="7051239" y="4442656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 flipH="1" rot="-1167816">
            <a:off x="-1194911" y="122377"/>
            <a:ext cx="3721005" cy="101613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flipH="1" rot="-899970">
            <a:off x="-347176" y="4685275"/>
            <a:ext cx="3720969" cy="1016127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5146181" y="3553825"/>
            <a:ext cx="3247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4258525" y="1038550"/>
            <a:ext cx="4135200" cy="23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6" name="Google Shape;206;p27"/>
          <p:cNvSpPr/>
          <p:nvPr/>
        </p:nvSpPr>
        <p:spPr>
          <a:xfrm flipH="1" rot="281717">
            <a:off x="7102884" y="262352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8"/>
          <p:cNvSpPr/>
          <p:nvPr/>
        </p:nvSpPr>
        <p:spPr>
          <a:xfrm rot="186443">
            <a:off x="-529116" y="-170934"/>
            <a:ext cx="3721031" cy="1016144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233471">
            <a:off x="2976845" y="4665570"/>
            <a:ext cx="2776223" cy="822524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354812" y="7"/>
            <a:ext cx="3265479" cy="101611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8"/>
          <p:cNvGrpSpPr/>
          <p:nvPr/>
        </p:nvGrpSpPr>
        <p:grpSpPr>
          <a:xfrm rot="5733639">
            <a:off x="-1886246" y="1369503"/>
            <a:ext cx="3854923" cy="1195707"/>
            <a:chOff x="-3854900" y="873625"/>
            <a:chExt cx="3854900" cy="1195700"/>
          </a:xfrm>
        </p:grpSpPr>
        <p:sp>
          <p:nvSpPr>
            <p:cNvPr id="213" name="Google Shape;213;p28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8"/>
          <p:cNvGrpSpPr/>
          <p:nvPr/>
        </p:nvGrpSpPr>
        <p:grpSpPr>
          <a:xfrm rot="-3544474">
            <a:off x="8686958" y="3157650"/>
            <a:ext cx="2464494" cy="3153664"/>
            <a:chOff x="4839100" y="2643113"/>
            <a:chExt cx="2464600" cy="3153800"/>
          </a:xfrm>
        </p:grpSpPr>
        <p:sp>
          <p:nvSpPr>
            <p:cNvPr id="226" name="Google Shape;226;p2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29"/>
          <p:cNvSpPr/>
          <p:nvPr/>
        </p:nvSpPr>
        <p:spPr>
          <a:xfrm flipH="1" rot="-186443">
            <a:off x="5981914" y="-170934"/>
            <a:ext cx="3721031" cy="1016144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 flipH="1" rot="-233471">
            <a:off x="3420761" y="4665570"/>
            <a:ext cx="2776223" cy="822524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-446462" y="7"/>
            <a:ext cx="3265479" cy="101611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 flipH="1" rot="-5733639">
            <a:off x="7205153" y="1369503"/>
            <a:ext cx="3854923" cy="1195707"/>
            <a:chOff x="-3854900" y="873625"/>
            <a:chExt cx="3854900" cy="1195700"/>
          </a:xfrm>
        </p:grpSpPr>
        <p:sp>
          <p:nvSpPr>
            <p:cNvPr id="245" name="Google Shape;245;p29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 flipH="1" rot="875112">
            <a:off x="-1758332" y="3205080"/>
            <a:ext cx="2464411" cy="3153558"/>
            <a:chOff x="4839100" y="2643113"/>
            <a:chExt cx="2464600" cy="3153800"/>
          </a:xfrm>
        </p:grpSpPr>
        <p:sp>
          <p:nvSpPr>
            <p:cNvPr id="258" name="Google Shape;258;p29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9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60" name="Google Shape;260;p29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691425" y="2533955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hasCustomPrompt="1" idx="2" type="title"/>
          </p:nvPr>
        </p:nvSpPr>
        <p:spPr>
          <a:xfrm>
            <a:off x="691425" y="122563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30"/>
          <p:cNvSpPr txBox="1"/>
          <p:nvPr>
            <p:ph idx="1" type="subTitle"/>
          </p:nvPr>
        </p:nvSpPr>
        <p:spPr>
          <a:xfrm>
            <a:off x="691425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0"/>
          <p:cNvSpPr/>
          <p:nvPr/>
        </p:nvSpPr>
        <p:spPr>
          <a:xfrm rot="243336">
            <a:off x="1828277" y="-321045"/>
            <a:ext cx="3773414" cy="1141604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3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2038200" y="2533955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hasCustomPrompt="1" idx="2" type="title"/>
          </p:nvPr>
        </p:nvSpPr>
        <p:spPr>
          <a:xfrm>
            <a:off x="2038200" y="122563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31"/>
          <p:cNvSpPr txBox="1"/>
          <p:nvPr>
            <p:ph idx="1" type="subTitle"/>
          </p:nvPr>
        </p:nvSpPr>
        <p:spPr>
          <a:xfrm>
            <a:off x="203820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1"/>
          <p:cNvSpPr/>
          <p:nvPr/>
        </p:nvSpPr>
        <p:spPr>
          <a:xfrm flipH="1" rot="281752">
            <a:off x="5992763" y="108410"/>
            <a:ext cx="3773452" cy="1141587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714225" y="2533955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hasCustomPrompt="1" idx="2" type="title"/>
          </p:nvPr>
        </p:nvSpPr>
        <p:spPr>
          <a:xfrm>
            <a:off x="714225" y="122563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32"/>
          <p:cNvSpPr txBox="1"/>
          <p:nvPr>
            <p:ph idx="1" type="subTitle"/>
          </p:nvPr>
        </p:nvSpPr>
        <p:spPr>
          <a:xfrm>
            <a:off x="714225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2"/>
          <p:cNvSpPr/>
          <p:nvPr/>
        </p:nvSpPr>
        <p:spPr>
          <a:xfrm rot="1888934">
            <a:off x="-385437" y="4442656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_1_1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30000">
              <a:srgbClr val="A6906A">
                <a:alpha val="67450"/>
              </a:srgbClr>
            </a:gs>
            <a:gs pos="46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352650" y="2533955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33"/>
          <p:cNvSpPr txBox="1"/>
          <p:nvPr>
            <p:ph hasCustomPrompt="1" idx="2" type="title"/>
          </p:nvPr>
        </p:nvSpPr>
        <p:spPr>
          <a:xfrm>
            <a:off x="3352650" y="122563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335265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3"/>
          <p:cNvSpPr/>
          <p:nvPr/>
        </p:nvSpPr>
        <p:spPr>
          <a:xfrm flipH="1" rot="-1888934">
            <a:off x="7051239" y="4442656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872400" y="1329325"/>
            <a:ext cx="3213900" cy="12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1" type="subTitle"/>
          </p:nvPr>
        </p:nvSpPr>
        <p:spPr>
          <a:xfrm>
            <a:off x="872400" y="2686625"/>
            <a:ext cx="32139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4"/>
          <p:cNvSpPr/>
          <p:nvPr>
            <p:ph idx="2" type="pic"/>
          </p:nvPr>
        </p:nvSpPr>
        <p:spPr>
          <a:xfrm>
            <a:off x="5134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34"/>
          <p:cNvSpPr/>
          <p:nvPr/>
        </p:nvSpPr>
        <p:spPr>
          <a:xfrm rot="717355">
            <a:off x="7071130" y="138966"/>
            <a:ext cx="2588187" cy="805313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 rot="-1609026">
            <a:off x="-582431" y="136828"/>
            <a:ext cx="2588119" cy="805339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 rot="1888934">
            <a:off x="-180562" y="4475156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 flipH="1">
            <a:off x="5053800" y="1329313"/>
            <a:ext cx="3213900" cy="12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35"/>
          <p:cNvSpPr txBox="1"/>
          <p:nvPr>
            <p:ph idx="1" type="subTitle"/>
          </p:nvPr>
        </p:nvSpPr>
        <p:spPr>
          <a:xfrm flipH="1">
            <a:off x="5053800" y="2686625"/>
            <a:ext cx="32139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/>
          <p:nvPr>
            <p:ph idx="2" type="pic"/>
          </p:nvPr>
        </p:nvSpPr>
        <p:spPr>
          <a:xfrm>
            <a:off x="943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Google Shape;302;p35"/>
          <p:cNvSpPr/>
          <p:nvPr/>
        </p:nvSpPr>
        <p:spPr>
          <a:xfrm rot="-2008352">
            <a:off x="-777590" y="455860"/>
            <a:ext cx="2105088" cy="623672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 rot="1888934">
            <a:off x="6696488" y="4447956"/>
            <a:ext cx="2714174" cy="1730796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ctrTitle"/>
          </p:nvPr>
        </p:nvSpPr>
        <p:spPr>
          <a:xfrm flipH="1">
            <a:off x="5451250" y="1517313"/>
            <a:ext cx="28335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1" type="subTitle"/>
          </p:nvPr>
        </p:nvSpPr>
        <p:spPr>
          <a:xfrm flipH="1">
            <a:off x="5451420" y="2502050"/>
            <a:ext cx="28335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7" name="Google Shape;307;p36"/>
          <p:cNvSpPr/>
          <p:nvPr/>
        </p:nvSpPr>
        <p:spPr>
          <a:xfrm flipH="1" rot="-1309777">
            <a:off x="-859026" y="176275"/>
            <a:ext cx="2588202" cy="80532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 rot="1215068">
            <a:off x="5422570" y="4159558"/>
            <a:ext cx="4061724" cy="2590112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idx="1" type="subTitle"/>
          </p:nvPr>
        </p:nvSpPr>
        <p:spPr>
          <a:xfrm>
            <a:off x="7200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11" name="Google Shape;311;p37"/>
          <p:cNvSpPr txBox="1"/>
          <p:nvPr>
            <p:ph idx="2" type="subTitle"/>
          </p:nvPr>
        </p:nvSpPr>
        <p:spPr>
          <a:xfrm>
            <a:off x="720000" y="3119846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7"/>
          <p:cNvSpPr txBox="1"/>
          <p:nvPr>
            <p:ph idx="3" type="subTitle"/>
          </p:nvPr>
        </p:nvSpPr>
        <p:spPr>
          <a:xfrm>
            <a:off x="3403800" y="3119846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7"/>
          <p:cNvSpPr txBox="1"/>
          <p:nvPr>
            <p:ph idx="4" type="subTitle"/>
          </p:nvPr>
        </p:nvSpPr>
        <p:spPr>
          <a:xfrm>
            <a:off x="6087600" y="3119846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7"/>
          <p:cNvSpPr txBox="1"/>
          <p:nvPr>
            <p:ph idx="5" type="subTitle"/>
          </p:nvPr>
        </p:nvSpPr>
        <p:spPr>
          <a:xfrm>
            <a:off x="34038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15" name="Google Shape;315;p37"/>
          <p:cNvSpPr txBox="1"/>
          <p:nvPr>
            <p:ph idx="6" type="subTitle"/>
          </p:nvPr>
        </p:nvSpPr>
        <p:spPr>
          <a:xfrm>
            <a:off x="60876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37"/>
          <p:cNvSpPr/>
          <p:nvPr/>
        </p:nvSpPr>
        <p:spPr>
          <a:xfrm flipH="1" rot="281717">
            <a:off x="5918445" y="-54298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 flipH="1" rot="-452126">
            <a:off x="-490944" y="-256636"/>
            <a:ext cx="3265477" cy="1016110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 flipH="1" rot="-358091">
            <a:off x="4231049" y="4613620"/>
            <a:ext cx="2776247" cy="822503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 flipH="1">
            <a:off x="-604543" y="135038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7"/>
          <p:cNvGrpSpPr/>
          <p:nvPr/>
        </p:nvGrpSpPr>
        <p:grpSpPr>
          <a:xfrm flipH="1" rot="-1808061">
            <a:off x="-1529826" y="407455"/>
            <a:ext cx="3202401" cy="3333295"/>
            <a:chOff x="-3854900" y="912625"/>
            <a:chExt cx="3202588" cy="3333490"/>
          </a:xfrm>
        </p:grpSpPr>
        <p:sp>
          <p:nvSpPr>
            <p:cNvPr id="322" name="Google Shape;322;p37"/>
            <p:cNvSpPr/>
            <p:nvPr/>
          </p:nvSpPr>
          <p:spPr>
            <a:xfrm rot="2948410">
              <a:off x="-3710880" y="2065497"/>
              <a:ext cx="3151249" cy="119568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7"/>
          <p:cNvGrpSpPr/>
          <p:nvPr/>
        </p:nvGrpSpPr>
        <p:grpSpPr>
          <a:xfrm rot="-3534451">
            <a:off x="8047325" y="-625574"/>
            <a:ext cx="3447424" cy="3845817"/>
            <a:chOff x="3643263" y="2643113"/>
            <a:chExt cx="3447564" cy="3845973"/>
          </a:xfrm>
        </p:grpSpPr>
        <p:sp>
          <p:nvSpPr>
            <p:cNvPr id="335" name="Google Shape;335;p3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37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337" name="Google Shape;337;p37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2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38"/>
          <p:cNvSpPr txBox="1"/>
          <p:nvPr>
            <p:ph idx="2" type="title"/>
          </p:nvPr>
        </p:nvSpPr>
        <p:spPr>
          <a:xfrm>
            <a:off x="853100" y="1980725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38"/>
          <p:cNvSpPr txBox="1"/>
          <p:nvPr>
            <p:ph idx="1" type="subTitle"/>
          </p:nvPr>
        </p:nvSpPr>
        <p:spPr>
          <a:xfrm>
            <a:off x="853100" y="2299625"/>
            <a:ext cx="34017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8"/>
          <p:cNvSpPr txBox="1"/>
          <p:nvPr>
            <p:ph idx="3" type="title"/>
          </p:nvPr>
        </p:nvSpPr>
        <p:spPr>
          <a:xfrm>
            <a:off x="4889200" y="1980725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" name="Google Shape;353;p38"/>
          <p:cNvSpPr txBox="1"/>
          <p:nvPr>
            <p:ph idx="4" type="subTitle"/>
          </p:nvPr>
        </p:nvSpPr>
        <p:spPr>
          <a:xfrm>
            <a:off x="4889200" y="2299625"/>
            <a:ext cx="34017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5" type="title"/>
          </p:nvPr>
        </p:nvSpPr>
        <p:spPr>
          <a:xfrm>
            <a:off x="853100" y="3738100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38"/>
          <p:cNvSpPr txBox="1"/>
          <p:nvPr>
            <p:ph idx="6" type="subTitle"/>
          </p:nvPr>
        </p:nvSpPr>
        <p:spPr>
          <a:xfrm>
            <a:off x="853100" y="4056875"/>
            <a:ext cx="34017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8"/>
          <p:cNvSpPr txBox="1"/>
          <p:nvPr>
            <p:ph idx="7" type="title"/>
          </p:nvPr>
        </p:nvSpPr>
        <p:spPr>
          <a:xfrm>
            <a:off x="4889200" y="3738100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38"/>
          <p:cNvSpPr txBox="1"/>
          <p:nvPr>
            <p:ph idx="8" type="subTitle"/>
          </p:nvPr>
        </p:nvSpPr>
        <p:spPr>
          <a:xfrm>
            <a:off x="4889200" y="4056875"/>
            <a:ext cx="34017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8"/>
          <p:cNvSpPr/>
          <p:nvPr/>
        </p:nvSpPr>
        <p:spPr>
          <a:xfrm flipH="1" rot="281717">
            <a:off x="5918445" y="31427"/>
            <a:ext cx="3720967" cy="1016126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 flipH="1" rot="-452126">
            <a:off x="-490944" y="-170911"/>
            <a:ext cx="3265477" cy="1016110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 flipH="1" rot="-1808061">
            <a:off x="-2694185" y="767635"/>
            <a:ext cx="3854675" cy="1195630"/>
            <a:chOff x="-3854900" y="873625"/>
            <a:chExt cx="3854900" cy="1195700"/>
          </a:xfrm>
        </p:grpSpPr>
        <p:sp>
          <p:nvSpPr>
            <p:cNvPr id="361" name="Google Shape;361;p38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8"/>
          <p:cNvGrpSpPr/>
          <p:nvPr/>
        </p:nvGrpSpPr>
        <p:grpSpPr>
          <a:xfrm rot="-626747">
            <a:off x="8358676" y="1018592"/>
            <a:ext cx="2464533" cy="3153714"/>
            <a:chOff x="4839100" y="2643113"/>
            <a:chExt cx="2464600" cy="3153800"/>
          </a:xfrm>
        </p:grpSpPr>
        <p:sp>
          <p:nvSpPr>
            <p:cNvPr id="374" name="Google Shape;374;p3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3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376" name="Google Shape;376;p3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1" type="subTitle"/>
          </p:nvPr>
        </p:nvSpPr>
        <p:spPr>
          <a:xfrm>
            <a:off x="861100" y="2363935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9"/>
          <p:cNvSpPr txBox="1"/>
          <p:nvPr>
            <p:ph idx="2" type="subTitle"/>
          </p:nvPr>
        </p:nvSpPr>
        <p:spPr>
          <a:xfrm>
            <a:off x="3546300" y="2363935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idx="3" type="subTitle"/>
          </p:nvPr>
        </p:nvSpPr>
        <p:spPr>
          <a:xfrm>
            <a:off x="6235699" y="2363935"/>
            <a:ext cx="204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9"/>
          <p:cNvSpPr txBox="1"/>
          <p:nvPr>
            <p:ph idx="4" type="subTitle"/>
          </p:nvPr>
        </p:nvSpPr>
        <p:spPr>
          <a:xfrm>
            <a:off x="861100" y="4127026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9"/>
          <p:cNvSpPr txBox="1"/>
          <p:nvPr>
            <p:ph idx="5" type="subTitle"/>
          </p:nvPr>
        </p:nvSpPr>
        <p:spPr>
          <a:xfrm>
            <a:off x="3546300" y="4127026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9"/>
          <p:cNvSpPr txBox="1"/>
          <p:nvPr>
            <p:ph idx="6" type="subTitle"/>
          </p:nvPr>
        </p:nvSpPr>
        <p:spPr>
          <a:xfrm>
            <a:off x="6235699" y="4127026"/>
            <a:ext cx="204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9"/>
          <p:cNvSpPr txBox="1"/>
          <p:nvPr>
            <p:ph idx="7" type="subTitle"/>
          </p:nvPr>
        </p:nvSpPr>
        <p:spPr>
          <a:xfrm>
            <a:off x="861100" y="2016900"/>
            <a:ext cx="20514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39"/>
          <p:cNvSpPr txBox="1"/>
          <p:nvPr>
            <p:ph idx="8" type="subTitle"/>
          </p:nvPr>
        </p:nvSpPr>
        <p:spPr>
          <a:xfrm>
            <a:off x="3546300" y="2016900"/>
            <a:ext cx="20514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39"/>
          <p:cNvSpPr txBox="1"/>
          <p:nvPr>
            <p:ph idx="9" type="subTitle"/>
          </p:nvPr>
        </p:nvSpPr>
        <p:spPr>
          <a:xfrm>
            <a:off x="6235699" y="2016900"/>
            <a:ext cx="20472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39"/>
          <p:cNvSpPr txBox="1"/>
          <p:nvPr>
            <p:ph idx="13" type="subTitle"/>
          </p:nvPr>
        </p:nvSpPr>
        <p:spPr>
          <a:xfrm>
            <a:off x="861100" y="3777538"/>
            <a:ext cx="20514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39"/>
          <p:cNvSpPr txBox="1"/>
          <p:nvPr>
            <p:ph idx="14" type="subTitle"/>
          </p:nvPr>
        </p:nvSpPr>
        <p:spPr>
          <a:xfrm>
            <a:off x="3546300" y="3777538"/>
            <a:ext cx="20514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39"/>
          <p:cNvSpPr txBox="1"/>
          <p:nvPr>
            <p:ph idx="15" type="subTitle"/>
          </p:nvPr>
        </p:nvSpPr>
        <p:spPr>
          <a:xfrm>
            <a:off x="6235699" y="3777538"/>
            <a:ext cx="20472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39"/>
          <p:cNvSpPr/>
          <p:nvPr/>
        </p:nvSpPr>
        <p:spPr>
          <a:xfrm rot="-1609026">
            <a:off x="-339306" y="-36747"/>
            <a:ext cx="2588119" cy="805339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 rot="68535">
            <a:off x="8242110" y="1084168"/>
            <a:ext cx="1930477" cy="1265469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 rot="-1541076">
            <a:off x="-166600" y="4689484"/>
            <a:ext cx="1685393" cy="84517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 rot="717355">
            <a:off x="7071130" y="138966"/>
            <a:ext cx="2588187" cy="805313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-221852" y="268168"/>
            <a:ext cx="1234137" cy="4763144"/>
            <a:chOff x="-174227" y="801568"/>
            <a:chExt cx="1234137" cy="4763144"/>
          </a:xfrm>
        </p:grpSpPr>
        <p:sp>
          <p:nvSpPr>
            <p:cNvPr id="406" name="Google Shape;406;p39"/>
            <p:cNvSpPr/>
            <p:nvPr/>
          </p:nvSpPr>
          <p:spPr>
            <a:xfrm flipH="1" rot="5400000">
              <a:off x="-1515075" y="3163913"/>
              <a:ext cx="3839725" cy="961875"/>
            </a:xfrm>
            <a:custGeom>
              <a:rect b="b" l="l" r="r" t="t"/>
              <a:pathLst>
                <a:path extrusionOk="0" h="38475" w="153589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39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408" name="Google Shape;408;p39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9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9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9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9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9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73000">
              <a:srgbClr val="2B93B3">
                <a:alpha val="79215"/>
              </a:srgbClr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ctrTitle"/>
          </p:nvPr>
        </p:nvSpPr>
        <p:spPr>
          <a:xfrm>
            <a:off x="713100" y="400050"/>
            <a:ext cx="38439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1" name="Google Shape;421;p40"/>
          <p:cNvSpPr txBox="1"/>
          <p:nvPr>
            <p:ph idx="1" type="subTitle"/>
          </p:nvPr>
        </p:nvSpPr>
        <p:spPr>
          <a:xfrm>
            <a:off x="713100" y="2034025"/>
            <a:ext cx="38439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jari"/>
                <a:ea typeface="Manjari"/>
                <a:cs typeface="Manjari"/>
                <a:sym typeface="Manj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40"/>
          <p:cNvSpPr txBox="1"/>
          <p:nvPr/>
        </p:nvSpPr>
        <p:spPr>
          <a:xfrm>
            <a:off x="713100" y="3480369"/>
            <a:ext cx="38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it" sz="12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and includes icons by </a:t>
            </a:r>
            <a:r>
              <a:rPr b="1" lang="it" sz="12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and infographics &amp; images by </a:t>
            </a:r>
            <a:r>
              <a:rPr b="1" lang="it" sz="12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gradFill>
          <a:gsLst>
            <a:gs pos="0">
              <a:srgbClr val="C8F2F3">
                <a:alpha val="45882"/>
              </a:srgbClr>
            </a:gs>
            <a:gs pos="10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0000">
              <a:srgbClr val="60BCD8">
                <a:alpha val="58431"/>
              </a:srgbClr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-427833" y="-170934"/>
            <a:ext cx="3721051" cy="1016149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6856145" y="-170918"/>
            <a:ext cx="3265479" cy="101611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41"/>
          <p:cNvGrpSpPr/>
          <p:nvPr/>
        </p:nvGrpSpPr>
        <p:grpSpPr>
          <a:xfrm rot="5733639">
            <a:off x="-1784963" y="1369503"/>
            <a:ext cx="3854923" cy="1195707"/>
            <a:chOff x="-3854900" y="873625"/>
            <a:chExt cx="3854900" cy="1195700"/>
          </a:xfrm>
        </p:grpSpPr>
        <p:sp>
          <p:nvSpPr>
            <p:cNvPr id="427" name="Google Shape;427;p41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/>
          <p:nvPr/>
        </p:nvSpPr>
        <p:spPr>
          <a:xfrm flipH="1" rot="-452126">
            <a:off x="3947706" y="-523336"/>
            <a:ext cx="3265477" cy="1016110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 flipH="1" rot="-358091">
            <a:off x="6678974" y="4613620"/>
            <a:ext cx="2776247" cy="822503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 flipH="1">
            <a:off x="6139157" y="-4026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42"/>
          <p:cNvGrpSpPr/>
          <p:nvPr/>
        </p:nvGrpSpPr>
        <p:grpSpPr>
          <a:xfrm rot="-2275243">
            <a:off x="7676323" y="-149175"/>
            <a:ext cx="3447730" cy="3846158"/>
            <a:chOff x="3643263" y="2643113"/>
            <a:chExt cx="3447564" cy="3845973"/>
          </a:xfrm>
        </p:grpSpPr>
        <p:sp>
          <p:nvSpPr>
            <p:cNvPr id="444" name="Google Shape;444;p42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42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446" name="Google Shape;446;p42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/>
          <p:nvPr/>
        </p:nvSpPr>
        <p:spPr>
          <a:xfrm rot="-1609026">
            <a:off x="-339306" y="-36747"/>
            <a:ext cx="2588119" cy="805339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 rot="-2878591">
            <a:off x="-873307" y="798418"/>
            <a:ext cx="1930457" cy="1265473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62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 rot="-1541103">
            <a:off x="7012690" y="4534835"/>
            <a:ext cx="2436550" cy="1221861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43"/>
          <p:cNvGrpSpPr/>
          <p:nvPr/>
        </p:nvGrpSpPr>
        <p:grpSpPr>
          <a:xfrm rot="5400000">
            <a:off x="1616473" y="2468368"/>
            <a:ext cx="1234137" cy="4763144"/>
            <a:chOff x="-174227" y="801568"/>
            <a:chExt cx="1234137" cy="4763144"/>
          </a:xfrm>
        </p:grpSpPr>
        <p:sp>
          <p:nvSpPr>
            <p:cNvPr id="462" name="Google Shape;462;p43"/>
            <p:cNvSpPr/>
            <p:nvPr/>
          </p:nvSpPr>
          <p:spPr>
            <a:xfrm flipH="1" rot="5400000">
              <a:off x="-1515075" y="3163913"/>
              <a:ext cx="3839725" cy="961875"/>
            </a:xfrm>
            <a:custGeom>
              <a:rect b="b" l="l" r="r" t="t"/>
              <a:pathLst>
                <a:path extrusionOk="0" h="38475" w="153589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43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464" name="Google Shape;464;p43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3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3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3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3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3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3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-209602" y="3066929"/>
            <a:ext cx="9639558" cy="9639617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76200" y="3333877"/>
            <a:ext cx="9143987" cy="9144044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"/>
          <p:cNvSpPr txBox="1"/>
          <p:nvPr>
            <p:ph type="ctrTitle"/>
          </p:nvPr>
        </p:nvSpPr>
        <p:spPr>
          <a:xfrm>
            <a:off x="1121700" y="134900"/>
            <a:ext cx="69006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500"/>
              <a:t>PROGETTO ISW 2022-2023</a:t>
            </a:r>
            <a:endParaRPr sz="5600">
              <a:solidFill>
                <a:schemeClr val="dk2"/>
              </a:solidFill>
            </a:endParaRPr>
          </a:p>
        </p:txBody>
      </p:sp>
      <p:sp>
        <p:nvSpPr>
          <p:cNvPr id="482" name="Google Shape;482;p44"/>
          <p:cNvSpPr txBox="1"/>
          <p:nvPr>
            <p:ph idx="1" type="subTitle"/>
          </p:nvPr>
        </p:nvSpPr>
        <p:spPr>
          <a:xfrm>
            <a:off x="2187438" y="1745813"/>
            <a:ext cx="4769100" cy="38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212121"/>
                </a:solidFill>
              </a:rPr>
              <a:t>Sito web di organizzazione di gruppi di viaggio</a:t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483" name="Google Shape;483;p44"/>
          <p:cNvSpPr/>
          <p:nvPr/>
        </p:nvSpPr>
        <p:spPr>
          <a:xfrm rot="-811876">
            <a:off x="-1252611" y="3316768"/>
            <a:ext cx="4061713" cy="2590105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 rot="480266">
            <a:off x="7271193" y="2268868"/>
            <a:ext cx="2782778" cy="1265418"/>
          </a:xfrm>
          <a:custGeom>
            <a:rect b="b" l="l" r="r" t="t"/>
            <a:pathLst>
              <a:path extrusionOk="0" h="16846" w="37046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 rot="1078774">
            <a:off x="7697360" y="4135393"/>
            <a:ext cx="1930422" cy="1265432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 rot="-1712352">
            <a:off x="-1193252" y="1898999"/>
            <a:ext cx="2776217" cy="822515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7819873" y="123608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44"/>
          <p:cNvGrpSpPr/>
          <p:nvPr/>
        </p:nvGrpSpPr>
        <p:grpSpPr>
          <a:xfrm>
            <a:off x="440296" y="3716827"/>
            <a:ext cx="8340318" cy="8340318"/>
            <a:chOff x="-8385654" y="2991527"/>
            <a:chExt cx="7497589" cy="7497589"/>
          </a:xfrm>
        </p:grpSpPr>
        <p:sp>
          <p:nvSpPr>
            <p:cNvPr id="489" name="Google Shape;489;p44"/>
            <p:cNvSpPr/>
            <p:nvPr/>
          </p:nvSpPr>
          <p:spPr>
            <a:xfrm>
              <a:off x="-8385654" y="2991527"/>
              <a:ext cx="7497589" cy="7497589"/>
            </a:xfrm>
            <a:custGeom>
              <a:rect b="b" l="l" r="r" t="t"/>
              <a:pathLst>
                <a:path extrusionOk="0" h="140011" w="140011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-6237014" y="3099342"/>
              <a:ext cx="1583581" cy="1248036"/>
            </a:xfrm>
            <a:custGeom>
              <a:rect b="b" l="l" r="r" t="t"/>
              <a:pathLst>
                <a:path extrusionOk="0" h="23306" w="29572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-3236607" y="3282378"/>
              <a:ext cx="976324" cy="783383"/>
            </a:xfrm>
            <a:custGeom>
              <a:rect b="b" l="l" r="r" t="t"/>
              <a:pathLst>
                <a:path extrusionOk="0" h="14629" w="18232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-7361457" y="3690823"/>
              <a:ext cx="1225385" cy="1102595"/>
            </a:xfrm>
            <a:custGeom>
              <a:rect b="b" l="l" r="r" t="t"/>
              <a:pathLst>
                <a:path extrusionOk="0" h="20590" w="22883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-5171315" y="3380889"/>
              <a:ext cx="1905363" cy="1048081"/>
            </a:xfrm>
            <a:custGeom>
              <a:rect b="b" l="l" r="r" t="t"/>
              <a:pathLst>
                <a:path extrusionOk="0" h="19572" w="35581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4"/>
          <p:cNvSpPr/>
          <p:nvPr/>
        </p:nvSpPr>
        <p:spPr>
          <a:xfrm>
            <a:off x="-3112799" y="1054931"/>
            <a:ext cx="1547220" cy="444465"/>
          </a:xfrm>
          <a:custGeom>
            <a:rect b="b" l="l" r="r" t="t"/>
            <a:pathLst>
              <a:path extrusionOk="0" h="8300" w="28893">
                <a:moveTo>
                  <a:pt x="10203" y="1"/>
                </a:moveTo>
                <a:cubicBezTo>
                  <a:pt x="10133" y="1"/>
                  <a:pt x="10063" y="5"/>
                  <a:pt x="9993" y="12"/>
                </a:cubicBezTo>
                <a:cubicBezTo>
                  <a:pt x="8634" y="156"/>
                  <a:pt x="7608" y="1348"/>
                  <a:pt x="7119" y="2624"/>
                </a:cubicBezTo>
                <a:cubicBezTo>
                  <a:pt x="7048" y="2827"/>
                  <a:pt x="3733" y="3339"/>
                  <a:pt x="3316" y="3470"/>
                </a:cubicBezTo>
                <a:cubicBezTo>
                  <a:pt x="2266" y="3804"/>
                  <a:pt x="776" y="4186"/>
                  <a:pt x="1" y="4949"/>
                </a:cubicBezTo>
                <a:cubicBezTo>
                  <a:pt x="57" y="4966"/>
                  <a:pt x="149" y="4974"/>
                  <a:pt x="271" y="4974"/>
                </a:cubicBezTo>
                <a:cubicBezTo>
                  <a:pt x="1152" y="4974"/>
                  <a:pt x="3597" y="4572"/>
                  <a:pt x="5546" y="4520"/>
                </a:cubicBezTo>
                <a:cubicBezTo>
                  <a:pt x="6425" y="4493"/>
                  <a:pt x="7240" y="4480"/>
                  <a:pt x="8008" y="4480"/>
                </a:cubicBezTo>
                <a:cubicBezTo>
                  <a:pt x="10374" y="4480"/>
                  <a:pt x="12285" y="4607"/>
                  <a:pt x="14202" y="4877"/>
                </a:cubicBezTo>
                <a:cubicBezTo>
                  <a:pt x="17171" y="5283"/>
                  <a:pt x="20116" y="5843"/>
                  <a:pt x="23026" y="6583"/>
                </a:cubicBezTo>
                <a:cubicBezTo>
                  <a:pt x="25065" y="7083"/>
                  <a:pt x="27354" y="7882"/>
                  <a:pt x="28892" y="8300"/>
                </a:cubicBezTo>
                <a:cubicBezTo>
                  <a:pt x="27509" y="6702"/>
                  <a:pt x="25554" y="5712"/>
                  <a:pt x="23443" y="5533"/>
                </a:cubicBezTo>
                <a:cubicBezTo>
                  <a:pt x="24027" y="5533"/>
                  <a:pt x="24409" y="4842"/>
                  <a:pt x="24302" y="4269"/>
                </a:cubicBezTo>
                <a:cubicBezTo>
                  <a:pt x="24183" y="3697"/>
                  <a:pt x="23729" y="3256"/>
                  <a:pt x="23252" y="2910"/>
                </a:cubicBezTo>
                <a:cubicBezTo>
                  <a:pt x="22293" y="2194"/>
                  <a:pt x="21122" y="1656"/>
                  <a:pt x="19921" y="1656"/>
                </a:cubicBezTo>
                <a:cubicBezTo>
                  <a:pt x="19883" y="1656"/>
                  <a:pt x="19845" y="1657"/>
                  <a:pt x="19806" y="1658"/>
                </a:cubicBezTo>
                <a:cubicBezTo>
                  <a:pt x="18554" y="1694"/>
                  <a:pt x="17291" y="2373"/>
                  <a:pt x="16790" y="3518"/>
                </a:cubicBezTo>
                <a:cubicBezTo>
                  <a:pt x="16450" y="2303"/>
                  <a:pt x="15369" y="1615"/>
                  <a:pt x="14267" y="1615"/>
                </a:cubicBezTo>
                <a:cubicBezTo>
                  <a:pt x="13553" y="1615"/>
                  <a:pt x="12829" y="1904"/>
                  <a:pt x="12294" y="2528"/>
                </a:cubicBezTo>
                <a:cubicBezTo>
                  <a:pt x="12758" y="1318"/>
                  <a:pt x="11495" y="1"/>
                  <a:pt x="10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4"/>
          <p:cNvGrpSpPr/>
          <p:nvPr/>
        </p:nvGrpSpPr>
        <p:grpSpPr>
          <a:xfrm rot="156748">
            <a:off x="2989309" y="3361384"/>
            <a:ext cx="2947821" cy="2547537"/>
            <a:chOff x="-5993736" y="788640"/>
            <a:chExt cx="3033018" cy="2621165"/>
          </a:xfrm>
        </p:grpSpPr>
        <p:sp>
          <p:nvSpPr>
            <p:cNvPr id="496" name="Google Shape;496;p44"/>
            <p:cNvSpPr/>
            <p:nvPr/>
          </p:nvSpPr>
          <p:spPr>
            <a:xfrm>
              <a:off x="-4080127" y="1421173"/>
              <a:ext cx="210130" cy="336294"/>
            </a:xfrm>
            <a:custGeom>
              <a:rect b="b" l="l" r="r" t="t"/>
              <a:pathLst>
                <a:path extrusionOk="0" h="6280" w="3924">
                  <a:moveTo>
                    <a:pt x="492" y="0"/>
                  </a:moveTo>
                  <a:cubicBezTo>
                    <a:pt x="481" y="0"/>
                    <a:pt x="472" y="2"/>
                    <a:pt x="466" y="5"/>
                  </a:cubicBezTo>
                  <a:cubicBezTo>
                    <a:pt x="287" y="100"/>
                    <a:pt x="1" y="542"/>
                    <a:pt x="1" y="542"/>
                  </a:cubicBezTo>
                  <a:lnTo>
                    <a:pt x="2421" y="2867"/>
                  </a:lnTo>
                  <a:cubicBezTo>
                    <a:pt x="2421" y="2867"/>
                    <a:pt x="2767" y="5776"/>
                    <a:pt x="2863" y="5955"/>
                  </a:cubicBezTo>
                  <a:cubicBezTo>
                    <a:pt x="2939" y="6098"/>
                    <a:pt x="3358" y="6279"/>
                    <a:pt x="3590" y="6279"/>
                  </a:cubicBezTo>
                  <a:cubicBezTo>
                    <a:pt x="3648" y="6279"/>
                    <a:pt x="3695" y="6268"/>
                    <a:pt x="3721" y="6241"/>
                  </a:cubicBezTo>
                  <a:cubicBezTo>
                    <a:pt x="3852" y="6122"/>
                    <a:pt x="3924" y="3415"/>
                    <a:pt x="3924" y="3415"/>
                  </a:cubicBezTo>
                  <a:lnTo>
                    <a:pt x="2791" y="1233"/>
                  </a:lnTo>
                  <a:cubicBezTo>
                    <a:pt x="2791" y="1233"/>
                    <a:pt x="79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-3737193" y="852900"/>
              <a:ext cx="148173" cy="126699"/>
            </a:xfrm>
            <a:custGeom>
              <a:rect b="b" l="l" r="r" t="t"/>
              <a:pathLst>
                <a:path extrusionOk="0" h="2366" w="2767">
                  <a:moveTo>
                    <a:pt x="1198" y="1"/>
                  </a:moveTo>
                  <a:cubicBezTo>
                    <a:pt x="523" y="1"/>
                    <a:pt x="0" y="768"/>
                    <a:pt x="0" y="768"/>
                  </a:cubicBezTo>
                  <a:lnTo>
                    <a:pt x="1622" y="2366"/>
                  </a:lnTo>
                  <a:cubicBezTo>
                    <a:pt x="1622" y="2366"/>
                    <a:pt x="2766" y="971"/>
                    <a:pt x="1812" y="231"/>
                  </a:cubicBezTo>
                  <a:cubicBezTo>
                    <a:pt x="1601" y="65"/>
                    <a:pt x="1393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-3624202" y="957644"/>
              <a:ext cx="148173" cy="126699"/>
            </a:xfrm>
            <a:custGeom>
              <a:rect b="b" l="l" r="r" t="t"/>
              <a:pathLst>
                <a:path extrusionOk="0" h="2366" w="2767">
                  <a:moveTo>
                    <a:pt x="1204" y="0"/>
                  </a:moveTo>
                  <a:cubicBezTo>
                    <a:pt x="524" y="0"/>
                    <a:pt x="1" y="767"/>
                    <a:pt x="1" y="767"/>
                  </a:cubicBezTo>
                  <a:lnTo>
                    <a:pt x="1622" y="2365"/>
                  </a:lnTo>
                  <a:cubicBezTo>
                    <a:pt x="1622" y="2365"/>
                    <a:pt x="2767" y="970"/>
                    <a:pt x="1825" y="231"/>
                  </a:cubicBezTo>
                  <a:cubicBezTo>
                    <a:pt x="1611" y="65"/>
                    <a:pt x="1401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-3518227" y="1047662"/>
              <a:ext cx="147584" cy="126699"/>
            </a:xfrm>
            <a:custGeom>
              <a:rect b="b" l="l" r="r" t="t"/>
              <a:pathLst>
                <a:path extrusionOk="0" h="2366" w="2756">
                  <a:moveTo>
                    <a:pt x="1194" y="1"/>
                  </a:moveTo>
                  <a:cubicBezTo>
                    <a:pt x="517" y="1"/>
                    <a:pt x="1" y="768"/>
                    <a:pt x="1" y="768"/>
                  </a:cubicBezTo>
                  <a:lnTo>
                    <a:pt x="1611" y="2366"/>
                  </a:lnTo>
                  <a:cubicBezTo>
                    <a:pt x="1611" y="2366"/>
                    <a:pt x="2755" y="982"/>
                    <a:pt x="1813" y="231"/>
                  </a:cubicBezTo>
                  <a:cubicBezTo>
                    <a:pt x="1599" y="65"/>
                    <a:pt x="1390" y="1"/>
                    <a:pt x="1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-3840651" y="815469"/>
              <a:ext cx="478951" cy="479594"/>
            </a:xfrm>
            <a:custGeom>
              <a:rect b="b" l="l" r="r" t="t"/>
              <a:pathLst>
                <a:path extrusionOk="0" h="8956" w="8944">
                  <a:moveTo>
                    <a:pt x="1288" y="0"/>
                  </a:moveTo>
                  <a:cubicBezTo>
                    <a:pt x="1288" y="0"/>
                    <a:pt x="0" y="1109"/>
                    <a:pt x="24" y="1264"/>
                  </a:cubicBezTo>
                  <a:cubicBezTo>
                    <a:pt x="48" y="1419"/>
                    <a:pt x="5366" y="8955"/>
                    <a:pt x="5366" y="8955"/>
                  </a:cubicBezTo>
                  <a:lnTo>
                    <a:pt x="8943" y="6368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-3875780" y="788640"/>
              <a:ext cx="411264" cy="566398"/>
            </a:xfrm>
            <a:custGeom>
              <a:rect b="b" l="l" r="r" t="t"/>
              <a:pathLst>
                <a:path extrusionOk="0" h="10577" w="7680">
                  <a:moveTo>
                    <a:pt x="370" y="1"/>
                  </a:moveTo>
                  <a:lnTo>
                    <a:pt x="1" y="2123"/>
                  </a:lnTo>
                  <a:lnTo>
                    <a:pt x="4114" y="10577"/>
                  </a:lnTo>
                  <a:lnTo>
                    <a:pt x="7680" y="95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-3290907" y="1673393"/>
              <a:ext cx="102120" cy="120327"/>
            </a:xfrm>
            <a:custGeom>
              <a:rect b="b" l="l" r="r" t="t"/>
              <a:pathLst>
                <a:path extrusionOk="0" h="2247" w="1907">
                  <a:moveTo>
                    <a:pt x="156" y="1"/>
                  </a:moveTo>
                  <a:cubicBezTo>
                    <a:pt x="59" y="1"/>
                    <a:pt x="1" y="5"/>
                    <a:pt x="1" y="5"/>
                  </a:cubicBezTo>
                  <a:lnTo>
                    <a:pt x="370" y="2247"/>
                  </a:lnTo>
                  <a:cubicBezTo>
                    <a:pt x="370" y="2247"/>
                    <a:pt x="373" y="2247"/>
                    <a:pt x="377" y="2247"/>
                  </a:cubicBezTo>
                  <a:cubicBezTo>
                    <a:pt x="485" y="2247"/>
                    <a:pt x="1906" y="2225"/>
                    <a:pt x="1849" y="1066"/>
                  </a:cubicBezTo>
                  <a:cubicBezTo>
                    <a:pt x="1810" y="89"/>
                    <a:pt x="593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-3311309" y="1520722"/>
              <a:ext cx="102120" cy="120380"/>
            </a:xfrm>
            <a:custGeom>
              <a:rect b="b" l="l" r="r" t="t"/>
              <a:pathLst>
                <a:path extrusionOk="0" h="2248" w="1907">
                  <a:moveTo>
                    <a:pt x="174" y="1"/>
                  </a:moveTo>
                  <a:cubicBezTo>
                    <a:pt x="67" y="1"/>
                    <a:pt x="0" y="6"/>
                    <a:pt x="0" y="6"/>
                  </a:cubicBezTo>
                  <a:lnTo>
                    <a:pt x="370" y="2248"/>
                  </a:lnTo>
                  <a:cubicBezTo>
                    <a:pt x="370" y="2248"/>
                    <a:pt x="372" y="2248"/>
                    <a:pt x="376" y="2248"/>
                  </a:cubicBezTo>
                  <a:cubicBezTo>
                    <a:pt x="485" y="2248"/>
                    <a:pt x="1906" y="2226"/>
                    <a:pt x="1860" y="1067"/>
                  </a:cubicBezTo>
                  <a:cubicBezTo>
                    <a:pt x="1812" y="94"/>
                    <a:pt x="627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-3323465" y="1382831"/>
              <a:ext cx="101424" cy="119738"/>
            </a:xfrm>
            <a:custGeom>
              <a:rect b="b" l="l" r="r" t="t"/>
              <a:pathLst>
                <a:path extrusionOk="0" h="2236" w="1894">
                  <a:moveTo>
                    <a:pt x="175" y="0"/>
                  </a:moveTo>
                  <a:cubicBezTo>
                    <a:pt x="67" y="0"/>
                    <a:pt x="1" y="6"/>
                    <a:pt x="1" y="6"/>
                  </a:cubicBezTo>
                  <a:lnTo>
                    <a:pt x="358" y="2235"/>
                  </a:lnTo>
                  <a:cubicBezTo>
                    <a:pt x="358" y="2235"/>
                    <a:pt x="363" y="2236"/>
                    <a:pt x="372" y="2236"/>
                  </a:cubicBezTo>
                  <a:cubicBezTo>
                    <a:pt x="526" y="2236"/>
                    <a:pt x="1894" y="2204"/>
                    <a:pt x="1849" y="1067"/>
                  </a:cubicBezTo>
                  <a:cubicBezTo>
                    <a:pt x="1810" y="94"/>
                    <a:pt x="62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-3492683" y="1335868"/>
              <a:ext cx="266358" cy="548888"/>
            </a:xfrm>
            <a:custGeom>
              <a:rect b="b" l="l" r="r" t="t"/>
              <a:pathLst>
                <a:path extrusionOk="0" h="10250" w="4974">
                  <a:moveTo>
                    <a:pt x="4186" y="0"/>
                  </a:moveTo>
                  <a:lnTo>
                    <a:pt x="1" y="1431"/>
                  </a:lnTo>
                  <a:cubicBezTo>
                    <a:pt x="1" y="1431"/>
                    <a:pt x="3089" y="10124"/>
                    <a:pt x="3208" y="10231"/>
                  </a:cubicBezTo>
                  <a:cubicBezTo>
                    <a:pt x="3221" y="10243"/>
                    <a:pt x="3255" y="10249"/>
                    <a:pt x="3304" y="10249"/>
                  </a:cubicBezTo>
                  <a:cubicBezTo>
                    <a:pt x="3680" y="10249"/>
                    <a:pt x="4973" y="9933"/>
                    <a:pt x="4973" y="9933"/>
                  </a:cubicBezTo>
                  <a:lnTo>
                    <a:pt x="4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-3529044" y="1330727"/>
              <a:ext cx="254148" cy="636656"/>
            </a:xfrm>
            <a:custGeom>
              <a:rect b="b" l="l" r="r" t="t"/>
              <a:pathLst>
                <a:path extrusionOk="0" h="11889" w="4746">
                  <a:moveTo>
                    <a:pt x="1515" y="1"/>
                  </a:moveTo>
                  <a:lnTo>
                    <a:pt x="0" y="1789"/>
                  </a:lnTo>
                  <a:lnTo>
                    <a:pt x="2671" y="11185"/>
                  </a:lnTo>
                  <a:lnTo>
                    <a:pt x="4746" y="11889"/>
                  </a:lnTo>
                  <a:lnTo>
                    <a:pt x="4746" y="1188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-4056458" y="1022761"/>
              <a:ext cx="1095740" cy="648705"/>
            </a:xfrm>
            <a:custGeom>
              <a:rect b="b" l="l" r="r" t="t"/>
              <a:pathLst>
                <a:path extrusionOk="0" h="12114" w="20462">
                  <a:moveTo>
                    <a:pt x="17176" y="1"/>
                  </a:moveTo>
                  <a:cubicBezTo>
                    <a:pt x="16702" y="1"/>
                    <a:pt x="16275" y="66"/>
                    <a:pt x="15990" y="219"/>
                  </a:cubicBezTo>
                  <a:cubicBezTo>
                    <a:pt x="15298" y="589"/>
                    <a:pt x="596" y="8900"/>
                    <a:pt x="298" y="9615"/>
                  </a:cubicBezTo>
                  <a:cubicBezTo>
                    <a:pt x="0" y="10331"/>
                    <a:pt x="787" y="11857"/>
                    <a:pt x="1359" y="12107"/>
                  </a:cubicBezTo>
                  <a:cubicBezTo>
                    <a:pt x="1369" y="12111"/>
                    <a:pt x="1382" y="12113"/>
                    <a:pt x="1399" y="12113"/>
                  </a:cubicBezTo>
                  <a:cubicBezTo>
                    <a:pt x="2431" y="12113"/>
                    <a:pt x="17567" y="5053"/>
                    <a:pt x="18482" y="4619"/>
                  </a:cubicBezTo>
                  <a:cubicBezTo>
                    <a:pt x="19519" y="4130"/>
                    <a:pt x="20461" y="1602"/>
                    <a:pt x="20104" y="911"/>
                  </a:cubicBezTo>
                  <a:cubicBezTo>
                    <a:pt x="19848" y="416"/>
                    <a:pt x="18366" y="1"/>
                    <a:pt x="17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-3184878" y="1059764"/>
              <a:ext cx="149458" cy="184855"/>
            </a:xfrm>
            <a:custGeom>
              <a:rect b="b" l="l" r="r" t="t"/>
              <a:pathLst>
                <a:path extrusionOk="0" h="3452" w="2791">
                  <a:moveTo>
                    <a:pt x="261" y="0"/>
                  </a:moveTo>
                  <a:cubicBezTo>
                    <a:pt x="174" y="0"/>
                    <a:pt x="87" y="6"/>
                    <a:pt x="0" y="17"/>
                  </a:cubicBezTo>
                  <a:lnTo>
                    <a:pt x="107" y="244"/>
                  </a:lnTo>
                  <a:cubicBezTo>
                    <a:pt x="107" y="244"/>
                    <a:pt x="966" y="422"/>
                    <a:pt x="1491" y="1424"/>
                  </a:cubicBezTo>
                  <a:cubicBezTo>
                    <a:pt x="2003" y="2426"/>
                    <a:pt x="1598" y="3117"/>
                    <a:pt x="1598" y="3117"/>
                  </a:cubicBezTo>
                  <a:lnTo>
                    <a:pt x="1777" y="3451"/>
                  </a:lnTo>
                  <a:cubicBezTo>
                    <a:pt x="1777" y="3451"/>
                    <a:pt x="2790" y="2354"/>
                    <a:pt x="2075" y="1066"/>
                  </a:cubicBezTo>
                  <a:cubicBezTo>
                    <a:pt x="1701" y="404"/>
                    <a:pt x="1002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-3796580" y="1152620"/>
              <a:ext cx="614272" cy="328851"/>
            </a:xfrm>
            <a:custGeom>
              <a:rect b="b" l="l" r="r" t="t"/>
              <a:pathLst>
                <a:path extrusionOk="0" h="6141" w="11471">
                  <a:moveTo>
                    <a:pt x="11244" y="0"/>
                  </a:moveTo>
                  <a:lnTo>
                    <a:pt x="0" y="5771"/>
                  </a:lnTo>
                  <a:lnTo>
                    <a:pt x="251" y="6141"/>
                  </a:lnTo>
                  <a:lnTo>
                    <a:pt x="11471" y="394"/>
                  </a:lnTo>
                  <a:lnTo>
                    <a:pt x="1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-4155900" y="1644369"/>
              <a:ext cx="84448" cy="45303"/>
            </a:xfrm>
            <a:custGeom>
              <a:rect b="b" l="l" r="r" t="t"/>
              <a:pathLst>
                <a:path extrusionOk="0" h="846" w="1577">
                  <a:moveTo>
                    <a:pt x="1150" y="1"/>
                  </a:moveTo>
                  <a:cubicBezTo>
                    <a:pt x="1114" y="1"/>
                    <a:pt x="1075" y="7"/>
                    <a:pt x="1034" y="22"/>
                  </a:cubicBezTo>
                  <a:cubicBezTo>
                    <a:pt x="1022" y="22"/>
                    <a:pt x="772" y="106"/>
                    <a:pt x="319" y="273"/>
                  </a:cubicBezTo>
                  <a:cubicBezTo>
                    <a:pt x="1" y="367"/>
                    <a:pt x="79" y="845"/>
                    <a:pt x="402" y="845"/>
                  </a:cubicBezTo>
                  <a:cubicBezTo>
                    <a:pt x="406" y="845"/>
                    <a:pt x="410" y="845"/>
                    <a:pt x="414" y="845"/>
                  </a:cubicBezTo>
                  <a:cubicBezTo>
                    <a:pt x="450" y="845"/>
                    <a:pt x="486" y="845"/>
                    <a:pt x="522" y="833"/>
                  </a:cubicBezTo>
                  <a:cubicBezTo>
                    <a:pt x="963" y="666"/>
                    <a:pt x="1213" y="595"/>
                    <a:pt x="1213" y="595"/>
                  </a:cubicBezTo>
                  <a:cubicBezTo>
                    <a:pt x="1576" y="499"/>
                    <a:pt x="1461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-5993736" y="1685817"/>
              <a:ext cx="1808009" cy="1723989"/>
            </a:xfrm>
            <a:custGeom>
              <a:rect b="b" l="l" r="r" t="t"/>
              <a:pathLst>
                <a:path extrusionOk="0" h="32194" w="33763">
                  <a:moveTo>
                    <a:pt x="33337" y="0"/>
                  </a:moveTo>
                  <a:cubicBezTo>
                    <a:pt x="33301" y="0"/>
                    <a:pt x="33261" y="7"/>
                    <a:pt x="33220" y="23"/>
                  </a:cubicBezTo>
                  <a:cubicBezTo>
                    <a:pt x="32755" y="214"/>
                    <a:pt x="32290" y="405"/>
                    <a:pt x="31801" y="608"/>
                  </a:cubicBezTo>
                  <a:cubicBezTo>
                    <a:pt x="31503" y="739"/>
                    <a:pt x="31598" y="1180"/>
                    <a:pt x="31920" y="1180"/>
                  </a:cubicBezTo>
                  <a:lnTo>
                    <a:pt x="31920" y="1192"/>
                  </a:lnTo>
                  <a:cubicBezTo>
                    <a:pt x="31956" y="1192"/>
                    <a:pt x="32004" y="1180"/>
                    <a:pt x="32040" y="1156"/>
                  </a:cubicBezTo>
                  <a:cubicBezTo>
                    <a:pt x="32516" y="953"/>
                    <a:pt x="32993" y="763"/>
                    <a:pt x="33435" y="584"/>
                  </a:cubicBezTo>
                  <a:cubicBezTo>
                    <a:pt x="33763" y="457"/>
                    <a:pt x="33630" y="0"/>
                    <a:pt x="33337" y="0"/>
                  </a:cubicBezTo>
                  <a:close/>
                  <a:moveTo>
                    <a:pt x="30550" y="1196"/>
                  </a:moveTo>
                  <a:cubicBezTo>
                    <a:pt x="30509" y="1196"/>
                    <a:pt x="30464" y="1206"/>
                    <a:pt x="30418" y="1228"/>
                  </a:cubicBezTo>
                  <a:cubicBezTo>
                    <a:pt x="29953" y="1430"/>
                    <a:pt x="29500" y="1657"/>
                    <a:pt x="29035" y="1884"/>
                  </a:cubicBezTo>
                  <a:cubicBezTo>
                    <a:pt x="28749" y="2015"/>
                    <a:pt x="28844" y="2444"/>
                    <a:pt x="29166" y="2444"/>
                  </a:cubicBezTo>
                  <a:lnTo>
                    <a:pt x="29166" y="2456"/>
                  </a:lnTo>
                  <a:cubicBezTo>
                    <a:pt x="29202" y="2456"/>
                    <a:pt x="29249" y="2444"/>
                    <a:pt x="29297" y="2420"/>
                  </a:cubicBezTo>
                  <a:cubicBezTo>
                    <a:pt x="29750" y="2194"/>
                    <a:pt x="30215" y="1979"/>
                    <a:pt x="30656" y="1776"/>
                  </a:cubicBezTo>
                  <a:cubicBezTo>
                    <a:pt x="30978" y="1631"/>
                    <a:pt x="30830" y="1196"/>
                    <a:pt x="30550" y="1196"/>
                  </a:cubicBezTo>
                  <a:close/>
                  <a:moveTo>
                    <a:pt x="27805" y="2527"/>
                  </a:moveTo>
                  <a:cubicBezTo>
                    <a:pt x="27760" y="2527"/>
                    <a:pt x="27713" y="2538"/>
                    <a:pt x="27663" y="2563"/>
                  </a:cubicBezTo>
                  <a:cubicBezTo>
                    <a:pt x="27210" y="2790"/>
                    <a:pt x="26769" y="3028"/>
                    <a:pt x="26316" y="3279"/>
                  </a:cubicBezTo>
                  <a:cubicBezTo>
                    <a:pt x="26046" y="3420"/>
                    <a:pt x="26146" y="3827"/>
                    <a:pt x="26458" y="3827"/>
                  </a:cubicBezTo>
                  <a:cubicBezTo>
                    <a:pt x="26462" y="3827"/>
                    <a:pt x="26467" y="3827"/>
                    <a:pt x="26471" y="3827"/>
                  </a:cubicBezTo>
                  <a:lnTo>
                    <a:pt x="26471" y="3827"/>
                  </a:lnTo>
                  <a:lnTo>
                    <a:pt x="26459" y="3839"/>
                  </a:lnTo>
                  <a:cubicBezTo>
                    <a:pt x="26507" y="3839"/>
                    <a:pt x="26555" y="3815"/>
                    <a:pt x="26590" y="3791"/>
                  </a:cubicBezTo>
                  <a:cubicBezTo>
                    <a:pt x="27043" y="3553"/>
                    <a:pt x="27485" y="3314"/>
                    <a:pt x="27938" y="3088"/>
                  </a:cubicBezTo>
                  <a:cubicBezTo>
                    <a:pt x="28234" y="2934"/>
                    <a:pt x="28075" y="2527"/>
                    <a:pt x="27805" y="2527"/>
                  </a:cubicBezTo>
                  <a:close/>
                  <a:moveTo>
                    <a:pt x="25164" y="3971"/>
                  </a:moveTo>
                  <a:cubicBezTo>
                    <a:pt x="25114" y="3971"/>
                    <a:pt x="25060" y="3985"/>
                    <a:pt x="25004" y="4018"/>
                  </a:cubicBezTo>
                  <a:cubicBezTo>
                    <a:pt x="24563" y="4268"/>
                    <a:pt x="24122" y="4519"/>
                    <a:pt x="23693" y="4781"/>
                  </a:cubicBezTo>
                  <a:cubicBezTo>
                    <a:pt x="23431" y="4936"/>
                    <a:pt x="23538" y="5330"/>
                    <a:pt x="23836" y="5341"/>
                  </a:cubicBezTo>
                  <a:cubicBezTo>
                    <a:pt x="23896" y="5341"/>
                    <a:pt x="23943" y="5330"/>
                    <a:pt x="24003" y="5294"/>
                  </a:cubicBezTo>
                  <a:cubicBezTo>
                    <a:pt x="24432" y="5043"/>
                    <a:pt x="24861" y="4781"/>
                    <a:pt x="25303" y="4531"/>
                  </a:cubicBezTo>
                  <a:cubicBezTo>
                    <a:pt x="25593" y="4360"/>
                    <a:pt x="25429" y="3971"/>
                    <a:pt x="25164" y="3971"/>
                  </a:cubicBezTo>
                  <a:close/>
                  <a:moveTo>
                    <a:pt x="22560" y="5520"/>
                  </a:moveTo>
                  <a:cubicBezTo>
                    <a:pt x="22503" y="5520"/>
                    <a:pt x="22442" y="5538"/>
                    <a:pt x="22381" y="5580"/>
                  </a:cubicBezTo>
                  <a:cubicBezTo>
                    <a:pt x="21964" y="5854"/>
                    <a:pt x="21523" y="6128"/>
                    <a:pt x="21105" y="6415"/>
                  </a:cubicBezTo>
                  <a:cubicBezTo>
                    <a:pt x="20855" y="6570"/>
                    <a:pt x="20974" y="6963"/>
                    <a:pt x="21272" y="6963"/>
                  </a:cubicBezTo>
                  <a:cubicBezTo>
                    <a:pt x="21332" y="6963"/>
                    <a:pt x="21392" y="6939"/>
                    <a:pt x="21439" y="6903"/>
                  </a:cubicBezTo>
                  <a:cubicBezTo>
                    <a:pt x="21857" y="6629"/>
                    <a:pt x="22286" y="6355"/>
                    <a:pt x="22703" y="6081"/>
                  </a:cubicBezTo>
                  <a:cubicBezTo>
                    <a:pt x="23008" y="5914"/>
                    <a:pt x="22827" y="5520"/>
                    <a:pt x="22560" y="5520"/>
                  </a:cubicBezTo>
                  <a:close/>
                  <a:moveTo>
                    <a:pt x="20026" y="7203"/>
                  </a:moveTo>
                  <a:cubicBezTo>
                    <a:pt x="19970" y="7203"/>
                    <a:pt x="19912" y="7220"/>
                    <a:pt x="19853" y="7261"/>
                  </a:cubicBezTo>
                  <a:cubicBezTo>
                    <a:pt x="19436" y="7559"/>
                    <a:pt x="19019" y="7857"/>
                    <a:pt x="18613" y="8155"/>
                  </a:cubicBezTo>
                  <a:cubicBezTo>
                    <a:pt x="18376" y="8321"/>
                    <a:pt x="18492" y="8687"/>
                    <a:pt x="18786" y="8692"/>
                  </a:cubicBezTo>
                  <a:lnTo>
                    <a:pt x="18786" y="8692"/>
                  </a:lnTo>
                  <a:cubicBezTo>
                    <a:pt x="18855" y="8691"/>
                    <a:pt x="18913" y="8667"/>
                    <a:pt x="18959" y="8632"/>
                  </a:cubicBezTo>
                  <a:cubicBezTo>
                    <a:pt x="19364" y="8334"/>
                    <a:pt x="19782" y="8036"/>
                    <a:pt x="20187" y="7750"/>
                  </a:cubicBezTo>
                  <a:cubicBezTo>
                    <a:pt x="20461" y="7564"/>
                    <a:pt x="20278" y="7203"/>
                    <a:pt x="20026" y="7203"/>
                  </a:cubicBezTo>
                  <a:close/>
                  <a:moveTo>
                    <a:pt x="18786" y="8692"/>
                  </a:moveTo>
                  <a:cubicBezTo>
                    <a:pt x="18784" y="8692"/>
                    <a:pt x="18782" y="8692"/>
                    <a:pt x="18780" y="8692"/>
                  </a:cubicBezTo>
                  <a:lnTo>
                    <a:pt x="18792" y="8692"/>
                  </a:lnTo>
                  <a:cubicBezTo>
                    <a:pt x="18790" y="8692"/>
                    <a:pt x="18788" y="8692"/>
                    <a:pt x="18786" y="8692"/>
                  </a:cubicBezTo>
                  <a:close/>
                  <a:moveTo>
                    <a:pt x="17581" y="9003"/>
                  </a:moveTo>
                  <a:cubicBezTo>
                    <a:pt x="17522" y="9003"/>
                    <a:pt x="17459" y="9024"/>
                    <a:pt x="17397" y="9074"/>
                  </a:cubicBezTo>
                  <a:cubicBezTo>
                    <a:pt x="16992" y="9372"/>
                    <a:pt x="16586" y="9694"/>
                    <a:pt x="16205" y="10016"/>
                  </a:cubicBezTo>
                  <a:cubicBezTo>
                    <a:pt x="15978" y="10183"/>
                    <a:pt x="16109" y="10540"/>
                    <a:pt x="16384" y="10540"/>
                  </a:cubicBezTo>
                  <a:lnTo>
                    <a:pt x="16384" y="10552"/>
                  </a:lnTo>
                  <a:cubicBezTo>
                    <a:pt x="16455" y="10540"/>
                    <a:pt x="16515" y="10516"/>
                    <a:pt x="16574" y="10481"/>
                  </a:cubicBezTo>
                  <a:cubicBezTo>
                    <a:pt x="16956" y="10159"/>
                    <a:pt x="17361" y="9849"/>
                    <a:pt x="17755" y="9539"/>
                  </a:cubicBezTo>
                  <a:cubicBezTo>
                    <a:pt x="18003" y="9347"/>
                    <a:pt x="17823" y="9003"/>
                    <a:pt x="17581" y="9003"/>
                  </a:cubicBezTo>
                  <a:close/>
                  <a:moveTo>
                    <a:pt x="15170" y="10914"/>
                  </a:moveTo>
                  <a:cubicBezTo>
                    <a:pt x="15118" y="10914"/>
                    <a:pt x="15067" y="10934"/>
                    <a:pt x="15024" y="10981"/>
                  </a:cubicBezTo>
                  <a:cubicBezTo>
                    <a:pt x="14643" y="11315"/>
                    <a:pt x="14261" y="11649"/>
                    <a:pt x="13880" y="11983"/>
                  </a:cubicBezTo>
                  <a:cubicBezTo>
                    <a:pt x="13678" y="12173"/>
                    <a:pt x="13806" y="12503"/>
                    <a:pt x="14077" y="12508"/>
                  </a:cubicBezTo>
                  <a:lnTo>
                    <a:pt x="14077" y="12508"/>
                  </a:lnTo>
                  <a:cubicBezTo>
                    <a:pt x="14157" y="12506"/>
                    <a:pt x="14227" y="12482"/>
                    <a:pt x="14285" y="12424"/>
                  </a:cubicBezTo>
                  <a:cubicBezTo>
                    <a:pt x="14655" y="12090"/>
                    <a:pt x="15036" y="11756"/>
                    <a:pt x="15418" y="11435"/>
                  </a:cubicBezTo>
                  <a:cubicBezTo>
                    <a:pt x="15640" y="11280"/>
                    <a:pt x="15392" y="10914"/>
                    <a:pt x="15170" y="10914"/>
                  </a:cubicBezTo>
                  <a:close/>
                  <a:moveTo>
                    <a:pt x="14077" y="12508"/>
                  </a:moveTo>
                  <a:cubicBezTo>
                    <a:pt x="14075" y="12508"/>
                    <a:pt x="14072" y="12508"/>
                    <a:pt x="14070" y="12508"/>
                  </a:cubicBezTo>
                  <a:lnTo>
                    <a:pt x="14082" y="12508"/>
                  </a:lnTo>
                  <a:cubicBezTo>
                    <a:pt x="14080" y="12508"/>
                    <a:pt x="14079" y="12508"/>
                    <a:pt x="14077" y="12508"/>
                  </a:cubicBezTo>
                  <a:close/>
                  <a:moveTo>
                    <a:pt x="12959" y="12934"/>
                  </a:moveTo>
                  <a:cubicBezTo>
                    <a:pt x="12892" y="12934"/>
                    <a:pt x="12822" y="12959"/>
                    <a:pt x="12759" y="13020"/>
                  </a:cubicBezTo>
                  <a:cubicBezTo>
                    <a:pt x="12389" y="13378"/>
                    <a:pt x="12019" y="13724"/>
                    <a:pt x="11662" y="14082"/>
                  </a:cubicBezTo>
                  <a:cubicBezTo>
                    <a:pt x="11554" y="14201"/>
                    <a:pt x="11554" y="14392"/>
                    <a:pt x="11662" y="14511"/>
                  </a:cubicBezTo>
                  <a:cubicBezTo>
                    <a:pt x="11721" y="14559"/>
                    <a:pt x="11793" y="14594"/>
                    <a:pt x="11876" y="14594"/>
                  </a:cubicBezTo>
                  <a:cubicBezTo>
                    <a:pt x="11960" y="14594"/>
                    <a:pt x="12031" y="14559"/>
                    <a:pt x="12091" y="14499"/>
                  </a:cubicBezTo>
                  <a:cubicBezTo>
                    <a:pt x="12437" y="14153"/>
                    <a:pt x="12806" y="13807"/>
                    <a:pt x="13164" y="13462"/>
                  </a:cubicBezTo>
                  <a:cubicBezTo>
                    <a:pt x="13396" y="13248"/>
                    <a:pt x="13195" y="12934"/>
                    <a:pt x="12959" y="12934"/>
                  </a:cubicBezTo>
                  <a:close/>
                  <a:moveTo>
                    <a:pt x="10816" y="15076"/>
                  </a:moveTo>
                  <a:cubicBezTo>
                    <a:pt x="10743" y="15076"/>
                    <a:pt x="10667" y="15106"/>
                    <a:pt x="10600" y="15179"/>
                  </a:cubicBezTo>
                  <a:cubicBezTo>
                    <a:pt x="10255" y="15548"/>
                    <a:pt x="9909" y="15918"/>
                    <a:pt x="9575" y="16288"/>
                  </a:cubicBezTo>
                  <a:cubicBezTo>
                    <a:pt x="9396" y="16478"/>
                    <a:pt x="9527" y="16788"/>
                    <a:pt x="9790" y="16788"/>
                  </a:cubicBezTo>
                  <a:cubicBezTo>
                    <a:pt x="9873" y="16788"/>
                    <a:pt x="9957" y="16753"/>
                    <a:pt x="10016" y="16693"/>
                  </a:cubicBezTo>
                  <a:cubicBezTo>
                    <a:pt x="10350" y="16323"/>
                    <a:pt x="10696" y="15954"/>
                    <a:pt x="11042" y="15584"/>
                  </a:cubicBezTo>
                  <a:cubicBezTo>
                    <a:pt x="11240" y="15368"/>
                    <a:pt x="11043" y="15076"/>
                    <a:pt x="10816" y="15076"/>
                  </a:cubicBezTo>
                  <a:close/>
                  <a:moveTo>
                    <a:pt x="8792" y="17331"/>
                  </a:moveTo>
                  <a:cubicBezTo>
                    <a:pt x="8716" y="17331"/>
                    <a:pt x="8638" y="17364"/>
                    <a:pt x="8573" y="17444"/>
                  </a:cubicBezTo>
                  <a:cubicBezTo>
                    <a:pt x="8240" y="17826"/>
                    <a:pt x="7918" y="18219"/>
                    <a:pt x="7596" y="18613"/>
                  </a:cubicBezTo>
                  <a:cubicBezTo>
                    <a:pt x="7500" y="18744"/>
                    <a:pt x="7512" y="18935"/>
                    <a:pt x="7643" y="19030"/>
                  </a:cubicBezTo>
                  <a:cubicBezTo>
                    <a:pt x="7703" y="19078"/>
                    <a:pt x="7763" y="19102"/>
                    <a:pt x="7834" y="19102"/>
                  </a:cubicBezTo>
                  <a:cubicBezTo>
                    <a:pt x="7918" y="19102"/>
                    <a:pt x="8013" y="19066"/>
                    <a:pt x="8061" y="18994"/>
                  </a:cubicBezTo>
                  <a:cubicBezTo>
                    <a:pt x="8383" y="18601"/>
                    <a:pt x="8705" y="18207"/>
                    <a:pt x="9027" y="17826"/>
                  </a:cubicBezTo>
                  <a:cubicBezTo>
                    <a:pt x="9212" y="17605"/>
                    <a:pt x="9011" y="17331"/>
                    <a:pt x="8792" y="17331"/>
                  </a:cubicBezTo>
                  <a:close/>
                  <a:moveTo>
                    <a:pt x="6902" y="19680"/>
                  </a:moveTo>
                  <a:cubicBezTo>
                    <a:pt x="6816" y="19680"/>
                    <a:pt x="6729" y="19720"/>
                    <a:pt x="6666" y="19817"/>
                  </a:cubicBezTo>
                  <a:cubicBezTo>
                    <a:pt x="6368" y="20222"/>
                    <a:pt x="6069" y="20640"/>
                    <a:pt x="5771" y="21057"/>
                  </a:cubicBezTo>
                  <a:cubicBezTo>
                    <a:pt x="5676" y="21188"/>
                    <a:pt x="5712" y="21367"/>
                    <a:pt x="5843" y="21462"/>
                  </a:cubicBezTo>
                  <a:cubicBezTo>
                    <a:pt x="5891" y="21498"/>
                    <a:pt x="5950" y="21522"/>
                    <a:pt x="6010" y="21522"/>
                  </a:cubicBezTo>
                  <a:cubicBezTo>
                    <a:pt x="6105" y="21522"/>
                    <a:pt x="6201" y="21474"/>
                    <a:pt x="6260" y="21391"/>
                  </a:cubicBezTo>
                  <a:cubicBezTo>
                    <a:pt x="6546" y="20986"/>
                    <a:pt x="6844" y="20580"/>
                    <a:pt x="7143" y="20175"/>
                  </a:cubicBezTo>
                  <a:cubicBezTo>
                    <a:pt x="7340" y="19943"/>
                    <a:pt x="7123" y="19680"/>
                    <a:pt x="6902" y="19680"/>
                  </a:cubicBezTo>
                  <a:close/>
                  <a:moveTo>
                    <a:pt x="5147" y="22176"/>
                  </a:moveTo>
                  <a:cubicBezTo>
                    <a:pt x="5061" y="22176"/>
                    <a:pt x="4975" y="22215"/>
                    <a:pt x="4913" y="22309"/>
                  </a:cubicBezTo>
                  <a:cubicBezTo>
                    <a:pt x="4627" y="22738"/>
                    <a:pt x="4352" y="23168"/>
                    <a:pt x="4090" y="23597"/>
                  </a:cubicBezTo>
                  <a:cubicBezTo>
                    <a:pt x="3971" y="23788"/>
                    <a:pt x="4114" y="24050"/>
                    <a:pt x="4340" y="24050"/>
                  </a:cubicBezTo>
                  <a:cubicBezTo>
                    <a:pt x="4448" y="24050"/>
                    <a:pt x="4543" y="24002"/>
                    <a:pt x="4603" y="23907"/>
                  </a:cubicBezTo>
                  <a:cubicBezTo>
                    <a:pt x="4853" y="23490"/>
                    <a:pt x="5127" y="23060"/>
                    <a:pt x="5414" y="22643"/>
                  </a:cubicBezTo>
                  <a:cubicBezTo>
                    <a:pt x="5557" y="22407"/>
                    <a:pt x="5354" y="22176"/>
                    <a:pt x="5147" y="22176"/>
                  </a:cubicBezTo>
                  <a:close/>
                  <a:moveTo>
                    <a:pt x="3561" y="24755"/>
                  </a:moveTo>
                  <a:cubicBezTo>
                    <a:pt x="3468" y="24755"/>
                    <a:pt x="3375" y="24800"/>
                    <a:pt x="3315" y="24908"/>
                  </a:cubicBezTo>
                  <a:cubicBezTo>
                    <a:pt x="3065" y="25338"/>
                    <a:pt x="2814" y="25791"/>
                    <a:pt x="2576" y="26232"/>
                  </a:cubicBezTo>
                  <a:cubicBezTo>
                    <a:pt x="2492" y="26387"/>
                    <a:pt x="2552" y="26566"/>
                    <a:pt x="2695" y="26637"/>
                  </a:cubicBezTo>
                  <a:cubicBezTo>
                    <a:pt x="2743" y="26661"/>
                    <a:pt x="2790" y="26673"/>
                    <a:pt x="2838" y="26673"/>
                  </a:cubicBezTo>
                  <a:cubicBezTo>
                    <a:pt x="2945" y="26673"/>
                    <a:pt x="3041" y="26614"/>
                    <a:pt x="3100" y="26518"/>
                  </a:cubicBezTo>
                  <a:cubicBezTo>
                    <a:pt x="3339" y="26077"/>
                    <a:pt x="3577" y="25636"/>
                    <a:pt x="3828" y="25207"/>
                  </a:cubicBezTo>
                  <a:cubicBezTo>
                    <a:pt x="3967" y="24969"/>
                    <a:pt x="3764" y="24755"/>
                    <a:pt x="3561" y="24755"/>
                  </a:cubicBezTo>
                  <a:close/>
                  <a:moveTo>
                    <a:pt x="2133" y="27421"/>
                  </a:moveTo>
                  <a:cubicBezTo>
                    <a:pt x="2033" y="27421"/>
                    <a:pt x="1932" y="27471"/>
                    <a:pt x="1872" y="27591"/>
                  </a:cubicBezTo>
                  <a:cubicBezTo>
                    <a:pt x="1646" y="28044"/>
                    <a:pt x="1431" y="28510"/>
                    <a:pt x="1228" y="28975"/>
                  </a:cubicBezTo>
                  <a:cubicBezTo>
                    <a:pt x="1157" y="29118"/>
                    <a:pt x="1228" y="29296"/>
                    <a:pt x="1371" y="29368"/>
                  </a:cubicBezTo>
                  <a:cubicBezTo>
                    <a:pt x="1407" y="29380"/>
                    <a:pt x="1455" y="29392"/>
                    <a:pt x="1491" y="29392"/>
                  </a:cubicBezTo>
                  <a:cubicBezTo>
                    <a:pt x="1610" y="29392"/>
                    <a:pt x="1717" y="29320"/>
                    <a:pt x="1765" y="29213"/>
                  </a:cubicBezTo>
                  <a:cubicBezTo>
                    <a:pt x="1968" y="28760"/>
                    <a:pt x="2194" y="28307"/>
                    <a:pt x="2409" y="27854"/>
                  </a:cubicBezTo>
                  <a:cubicBezTo>
                    <a:pt x="2527" y="27616"/>
                    <a:pt x="2331" y="27421"/>
                    <a:pt x="2133" y="27421"/>
                  </a:cubicBezTo>
                  <a:close/>
                  <a:moveTo>
                    <a:pt x="883" y="30181"/>
                  </a:moveTo>
                  <a:cubicBezTo>
                    <a:pt x="777" y="30181"/>
                    <a:pt x="672" y="30237"/>
                    <a:pt x="620" y="30370"/>
                  </a:cubicBezTo>
                  <a:cubicBezTo>
                    <a:pt x="429" y="30835"/>
                    <a:pt x="239" y="31312"/>
                    <a:pt x="60" y="31789"/>
                  </a:cubicBezTo>
                  <a:cubicBezTo>
                    <a:pt x="0" y="31944"/>
                    <a:pt x="72" y="32111"/>
                    <a:pt x="227" y="32170"/>
                  </a:cubicBezTo>
                  <a:cubicBezTo>
                    <a:pt x="263" y="32182"/>
                    <a:pt x="298" y="32194"/>
                    <a:pt x="334" y="32194"/>
                  </a:cubicBezTo>
                  <a:cubicBezTo>
                    <a:pt x="465" y="32194"/>
                    <a:pt x="573" y="32111"/>
                    <a:pt x="620" y="32003"/>
                  </a:cubicBezTo>
                  <a:cubicBezTo>
                    <a:pt x="787" y="31526"/>
                    <a:pt x="978" y="31061"/>
                    <a:pt x="1169" y="30596"/>
                  </a:cubicBezTo>
                  <a:cubicBezTo>
                    <a:pt x="1268" y="30359"/>
                    <a:pt x="1073" y="30181"/>
                    <a:pt x="883" y="30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4"/>
          <p:cNvSpPr txBox="1"/>
          <p:nvPr>
            <p:ph idx="1" type="subTitle"/>
          </p:nvPr>
        </p:nvSpPr>
        <p:spPr>
          <a:xfrm>
            <a:off x="2842800" y="2780625"/>
            <a:ext cx="3458400" cy="55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</a:t>
            </a:r>
            <a:r>
              <a:rPr b="1" lang="it" sz="1200"/>
              <a:t>✈  Daniele Lurani 		</a:t>
            </a:r>
            <a:r>
              <a:rPr b="1" lang="it" sz="1200"/>
              <a:t>✈  Riccardo Senes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</a:t>
            </a:r>
            <a:r>
              <a:rPr b="1" lang="it" sz="1200"/>
              <a:t>✈  Emanuele Frau		✈  Fabio Sanna</a:t>
            </a:r>
            <a:endParaRPr b="1" sz="1200"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13" y="2070323"/>
            <a:ext cx="786782" cy="7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3"/>
          <p:cNvSpPr/>
          <p:nvPr/>
        </p:nvSpPr>
        <p:spPr>
          <a:xfrm>
            <a:off x="-209602" y="3066929"/>
            <a:ext cx="9639558" cy="9639617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3"/>
          <p:cNvSpPr/>
          <p:nvPr/>
        </p:nvSpPr>
        <p:spPr>
          <a:xfrm>
            <a:off x="13" y="-6355348"/>
            <a:ext cx="9143987" cy="9144044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3"/>
          <p:cNvSpPr txBox="1"/>
          <p:nvPr>
            <p:ph type="ctrTitle"/>
          </p:nvPr>
        </p:nvSpPr>
        <p:spPr>
          <a:xfrm>
            <a:off x="1121700" y="2636300"/>
            <a:ext cx="69006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500"/>
              <a:t>GRAZIE PER L’ATTENZIONE</a:t>
            </a:r>
            <a:endParaRPr sz="5600">
              <a:solidFill>
                <a:schemeClr val="dk2"/>
              </a:solidFill>
            </a:endParaRPr>
          </a:p>
        </p:txBody>
      </p:sp>
      <p:sp>
        <p:nvSpPr>
          <p:cNvPr id="851" name="Google Shape;851;p53"/>
          <p:cNvSpPr txBox="1"/>
          <p:nvPr>
            <p:ph idx="1" type="subTitle"/>
          </p:nvPr>
        </p:nvSpPr>
        <p:spPr>
          <a:xfrm>
            <a:off x="8946738" y="4050313"/>
            <a:ext cx="4769100" cy="38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</p:txBody>
      </p:sp>
      <p:grpSp>
        <p:nvGrpSpPr>
          <p:cNvPr id="852" name="Google Shape;852;p53"/>
          <p:cNvGrpSpPr/>
          <p:nvPr/>
        </p:nvGrpSpPr>
        <p:grpSpPr>
          <a:xfrm rot="10800000">
            <a:off x="440009" y="-5931748"/>
            <a:ext cx="8340318" cy="8340318"/>
            <a:chOff x="-8385654" y="2991527"/>
            <a:chExt cx="7497589" cy="7497589"/>
          </a:xfrm>
        </p:grpSpPr>
        <p:sp>
          <p:nvSpPr>
            <p:cNvPr id="853" name="Google Shape;853;p53"/>
            <p:cNvSpPr/>
            <p:nvPr/>
          </p:nvSpPr>
          <p:spPr>
            <a:xfrm>
              <a:off x="-8385654" y="2991527"/>
              <a:ext cx="7497589" cy="7497589"/>
            </a:xfrm>
            <a:custGeom>
              <a:rect b="b" l="l" r="r" t="t"/>
              <a:pathLst>
                <a:path extrusionOk="0" h="140011" w="140011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6237014" y="3099342"/>
              <a:ext cx="1583581" cy="1248036"/>
            </a:xfrm>
            <a:custGeom>
              <a:rect b="b" l="l" r="r" t="t"/>
              <a:pathLst>
                <a:path extrusionOk="0" h="23306" w="29572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-3236607" y="3282378"/>
              <a:ext cx="976324" cy="783383"/>
            </a:xfrm>
            <a:custGeom>
              <a:rect b="b" l="l" r="r" t="t"/>
              <a:pathLst>
                <a:path extrusionOk="0" h="14629" w="18232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-7361457" y="3690823"/>
              <a:ext cx="1225385" cy="1102595"/>
            </a:xfrm>
            <a:custGeom>
              <a:rect b="b" l="l" r="r" t="t"/>
              <a:pathLst>
                <a:path extrusionOk="0" h="20590" w="22883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-5171315" y="3380889"/>
              <a:ext cx="1905363" cy="1048081"/>
            </a:xfrm>
            <a:custGeom>
              <a:rect b="b" l="l" r="r" t="t"/>
              <a:pathLst>
                <a:path extrusionOk="0" h="19572" w="35581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53"/>
          <p:cNvSpPr/>
          <p:nvPr/>
        </p:nvSpPr>
        <p:spPr>
          <a:xfrm>
            <a:off x="-3112799" y="1054931"/>
            <a:ext cx="1547220" cy="444465"/>
          </a:xfrm>
          <a:custGeom>
            <a:rect b="b" l="l" r="r" t="t"/>
            <a:pathLst>
              <a:path extrusionOk="0" h="8300" w="28893">
                <a:moveTo>
                  <a:pt x="10203" y="1"/>
                </a:moveTo>
                <a:cubicBezTo>
                  <a:pt x="10133" y="1"/>
                  <a:pt x="10063" y="5"/>
                  <a:pt x="9993" y="12"/>
                </a:cubicBezTo>
                <a:cubicBezTo>
                  <a:pt x="8634" y="156"/>
                  <a:pt x="7608" y="1348"/>
                  <a:pt x="7119" y="2624"/>
                </a:cubicBezTo>
                <a:cubicBezTo>
                  <a:pt x="7048" y="2827"/>
                  <a:pt x="3733" y="3339"/>
                  <a:pt x="3316" y="3470"/>
                </a:cubicBezTo>
                <a:cubicBezTo>
                  <a:pt x="2266" y="3804"/>
                  <a:pt x="776" y="4186"/>
                  <a:pt x="1" y="4949"/>
                </a:cubicBezTo>
                <a:cubicBezTo>
                  <a:pt x="57" y="4966"/>
                  <a:pt x="149" y="4974"/>
                  <a:pt x="271" y="4974"/>
                </a:cubicBezTo>
                <a:cubicBezTo>
                  <a:pt x="1152" y="4974"/>
                  <a:pt x="3597" y="4572"/>
                  <a:pt x="5546" y="4520"/>
                </a:cubicBezTo>
                <a:cubicBezTo>
                  <a:pt x="6425" y="4493"/>
                  <a:pt x="7240" y="4480"/>
                  <a:pt x="8008" y="4480"/>
                </a:cubicBezTo>
                <a:cubicBezTo>
                  <a:pt x="10374" y="4480"/>
                  <a:pt x="12285" y="4607"/>
                  <a:pt x="14202" y="4877"/>
                </a:cubicBezTo>
                <a:cubicBezTo>
                  <a:pt x="17171" y="5283"/>
                  <a:pt x="20116" y="5843"/>
                  <a:pt x="23026" y="6583"/>
                </a:cubicBezTo>
                <a:cubicBezTo>
                  <a:pt x="25065" y="7083"/>
                  <a:pt x="27354" y="7882"/>
                  <a:pt x="28892" y="8300"/>
                </a:cubicBezTo>
                <a:cubicBezTo>
                  <a:pt x="27509" y="6702"/>
                  <a:pt x="25554" y="5712"/>
                  <a:pt x="23443" y="5533"/>
                </a:cubicBezTo>
                <a:cubicBezTo>
                  <a:pt x="24027" y="5533"/>
                  <a:pt x="24409" y="4842"/>
                  <a:pt x="24302" y="4269"/>
                </a:cubicBezTo>
                <a:cubicBezTo>
                  <a:pt x="24183" y="3697"/>
                  <a:pt x="23729" y="3256"/>
                  <a:pt x="23252" y="2910"/>
                </a:cubicBezTo>
                <a:cubicBezTo>
                  <a:pt x="22293" y="2194"/>
                  <a:pt x="21122" y="1656"/>
                  <a:pt x="19921" y="1656"/>
                </a:cubicBezTo>
                <a:cubicBezTo>
                  <a:pt x="19883" y="1656"/>
                  <a:pt x="19845" y="1657"/>
                  <a:pt x="19806" y="1658"/>
                </a:cubicBezTo>
                <a:cubicBezTo>
                  <a:pt x="18554" y="1694"/>
                  <a:pt x="17291" y="2373"/>
                  <a:pt x="16790" y="3518"/>
                </a:cubicBezTo>
                <a:cubicBezTo>
                  <a:pt x="16450" y="2303"/>
                  <a:pt x="15369" y="1615"/>
                  <a:pt x="14267" y="1615"/>
                </a:cubicBezTo>
                <a:cubicBezTo>
                  <a:pt x="13553" y="1615"/>
                  <a:pt x="12829" y="1904"/>
                  <a:pt x="12294" y="2528"/>
                </a:cubicBezTo>
                <a:cubicBezTo>
                  <a:pt x="12758" y="1318"/>
                  <a:pt x="11495" y="1"/>
                  <a:pt x="10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rot="10800000">
            <a:off x="3174292" y="-1297982"/>
            <a:ext cx="2947791" cy="2547511"/>
            <a:chOff x="-5993736" y="788640"/>
            <a:chExt cx="3033018" cy="2621165"/>
          </a:xfrm>
        </p:grpSpPr>
        <p:sp>
          <p:nvSpPr>
            <p:cNvPr id="860" name="Google Shape;860;p53"/>
            <p:cNvSpPr/>
            <p:nvPr/>
          </p:nvSpPr>
          <p:spPr>
            <a:xfrm>
              <a:off x="-4080127" y="1421173"/>
              <a:ext cx="210130" cy="336294"/>
            </a:xfrm>
            <a:custGeom>
              <a:rect b="b" l="l" r="r" t="t"/>
              <a:pathLst>
                <a:path extrusionOk="0" h="6280" w="3924">
                  <a:moveTo>
                    <a:pt x="492" y="0"/>
                  </a:moveTo>
                  <a:cubicBezTo>
                    <a:pt x="481" y="0"/>
                    <a:pt x="472" y="2"/>
                    <a:pt x="466" y="5"/>
                  </a:cubicBezTo>
                  <a:cubicBezTo>
                    <a:pt x="287" y="100"/>
                    <a:pt x="1" y="542"/>
                    <a:pt x="1" y="542"/>
                  </a:cubicBezTo>
                  <a:lnTo>
                    <a:pt x="2421" y="2867"/>
                  </a:lnTo>
                  <a:cubicBezTo>
                    <a:pt x="2421" y="2867"/>
                    <a:pt x="2767" y="5776"/>
                    <a:pt x="2863" y="5955"/>
                  </a:cubicBezTo>
                  <a:cubicBezTo>
                    <a:pt x="2939" y="6098"/>
                    <a:pt x="3358" y="6279"/>
                    <a:pt x="3590" y="6279"/>
                  </a:cubicBezTo>
                  <a:cubicBezTo>
                    <a:pt x="3648" y="6279"/>
                    <a:pt x="3695" y="6268"/>
                    <a:pt x="3721" y="6241"/>
                  </a:cubicBezTo>
                  <a:cubicBezTo>
                    <a:pt x="3852" y="6122"/>
                    <a:pt x="3924" y="3415"/>
                    <a:pt x="3924" y="3415"/>
                  </a:cubicBezTo>
                  <a:lnTo>
                    <a:pt x="2791" y="1233"/>
                  </a:lnTo>
                  <a:cubicBezTo>
                    <a:pt x="2791" y="1233"/>
                    <a:pt x="79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-3737193" y="852900"/>
              <a:ext cx="148173" cy="126699"/>
            </a:xfrm>
            <a:custGeom>
              <a:rect b="b" l="l" r="r" t="t"/>
              <a:pathLst>
                <a:path extrusionOk="0" h="2366" w="2767">
                  <a:moveTo>
                    <a:pt x="1198" y="1"/>
                  </a:moveTo>
                  <a:cubicBezTo>
                    <a:pt x="523" y="1"/>
                    <a:pt x="0" y="768"/>
                    <a:pt x="0" y="768"/>
                  </a:cubicBezTo>
                  <a:lnTo>
                    <a:pt x="1622" y="2366"/>
                  </a:lnTo>
                  <a:cubicBezTo>
                    <a:pt x="1622" y="2366"/>
                    <a:pt x="2766" y="971"/>
                    <a:pt x="1812" y="231"/>
                  </a:cubicBezTo>
                  <a:cubicBezTo>
                    <a:pt x="1601" y="65"/>
                    <a:pt x="1393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-3624202" y="957644"/>
              <a:ext cx="148173" cy="126699"/>
            </a:xfrm>
            <a:custGeom>
              <a:rect b="b" l="l" r="r" t="t"/>
              <a:pathLst>
                <a:path extrusionOk="0" h="2366" w="2767">
                  <a:moveTo>
                    <a:pt x="1204" y="0"/>
                  </a:moveTo>
                  <a:cubicBezTo>
                    <a:pt x="524" y="0"/>
                    <a:pt x="1" y="767"/>
                    <a:pt x="1" y="767"/>
                  </a:cubicBezTo>
                  <a:lnTo>
                    <a:pt x="1622" y="2365"/>
                  </a:lnTo>
                  <a:cubicBezTo>
                    <a:pt x="1622" y="2365"/>
                    <a:pt x="2767" y="970"/>
                    <a:pt x="1825" y="231"/>
                  </a:cubicBezTo>
                  <a:cubicBezTo>
                    <a:pt x="1611" y="65"/>
                    <a:pt x="1401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-3518227" y="1047662"/>
              <a:ext cx="147584" cy="126699"/>
            </a:xfrm>
            <a:custGeom>
              <a:rect b="b" l="l" r="r" t="t"/>
              <a:pathLst>
                <a:path extrusionOk="0" h="2366" w="2756">
                  <a:moveTo>
                    <a:pt x="1194" y="1"/>
                  </a:moveTo>
                  <a:cubicBezTo>
                    <a:pt x="517" y="1"/>
                    <a:pt x="1" y="768"/>
                    <a:pt x="1" y="768"/>
                  </a:cubicBezTo>
                  <a:lnTo>
                    <a:pt x="1611" y="2366"/>
                  </a:lnTo>
                  <a:cubicBezTo>
                    <a:pt x="1611" y="2366"/>
                    <a:pt x="2755" y="982"/>
                    <a:pt x="1813" y="231"/>
                  </a:cubicBezTo>
                  <a:cubicBezTo>
                    <a:pt x="1599" y="65"/>
                    <a:pt x="1390" y="1"/>
                    <a:pt x="1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-3840651" y="815469"/>
              <a:ext cx="478951" cy="479594"/>
            </a:xfrm>
            <a:custGeom>
              <a:rect b="b" l="l" r="r" t="t"/>
              <a:pathLst>
                <a:path extrusionOk="0" h="8956" w="8944">
                  <a:moveTo>
                    <a:pt x="1288" y="0"/>
                  </a:moveTo>
                  <a:cubicBezTo>
                    <a:pt x="1288" y="0"/>
                    <a:pt x="0" y="1109"/>
                    <a:pt x="24" y="1264"/>
                  </a:cubicBezTo>
                  <a:cubicBezTo>
                    <a:pt x="48" y="1419"/>
                    <a:pt x="5366" y="8955"/>
                    <a:pt x="5366" y="8955"/>
                  </a:cubicBezTo>
                  <a:lnTo>
                    <a:pt x="8943" y="6368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-3875780" y="788640"/>
              <a:ext cx="411264" cy="566398"/>
            </a:xfrm>
            <a:custGeom>
              <a:rect b="b" l="l" r="r" t="t"/>
              <a:pathLst>
                <a:path extrusionOk="0" h="10577" w="7680">
                  <a:moveTo>
                    <a:pt x="370" y="1"/>
                  </a:moveTo>
                  <a:lnTo>
                    <a:pt x="1" y="2123"/>
                  </a:lnTo>
                  <a:lnTo>
                    <a:pt x="4114" y="10577"/>
                  </a:lnTo>
                  <a:lnTo>
                    <a:pt x="7680" y="95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-3290907" y="1673393"/>
              <a:ext cx="102120" cy="120327"/>
            </a:xfrm>
            <a:custGeom>
              <a:rect b="b" l="l" r="r" t="t"/>
              <a:pathLst>
                <a:path extrusionOk="0" h="2247" w="1907">
                  <a:moveTo>
                    <a:pt x="156" y="1"/>
                  </a:moveTo>
                  <a:cubicBezTo>
                    <a:pt x="59" y="1"/>
                    <a:pt x="1" y="5"/>
                    <a:pt x="1" y="5"/>
                  </a:cubicBezTo>
                  <a:lnTo>
                    <a:pt x="370" y="2247"/>
                  </a:lnTo>
                  <a:cubicBezTo>
                    <a:pt x="370" y="2247"/>
                    <a:pt x="373" y="2247"/>
                    <a:pt x="377" y="2247"/>
                  </a:cubicBezTo>
                  <a:cubicBezTo>
                    <a:pt x="485" y="2247"/>
                    <a:pt x="1906" y="2225"/>
                    <a:pt x="1849" y="1066"/>
                  </a:cubicBezTo>
                  <a:cubicBezTo>
                    <a:pt x="1810" y="89"/>
                    <a:pt x="593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-3311309" y="1520722"/>
              <a:ext cx="102120" cy="120380"/>
            </a:xfrm>
            <a:custGeom>
              <a:rect b="b" l="l" r="r" t="t"/>
              <a:pathLst>
                <a:path extrusionOk="0" h="2248" w="1907">
                  <a:moveTo>
                    <a:pt x="174" y="1"/>
                  </a:moveTo>
                  <a:cubicBezTo>
                    <a:pt x="67" y="1"/>
                    <a:pt x="0" y="6"/>
                    <a:pt x="0" y="6"/>
                  </a:cubicBezTo>
                  <a:lnTo>
                    <a:pt x="370" y="2248"/>
                  </a:lnTo>
                  <a:cubicBezTo>
                    <a:pt x="370" y="2248"/>
                    <a:pt x="372" y="2248"/>
                    <a:pt x="376" y="2248"/>
                  </a:cubicBezTo>
                  <a:cubicBezTo>
                    <a:pt x="485" y="2248"/>
                    <a:pt x="1906" y="2226"/>
                    <a:pt x="1860" y="1067"/>
                  </a:cubicBezTo>
                  <a:cubicBezTo>
                    <a:pt x="1812" y="94"/>
                    <a:pt x="627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-3323465" y="1382831"/>
              <a:ext cx="101424" cy="119738"/>
            </a:xfrm>
            <a:custGeom>
              <a:rect b="b" l="l" r="r" t="t"/>
              <a:pathLst>
                <a:path extrusionOk="0" h="2236" w="1894">
                  <a:moveTo>
                    <a:pt x="175" y="0"/>
                  </a:moveTo>
                  <a:cubicBezTo>
                    <a:pt x="67" y="0"/>
                    <a:pt x="1" y="6"/>
                    <a:pt x="1" y="6"/>
                  </a:cubicBezTo>
                  <a:lnTo>
                    <a:pt x="358" y="2235"/>
                  </a:lnTo>
                  <a:cubicBezTo>
                    <a:pt x="358" y="2235"/>
                    <a:pt x="363" y="2236"/>
                    <a:pt x="372" y="2236"/>
                  </a:cubicBezTo>
                  <a:cubicBezTo>
                    <a:pt x="526" y="2236"/>
                    <a:pt x="1894" y="2204"/>
                    <a:pt x="1849" y="1067"/>
                  </a:cubicBezTo>
                  <a:cubicBezTo>
                    <a:pt x="1810" y="94"/>
                    <a:pt x="62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-3492683" y="1335868"/>
              <a:ext cx="266358" cy="548888"/>
            </a:xfrm>
            <a:custGeom>
              <a:rect b="b" l="l" r="r" t="t"/>
              <a:pathLst>
                <a:path extrusionOk="0" h="10250" w="4974">
                  <a:moveTo>
                    <a:pt x="4186" y="0"/>
                  </a:moveTo>
                  <a:lnTo>
                    <a:pt x="1" y="1431"/>
                  </a:lnTo>
                  <a:cubicBezTo>
                    <a:pt x="1" y="1431"/>
                    <a:pt x="3089" y="10124"/>
                    <a:pt x="3208" y="10231"/>
                  </a:cubicBezTo>
                  <a:cubicBezTo>
                    <a:pt x="3221" y="10243"/>
                    <a:pt x="3255" y="10249"/>
                    <a:pt x="3304" y="10249"/>
                  </a:cubicBezTo>
                  <a:cubicBezTo>
                    <a:pt x="3680" y="10249"/>
                    <a:pt x="4973" y="9933"/>
                    <a:pt x="4973" y="9933"/>
                  </a:cubicBezTo>
                  <a:lnTo>
                    <a:pt x="4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-3529044" y="1330727"/>
              <a:ext cx="254148" cy="636656"/>
            </a:xfrm>
            <a:custGeom>
              <a:rect b="b" l="l" r="r" t="t"/>
              <a:pathLst>
                <a:path extrusionOk="0" h="11889" w="4746">
                  <a:moveTo>
                    <a:pt x="1515" y="1"/>
                  </a:moveTo>
                  <a:lnTo>
                    <a:pt x="0" y="1789"/>
                  </a:lnTo>
                  <a:lnTo>
                    <a:pt x="2671" y="11185"/>
                  </a:lnTo>
                  <a:lnTo>
                    <a:pt x="4746" y="11889"/>
                  </a:lnTo>
                  <a:lnTo>
                    <a:pt x="4746" y="1188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-4056458" y="1022761"/>
              <a:ext cx="1095740" cy="648705"/>
            </a:xfrm>
            <a:custGeom>
              <a:rect b="b" l="l" r="r" t="t"/>
              <a:pathLst>
                <a:path extrusionOk="0" h="12114" w="20462">
                  <a:moveTo>
                    <a:pt x="17176" y="1"/>
                  </a:moveTo>
                  <a:cubicBezTo>
                    <a:pt x="16702" y="1"/>
                    <a:pt x="16275" y="66"/>
                    <a:pt x="15990" y="219"/>
                  </a:cubicBezTo>
                  <a:cubicBezTo>
                    <a:pt x="15298" y="589"/>
                    <a:pt x="596" y="8900"/>
                    <a:pt x="298" y="9615"/>
                  </a:cubicBezTo>
                  <a:cubicBezTo>
                    <a:pt x="0" y="10331"/>
                    <a:pt x="787" y="11857"/>
                    <a:pt x="1359" y="12107"/>
                  </a:cubicBezTo>
                  <a:cubicBezTo>
                    <a:pt x="1369" y="12111"/>
                    <a:pt x="1382" y="12113"/>
                    <a:pt x="1399" y="12113"/>
                  </a:cubicBezTo>
                  <a:cubicBezTo>
                    <a:pt x="2431" y="12113"/>
                    <a:pt x="17567" y="5053"/>
                    <a:pt x="18482" y="4619"/>
                  </a:cubicBezTo>
                  <a:cubicBezTo>
                    <a:pt x="19519" y="4130"/>
                    <a:pt x="20461" y="1602"/>
                    <a:pt x="20104" y="911"/>
                  </a:cubicBezTo>
                  <a:cubicBezTo>
                    <a:pt x="19848" y="416"/>
                    <a:pt x="18366" y="1"/>
                    <a:pt x="17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-3184878" y="1059764"/>
              <a:ext cx="149458" cy="184855"/>
            </a:xfrm>
            <a:custGeom>
              <a:rect b="b" l="l" r="r" t="t"/>
              <a:pathLst>
                <a:path extrusionOk="0" h="3452" w="2791">
                  <a:moveTo>
                    <a:pt x="261" y="0"/>
                  </a:moveTo>
                  <a:cubicBezTo>
                    <a:pt x="174" y="0"/>
                    <a:pt x="87" y="6"/>
                    <a:pt x="0" y="17"/>
                  </a:cubicBezTo>
                  <a:lnTo>
                    <a:pt x="107" y="244"/>
                  </a:lnTo>
                  <a:cubicBezTo>
                    <a:pt x="107" y="244"/>
                    <a:pt x="966" y="422"/>
                    <a:pt x="1491" y="1424"/>
                  </a:cubicBezTo>
                  <a:cubicBezTo>
                    <a:pt x="2003" y="2426"/>
                    <a:pt x="1598" y="3117"/>
                    <a:pt x="1598" y="3117"/>
                  </a:cubicBezTo>
                  <a:lnTo>
                    <a:pt x="1777" y="3451"/>
                  </a:lnTo>
                  <a:cubicBezTo>
                    <a:pt x="1777" y="3451"/>
                    <a:pt x="2790" y="2354"/>
                    <a:pt x="2075" y="1066"/>
                  </a:cubicBezTo>
                  <a:cubicBezTo>
                    <a:pt x="1701" y="404"/>
                    <a:pt x="1002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-3796580" y="1152620"/>
              <a:ext cx="614272" cy="328851"/>
            </a:xfrm>
            <a:custGeom>
              <a:rect b="b" l="l" r="r" t="t"/>
              <a:pathLst>
                <a:path extrusionOk="0" h="6141" w="11471">
                  <a:moveTo>
                    <a:pt x="11244" y="0"/>
                  </a:moveTo>
                  <a:lnTo>
                    <a:pt x="0" y="5771"/>
                  </a:lnTo>
                  <a:lnTo>
                    <a:pt x="251" y="6141"/>
                  </a:lnTo>
                  <a:lnTo>
                    <a:pt x="11471" y="394"/>
                  </a:lnTo>
                  <a:lnTo>
                    <a:pt x="1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-4155900" y="1644369"/>
              <a:ext cx="84448" cy="45303"/>
            </a:xfrm>
            <a:custGeom>
              <a:rect b="b" l="l" r="r" t="t"/>
              <a:pathLst>
                <a:path extrusionOk="0" h="846" w="1577">
                  <a:moveTo>
                    <a:pt x="1150" y="1"/>
                  </a:moveTo>
                  <a:cubicBezTo>
                    <a:pt x="1114" y="1"/>
                    <a:pt x="1075" y="7"/>
                    <a:pt x="1034" y="22"/>
                  </a:cubicBezTo>
                  <a:cubicBezTo>
                    <a:pt x="1022" y="22"/>
                    <a:pt x="772" y="106"/>
                    <a:pt x="319" y="273"/>
                  </a:cubicBezTo>
                  <a:cubicBezTo>
                    <a:pt x="1" y="367"/>
                    <a:pt x="79" y="845"/>
                    <a:pt x="402" y="845"/>
                  </a:cubicBezTo>
                  <a:cubicBezTo>
                    <a:pt x="406" y="845"/>
                    <a:pt x="410" y="845"/>
                    <a:pt x="414" y="845"/>
                  </a:cubicBezTo>
                  <a:cubicBezTo>
                    <a:pt x="450" y="845"/>
                    <a:pt x="486" y="845"/>
                    <a:pt x="522" y="833"/>
                  </a:cubicBezTo>
                  <a:cubicBezTo>
                    <a:pt x="963" y="666"/>
                    <a:pt x="1213" y="595"/>
                    <a:pt x="1213" y="595"/>
                  </a:cubicBezTo>
                  <a:cubicBezTo>
                    <a:pt x="1576" y="499"/>
                    <a:pt x="1461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-5993736" y="1685817"/>
              <a:ext cx="1808009" cy="1723989"/>
            </a:xfrm>
            <a:custGeom>
              <a:rect b="b" l="l" r="r" t="t"/>
              <a:pathLst>
                <a:path extrusionOk="0" h="32194" w="33763">
                  <a:moveTo>
                    <a:pt x="33337" y="0"/>
                  </a:moveTo>
                  <a:cubicBezTo>
                    <a:pt x="33301" y="0"/>
                    <a:pt x="33261" y="7"/>
                    <a:pt x="33220" y="23"/>
                  </a:cubicBezTo>
                  <a:cubicBezTo>
                    <a:pt x="32755" y="214"/>
                    <a:pt x="32290" y="405"/>
                    <a:pt x="31801" y="608"/>
                  </a:cubicBezTo>
                  <a:cubicBezTo>
                    <a:pt x="31503" y="739"/>
                    <a:pt x="31598" y="1180"/>
                    <a:pt x="31920" y="1180"/>
                  </a:cubicBezTo>
                  <a:lnTo>
                    <a:pt x="31920" y="1192"/>
                  </a:lnTo>
                  <a:cubicBezTo>
                    <a:pt x="31956" y="1192"/>
                    <a:pt x="32004" y="1180"/>
                    <a:pt x="32040" y="1156"/>
                  </a:cubicBezTo>
                  <a:cubicBezTo>
                    <a:pt x="32516" y="953"/>
                    <a:pt x="32993" y="763"/>
                    <a:pt x="33435" y="584"/>
                  </a:cubicBezTo>
                  <a:cubicBezTo>
                    <a:pt x="33763" y="457"/>
                    <a:pt x="33630" y="0"/>
                    <a:pt x="33337" y="0"/>
                  </a:cubicBezTo>
                  <a:close/>
                  <a:moveTo>
                    <a:pt x="30550" y="1196"/>
                  </a:moveTo>
                  <a:cubicBezTo>
                    <a:pt x="30509" y="1196"/>
                    <a:pt x="30464" y="1206"/>
                    <a:pt x="30418" y="1228"/>
                  </a:cubicBezTo>
                  <a:cubicBezTo>
                    <a:pt x="29953" y="1430"/>
                    <a:pt x="29500" y="1657"/>
                    <a:pt x="29035" y="1884"/>
                  </a:cubicBezTo>
                  <a:cubicBezTo>
                    <a:pt x="28749" y="2015"/>
                    <a:pt x="28844" y="2444"/>
                    <a:pt x="29166" y="2444"/>
                  </a:cubicBezTo>
                  <a:lnTo>
                    <a:pt x="29166" y="2456"/>
                  </a:lnTo>
                  <a:cubicBezTo>
                    <a:pt x="29202" y="2456"/>
                    <a:pt x="29249" y="2444"/>
                    <a:pt x="29297" y="2420"/>
                  </a:cubicBezTo>
                  <a:cubicBezTo>
                    <a:pt x="29750" y="2194"/>
                    <a:pt x="30215" y="1979"/>
                    <a:pt x="30656" y="1776"/>
                  </a:cubicBezTo>
                  <a:cubicBezTo>
                    <a:pt x="30978" y="1631"/>
                    <a:pt x="30830" y="1196"/>
                    <a:pt x="30550" y="1196"/>
                  </a:cubicBezTo>
                  <a:close/>
                  <a:moveTo>
                    <a:pt x="27805" y="2527"/>
                  </a:moveTo>
                  <a:cubicBezTo>
                    <a:pt x="27760" y="2527"/>
                    <a:pt x="27713" y="2538"/>
                    <a:pt x="27663" y="2563"/>
                  </a:cubicBezTo>
                  <a:cubicBezTo>
                    <a:pt x="27210" y="2790"/>
                    <a:pt x="26769" y="3028"/>
                    <a:pt x="26316" y="3279"/>
                  </a:cubicBezTo>
                  <a:cubicBezTo>
                    <a:pt x="26046" y="3420"/>
                    <a:pt x="26146" y="3827"/>
                    <a:pt x="26458" y="3827"/>
                  </a:cubicBezTo>
                  <a:cubicBezTo>
                    <a:pt x="26462" y="3827"/>
                    <a:pt x="26467" y="3827"/>
                    <a:pt x="26471" y="3827"/>
                  </a:cubicBezTo>
                  <a:lnTo>
                    <a:pt x="26471" y="3827"/>
                  </a:lnTo>
                  <a:lnTo>
                    <a:pt x="26459" y="3839"/>
                  </a:lnTo>
                  <a:cubicBezTo>
                    <a:pt x="26507" y="3839"/>
                    <a:pt x="26555" y="3815"/>
                    <a:pt x="26590" y="3791"/>
                  </a:cubicBezTo>
                  <a:cubicBezTo>
                    <a:pt x="27043" y="3553"/>
                    <a:pt x="27485" y="3314"/>
                    <a:pt x="27938" y="3088"/>
                  </a:cubicBezTo>
                  <a:cubicBezTo>
                    <a:pt x="28234" y="2934"/>
                    <a:pt x="28075" y="2527"/>
                    <a:pt x="27805" y="2527"/>
                  </a:cubicBezTo>
                  <a:close/>
                  <a:moveTo>
                    <a:pt x="25164" y="3971"/>
                  </a:moveTo>
                  <a:cubicBezTo>
                    <a:pt x="25114" y="3971"/>
                    <a:pt x="25060" y="3985"/>
                    <a:pt x="25004" y="4018"/>
                  </a:cubicBezTo>
                  <a:cubicBezTo>
                    <a:pt x="24563" y="4268"/>
                    <a:pt x="24122" y="4519"/>
                    <a:pt x="23693" y="4781"/>
                  </a:cubicBezTo>
                  <a:cubicBezTo>
                    <a:pt x="23431" y="4936"/>
                    <a:pt x="23538" y="5330"/>
                    <a:pt x="23836" y="5341"/>
                  </a:cubicBezTo>
                  <a:cubicBezTo>
                    <a:pt x="23896" y="5341"/>
                    <a:pt x="23943" y="5330"/>
                    <a:pt x="24003" y="5294"/>
                  </a:cubicBezTo>
                  <a:cubicBezTo>
                    <a:pt x="24432" y="5043"/>
                    <a:pt x="24861" y="4781"/>
                    <a:pt x="25303" y="4531"/>
                  </a:cubicBezTo>
                  <a:cubicBezTo>
                    <a:pt x="25593" y="4360"/>
                    <a:pt x="25429" y="3971"/>
                    <a:pt x="25164" y="3971"/>
                  </a:cubicBezTo>
                  <a:close/>
                  <a:moveTo>
                    <a:pt x="22560" y="5520"/>
                  </a:moveTo>
                  <a:cubicBezTo>
                    <a:pt x="22503" y="5520"/>
                    <a:pt x="22442" y="5538"/>
                    <a:pt x="22381" y="5580"/>
                  </a:cubicBezTo>
                  <a:cubicBezTo>
                    <a:pt x="21964" y="5854"/>
                    <a:pt x="21523" y="6128"/>
                    <a:pt x="21105" y="6415"/>
                  </a:cubicBezTo>
                  <a:cubicBezTo>
                    <a:pt x="20855" y="6570"/>
                    <a:pt x="20974" y="6963"/>
                    <a:pt x="21272" y="6963"/>
                  </a:cubicBezTo>
                  <a:cubicBezTo>
                    <a:pt x="21332" y="6963"/>
                    <a:pt x="21392" y="6939"/>
                    <a:pt x="21439" y="6903"/>
                  </a:cubicBezTo>
                  <a:cubicBezTo>
                    <a:pt x="21857" y="6629"/>
                    <a:pt x="22286" y="6355"/>
                    <a:pt x="22703" y="6081"/>
                  </a:cubicBezTo>
                  <a:cubicBezTo>
                    <a:pt x="23008" y="5914"/>
                    <a:pt x="22827" y="5520"/>
                    <a:pt x="22560" y="5520"/>
                  </a:cubicBezTo>
                  <a:close/>
                  <a:moveTo>
                    <a:pt x="20026" y="7203"/>
                  </a:moveTo>
                  <a:cubicBezTo>
                    <a:pt x="19970" y="7203"/>
                    <a:pt x="19912" y="7220"/>
                    <a:pt x="19853" y="7261"/>
                  </a:cubicBezTo>
                  <a:cubicBezTo>
                    <a:pt x="19436" y="7559"/>
                    <a:pt x="19019" y="7857"/>
                    <a:pt x="18613" y="8155"/>
                  </a:cubicBezTo>
                  <a:cubicBezTo>
                    <a:pt x="18376" y="8321"/>
                    <a:pt x="18492" y="8687"/>
                    <a:pt x="18786" y="8692"/>
                  </a:cubicBezTo>
                  <a:lnTo>
                    <a:pt x="18786" y="8692"/>
                  </a:lnTo>
                  <a:cubicBezTo>
                    <a:pt x="18855" y="8691"/>
                    <a:pt x="18913" y="8667"/>
                    <a:pt x="18959" y="8632"/>
                  </a:cubicBezTo>
                  <a:cubicBezTo>
                    <a:pt x="19364" y="8334"/>
                    <a:pt x="19782" y="8036"/>
                    <a:pt x="20187" y="7750"/>
                  </a:cubicBezTo>
                  <a:cubicBezTo>
                    <a:pt x="20461" y="7564"/>
                    <a:pt x="20278" y="7203"/>
                    <a:pt x="20026" y="7203"/>
                  </a:cubicBezTo>
                  <a:close/>
                  <a:moveTo>
                    <a:pt x="18786" y="8692"/>
                  </a:moveTo>
                  <a:cubicBezTo>
                    <a:pt x="18784" y="8692"/>
                    <a:pt x="18782" y="8692"/>
                    <a:pt x="18780" y="8692"/>
                  </a:cubicBezTo>
                  <a:lnTo>
                    <a:pt x="18792" y="8692"/>
                  </a:lnTo>
                  <a:cubicBezTo>
                    <a:pt x="18790" y="8692"/>
                    <a:pt x="18788" y="8692"/>
                    <a:pt x="18786" y="8692"/>
                  </a:cubicBezTo>
                  <a:close/>
                  <a:moveTo>
                    <a:pt x="17581" y="9003"/>
                  </a:moveTo>
                  <a:cubicBezTo>
                    <a:pt x="17522" y="9003"/>
                    <a:pt x="17459" y="9024"/>
                    <a:pt x="17397" y="9074"/>
                  </a:cubicBezTo>
                  <a:cubicBezTo>
                    <a:pt x="16992" y="9372"/>
                    <a:pt x="16586" y="9694"/>
                    <a:pt x="16205" y="10016"/>
                  </a:cubicBezTo>
                  <a:cubicBezTo>
                    <a:pt x="15978" y="10183"/>
                    <a:pt x="16109" y="10540"/>
                    <a:pt x="16384" y="10540"/>
                  </a:cubicBezTo>
                  <a:lnTo>
                    <a:pt x="16384" y="10552"/>
                  </a:lnTo>
                  <a:cubicBezTo>
                    <a:pt x="16455" y="10540"/>
                    <a:pt x="16515" y="10516"/>
                    <a:pt x="16574" y="10481"/>
                  </a:cubicBezTo>
                  <a:cubicBezTo>
                    <a:pt x="16956" y="10159"/>
                    <a:pt x="17361" y="9849"/>
                    <a:pt x="17755" y="9539"/>
                  </a:cubicBezTo>
                  <a:cubicBezTo>
                    <a:pt x="18003" y="9347"/>
                    <a:pt x="17823" y="9003"/>
                    <a:pt x="17581" y="9003"/>
                  </a:cubicBezTo>
                  <a:close/>
                  <a:moveTo>
                    <a:pt x="15170" y="10914"/>
                  </a:moveTo>
                  <a:cubicBezTo>
                    <a:pt x="15118" y="10914"/>
                    <a:pt x="15067" y="10934"/>
                    <a:pt x="15024" y="10981"/>
                  </a:cubicBezTo>
                  <a:cubicBezTo>
                    <a:pt x="14643" y="11315"/>
                    <a:pt x="14261" y="11649"/>
                    <a:pt x="13880" y="11983"/>
                  </a:cubicBezTo>
                  <a:cubicBezTo>
                    <a:pt x="13678" y="12173"/>
                    <a:pt x="13806" y="12503"/>
                    <a:pt x="14077" y="12508"/>
                  </a:cubicBezTo>
                  <a:lnTo>
                    <a:pt x="14077" y="12508"/>
                  </a:lnTo>
                  <a:cubicBezTo>
                    <a:pt x="14157" y="12506"/>
                    <a:pt x="14227" y="12482"/>
                    <a:pt x="14285" y="12424"/>
                  </a:cubicBezTo>
                  <a:cubicBezTo>
                    <a:pt x="14655" y="12090"/>
                    <a:pt x="15036" y="11756"/>
                    <a:pt x="15418" y="11435"/>
                  </a:cubicBezTo>
                  <a:cubicBezTo>
                    <a:pt x="15640" y="11280"/>
                    <a:pt x="15392" y="10914"/>
                    <a:pt x="15170" y="10914"/>
                  </a:cubicBezTo>
                  <a:close/>
                  <a:moveTo>
                    <a:pt x="14077" y="12508"/>
                  </a:moveTo>
                  <a:cubicBezTo>
                    <a:pt x="14075" y="12508"/>
                    <a:pt x="14072" y="12508"/>
                    <a:pt x="14070" y="12508"/>
                  </a:cubicBezTo>
                  <a:lnTo>
                    <a:pt x="14082" y="12508"/>
                  </a:lnTo>
                  <a:cubicBezTo>
                    <a:pt x="14080" y="12508"/>
                    <a:pt x="14079" y="12508"/>
                    <a:pt x="14077" y="12508"/>
                  </a:cubicBezTo>
                  <a:close/>
                  <a:moveTo>
                    <a:pt x="12959" y="12934"/>
                  </a:moveTo>
                  <a:cubicBezTo>
                    <a:pt x="12892" y="12934"/>
                    <a:pt x="12822" y="12959"/>
                    <a:pt x="12759" y="13020"/>
                  </a:cubicBezTo>
                  <a:cubicBezTo>
                    <a:pt x="12389" y="13378"/>
                    <a:pt x="12019" y="13724"/>
                    <a:pt x="11662" y="14082"/>
                  </a:cubicBezTo>
                  <a:cubicBezTo>
                    <a:pt x="11554" y="14201"/>
                    <a:pt x="11554" y="14392"/>
                    <a:pt x="11662" y="14511"/>
                  </a:cubicBezTo>
                  <a:cubicBezTo>
                    <a:pt x="11721" y="14559"/>
                    <a:pt x="11793" y="14594"/>
                    <a:pt x="11876" y="14594"/>
                  </a:cubicBezTo>
                  <a:cubicBezTo>
                    <a:pt x="11960" y="14594"/>
                    <a:pt x="12031" y="14559"/>
                    <a:pt x="12091" y="14499"/>
                  </a:cubicBezTo>
                  <a:cubicBezTo>
                    <a:pt x="12437" y="14153"/>
                    <a:pt x="12806" y="13807"/>
                    <a:pt x="13164" y="13462"/>
                  </a:cubicBezTo>
                  <a:cubicBezTo>
                    <a:pt x="13396" y="13248"/>
                    <a:pt x="13195" y="12934"/>
                    <a:pt x="12959" y="12934"/>
                  </a:cubicBezTo>
                  <a:close/>
                  <a:moveTo>
                    <a:pt x="10816" y="15076"/>
                  </a:moveTo>
                  <a:cubicBezTo>
                    <a:pt x="10743" y="15076"/>
                    <a:pt x="10667" y="15106"/>
                    <a:pt x="10600" y="15179"/>
                  </a:cubicBezTo>
                  <a:cubicBezTo>
                    <a:pt x="10255" y="15548"/>
                    <a:pt x="9909" y="15918"/>
                    <a:pt x="9575" y="16288"/>
                  </a:cubicBezTo>
                  <a:cubicBezTo>
                    <a:pt x="9396" y="16478"/>
                    <a:pt x="9527" y="16788"/>
                    <a:pt x="9790" y="16788"/>
                  </a:cubicBezTo>
                  <a:cubicBezTo>
                    <a:pt x="9873" y="16788"/>
                    <a:pt x="9957" y="16753"/>
                    <a:pt x="10016" y="16693"/>
                  </a:cubicBezTo>
                  <a:cubicBezTo>
                    <a:pt x="10350" y="16323"/>
                    <a:pt x="10696" y="15954"/>
                    <a:pt x="11042" y="15584"/>
                  </a:cubicBezTo>
                  <a:cubicBezTo>
                    <a:pt x="11240" y="15368"/>
                    <a:pt x="11043" y="15076"/>
                    <a:pt x="10816" y="15076"/>
                  </a:cubicBezTo>
                  <a:close/>
                  <a:moveTo>
                    <a:pt x="8792" y="17331"/>
                  </a:moveTo>
                  <a:cubicBezTo>
                    <a:pt x="8716" y="17331"/>
                    <a:pt x="8638" y="17364"/>
                    <a:pt x="8573" y="17444"/>
                  </a:cubicBezTo>
                  <a:cubicBezTo>
                    <a:pt x="8240" y="17826"/>
                    <a:pt x="7918" y="18219"/>
                    <a:pt x="7596" y="18613"/>
                  </a:cubicBezTo>
                  <a:cubicBezTo>
                    <a:pt x="7500" y="18744"/>
                    <a:pt x="7512" y="18935"/>
                    <a:pt x="7643" y="19030"/>
                  </a:cubicBezTo>
                  <a:cubicBezTo>
                    <a:pt x="7703" y="19078"/>
                    <a:pt x="7763" y="19102"/>
                    <a:pt x="7834" y="19102"/>
                  </a:cubicBezTo>
                  <a:cubicBezTo>
                    <a:pt x="7918" y="19102"/>
                    <a:pt x="8013" y="19066"/>
                    <a:pt x="8061" y="18994"/>
                  </a:cubicBezTo>
                  <a:cubicBezTo>
                    <a:pt x="8383" y="18601"/>
                    <a:pt x="8705" y="18207"/>
                    <a:pt x="9027" y="17826"/>
                  </a:cubicBezTo>
                  <a:cubicBezTo>
                    <a:pt x="9212" y="17605"/>
                    <a:pt x="9011" y="17331"/>
                    <a:pt x="8792" y="17331"/>
                  </a:cubicBezTo>
                  <a:close/>
                  <a:moveTo>
                    <a:pt x="6902" y="19680"/>
                  </a:moveTo>
                  <a:cubicBezTo>
                    <a:pt x="6816" y="19680"/>
                    <a:pt x="6729" y="19720"/>
                    <a:pt x="6666" y="19817"/>
                  </a:cubicBezTo>
                  <a:cubicBezTo>
                    <a:pt x="6368" y="20222"/>
                    <a:pt x="6069" y="20640"/>
                    <a:pt x="5771" y="21057"/>
                  </a:cubicBezTo>
                  <a:cubicBezTo>
                    <a:pt x="5676" y="21188"/>
                    <a:pt x="5712" y="21367"/>
                    <a:pt x="5843" y="21462"/>
                  </a:cubicBezTo>
                  <a:cubicBezTo>
                    <a:pt x="5891" y="21498"/>
                    <a:pt x="5950" y="21522"/>
                    <a:pt x="6010" y="21522"/>
                  </a:cubicBezTo>
                  <a:cubicBezTo>
                    <a:pt x="6105" y="21522"/>
                    <a:pt x="6201" y="21474"/>
                    <a:pt x="6260" y="21391"/>
                  </a:cubicBezTo>
                  <a:cubicBezTo>
                    <a:pt x="6546" y="20986"/>
                    <a:pt x="6844" y="20580"/>
                    <a:pt x="7143" y="20175"/>
                  </a:cubicBezTo>
                  <a:cubicBezTo>
                    <a:pt x="7340" y="19943"/>
                    <a:pt x="7123" y="19680"/>
                    <a:pt x="6902" y="19680"/>
                  </a:cubicBezTo>
                  <a:close/>
                  <a:moveTo>
                    <a:pt x="5147" y="22176"/>
                  </a:moveTo>
                  <a:cubicBezTo>
                    <a:pt x="5061" y="22176"/>
                    <a:pt x="4975" y="22215"/>
                    <a:pt x="4913" y="22309"/>
                  </a:cubicBezTo>
                  <a:cubicBezTo>
                    <a:pt x="4627" y="22738"/>
                    <a:pt x="4352" y="23168"/>
                    <a:pt x="4090" y="23597"/>
                  </a:cubicBezTo>
                  <a:cubicBezTo>
                    <a:pt x="3971" y="23788"/>
                    <a:pt x="4114" y="24050"/>
                    <a:pt x="4340" y="24050"/>
                  </a:cubicBezTo>
                  <a:cubicBezTo>
                    <a:pt x="4448" y="24050"/>
                    <a:pt x="4543" y="24002"/>
                    <a:pt x="4603" y="23907"/>
                  </a:cubicBezTo>
                  <a:cubicBezTo>
                    <a:pt x="4853" y="23490"/>
                    <a:pt x="5127" y="23060"/>
                    <a:pt x="5414" y="22643"/>
                  </a:cubicBezTo>
                  <a:cubicBezTo>
                    <a:pt x="5557" y="22407"/>
                    <a:pt x="5354" y="22176"/>
                    <a:pt x="5147" y="22176"/>
                  </a:cubicBezTo>
                  <a:close/>
                  <a:moveTo>
                    <a:pt x="3561" y="24755"/>
                  </a:moveTo>
                  <a:cubicBezTo>
                    <a:pt x="3468" y="24755"/>
                    <a:pt x="3375" y="24800"/>
                    <a:pt x="3315" y="24908"/>
                  </a:cubicBezTo>
                  <a:cubicBezTo>
                    <a:pt x="3065" y="25338"/>
                    <a:pt x="2814" y="25791"/>
                    <a:pt x="2576" y="26232"/>
                  </a:cubicBezTo>
                  <a:cubicBezTo>
                    <a:pt x="2492" y="26387"/>
                    <a:pt x="2552" y="26566"/>
                    <a:pt x="2695" y="26637"/>
                  </a:cubicBezTo>
                  <a:cubicBezTo>
                    <a:pt x="2743" y="26661"/>
                    <a:pt x="2790" y="26673"/>
                    <a:pt x="2838" y="26673"/>
                  </a:cubicBezTo>
                  <a:cubicBezTo>
                    <a:pt x="2945" y="26673"/>
                    <a:pt x="3041" y="26614"/>
                    <a:pt x="3100" y="26518"/>
                  </a:cubicBezTo>
                  <a:cubicBezTo>
                    <a:pt x="3339" y="26077"/>
                    <a:pt x="3577" y="25636"/>
                    <a:pt x="3828" y="25207"/>
                  </a:cubicBezTo>
                  <a:cubicBezTo>
                    <a:pt x="3967" y="24969"/>
                    <a:pt x="3764" y="24755"/>
                    <a:pt x="3561" y="24755"/>
                  </a:cubicBezTo>
                  <a:close/>
                  <a:moveTo>
                    <a:pt x="2133" y="27421"/>
                  </a:moveTo>
                  <a:cubicBezTo>
                    <a:pt x="2033" y="27421"/>
                    <a:pt x="1932" y="27471"/>
                    <a:pt x="1872" y="27591"/>
                  </a:cubicBezTo>
                  <a:cubicBezTo>
                    <a:pt x="1646" y="28044"/>
                    <a:pt x="1431" y="28510"/>
                    <a:pt x="1228" y="28975"/>
                  </a:cubicBezTo>
                  <a:cubicBezTo>
                    <a:pt x="1157" y="29118"/>
                    <a:pt x="1228" y="29296"/>
                    <a:pt x="1371" y="29368"/>
                  </a:cubicBezTo>
                  <a:cubicBezTo>
                    <a:pt x="1407" y="29380"/>
                    <a:pt x="1455" y="29392"/>
                    <a:pt x="1491" y="29392"/>
                  </a:cubicBezTo>
                  <a:cubicBezTo>
                    <a:pt x="1610" y="29392"/>
                    <a:pt x="1717" y="29320"/>
                    <a:pt x="1765" y="29213"/>
                  </a:cubicBezTo>
                  <a:cubicBezTo>
                    <a:pt x="1968" y="28760"/>
                    <a:pt x="2194" y="28307"/>
                    <a:pt x="2409" y="27854"/>
                  </a:cubicBezTo>
                  <a:cubicBezTo>
                    <a:pt x="2527" y="27616"/>
                    <a:pt x="2331" y="27421"/>
                    <a:pt x="2133" y="27421"/>
                  </a:cubicBezTo>
                  <a:close/>
                  <a:moveTo>
                    <a:pt x="883" y="30181"/>
                  </a:moveTo>
                  <a:cubicBezTo>
                    <a:pt x="777" y="30181"/>
                    <a:pt x="672" y="30237"/>
                    <a:pt x="620" y="30370"/>
                  </a:cubicBezTo>
                  <a:cubicBezTo>
                    <a:pt x="429" y="30835"/>
                    <a:pt x="239" y="31312"/>
                    <a:pt x="60" y="31789"/>
                  </a:cubicBezTo>
                  <a:cubicBezTo>
                    <a:pt x="0" y="31944"/>
                    <a:pt x="72" y="32111"/>
                    <a:pt x="227" y="32170"/>
                  </a:cubicBezTo>
                  <a:cubicBezTo>
                    <a:pt x="263" y="32182"/>
                    <a:pt x="298" y="32194"/>
                    <a:pt x="334" y="32194"/>
                  </a:cubicBezTo>
                  <a:cubicBezTo>
                    <a:pt x="465" y="32194"/>
                    <a:pt x="573" y="32111"/>
                    <a:pt x="620" y="32003"/>
                  </a:cubicBezTo>
                  <a:cubicBezTo>
                    <a:pt x="787" y="31526"/>
                    <a:pt x="978" y="31061"/>
                    <a:pt x="1169" y="30596"/>
                  </a:cubicBezTo>
                  <a:cubicBezTo>
                    <a:pt x="1268" y="30359"/>
                    <a:pt x="1073" y="30181"/>
                    <a:pt x="883" y="30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53"/>
          <p:cNvSpPr txBox="1"/>
          <p:nvPr>
            <p:ph idx="1" type="subTitle"/>
          </p:nvPr>
        </p:nvSpPr>
        <p:spPr>
          <a:xfrm>
            <a:off x="2842800" y="4436425"/>
            <a:ext cx="3458400" cy="55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✈  Daniele Lurani 		✈  Riccardo Senes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✈  Emanuele Frau		✈  Fabio Sanna</a:t>
            </a:r>
            <a:endParaRPr b="1" sz="1200"/>
          </a:p>
        </p:txBody>
      </p:sp>
      <p:pic>
        <p:nvPicPr>
          <p:cNvPr id="877" name="Google Shape;8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363" y="2571748"/>
            <a:ext cx="786782" cy="767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3"/>
          <p:cNvSpPr/>
          <p:nvPr/>
        </p:nvSpPr>
        <p:spPr>
          <a:xfrm rot="-9820736">
            <a:off x="390772" y="-962979"/>
            <a:ext cx="1716428" cy="1035391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3"/>
          <p:cNvSpPr/>
          <p:nvPr/>
        </p:nvSpPr>
        <p:spPr>
          <a:xfrm rot="-10366113">
            <a:off x="852179" y="598203"/>
            <a:ext cx="2491994" cy="1026580"/>
          </a:xfrm>
          <a:custGeom>
            <a:rect b="b" l="l" r="r" t="t"/>
            <a:pathLst>
              <a:path extrusionOk="0" h="16846" w="37046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3"/>
          <p:cNvSpPr/>
          <p:nvPr/>
        </p:nvSpPr>
        <p:spPr>
          <a:xfrm rot="10065012">
            <a:off x="5419434" y="-1258851"/>
            <a:ext cx="3625184" cy="2109612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3"/>
          <p:cNvSpPr/>
          <p:nvPr/>
        </p:nvSpPr>
        <p:spPr>
          <a:xfrm rot="9231750">
            <a:off x="5813570" y="1099523"/>
            <a:ext cx="2437243" cy="682915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3"/>
          <p:cNvSpPr/>
          <p:nvPr/>
        </p:nvSpPr>
        <p:spPr>
          <a:xfrm rot="9591655">
            <a:off x="3484853" y="1816156"/>
            <a:ext cx="1511998" cy="684140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9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idx="18" type="title"/>
          </p:nvPr>
        </p:nvSpPr>
        <p:spPr>
          <a:xfrm>
            <a:off x="717300" y="-39750"/>
            <a:ext cx="77094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/>
              <a:t>DESCRIZIONE DEL PROGETTO</a:t>
            </a:r>
            <a:endParaRPr sz="4200"/>
          </a:p>
        </p:txBody>
      </p:sp>
      <p:sp>
        <p:nvSpPr>
          <p:cNvPr id="519" name="Google Shape;519;p45"/>
          <p:cNvSpPr txBox="1"/>
          <p:nvPr>
            <p:ph type="ctrTitle"/>
          </p:nvPr>
        </p:nvSpPr>
        <p:spPr>
          <a:xfrm>
            <a:off x="717295" y="1217852"/>
            <a:ext cx="24486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lOGIN E SIGNUP</a:t>
            </a:r>
            <a:endParaRPr sz="2400"/>
          </a:p>
        </p:txBody>
      </p:sp>
      <p:sp>
        <p:nvSpPr>
          <p:cNvPr id="520" name="Google Shape;520;p45"/>
          <p:cNvSpPr txBox="1"/>
          <p:nvPr>
            <p:ph idx="1" type="subTitle"/>
          </p:nvPr>
        </p:nvSpPr>
        <p:spPr>
          <a:xfrm>
            <a:off x="717295" y="1484179"/>
            <a:ext cx="24486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Accedi o crea un account per usufruire del servizio.</a:t>
            </a:r>
            <a:endParaRPr sz="1200"/>
          </a:p>
        </p:txBody>
      </p:sp>
      <p:sp>
        <p:nvSpPr>
          <p:cNvPr id="521" name="Google Shape;521;p45"/>
          <p:cNvSpPr txBox="1"/>
          <p:nvPr>
            <p:ph idx="2" type="ctrTitle"/>
          </p:nvPr>
        </p:nvSpPr>
        <p:spPr>
          <a:xfrm>
            <a:off x="3342963" y="1217850"/>
            <a:ext cx="2764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CREA VIAGGI</a:t>
            </a:r>
            <a:endParaRPr sz="2400"/>
          </a:p>
        </p:txBody>
      </p:sp>
      <p:sp>
        <p:nvSpPr>
          <p:cNvPr id="522" name="Google Shape;522;p45"/>
          <p:cNvSpPr txBox="1"/>
          <p:nvPr>
            <p:ph idx="3" type="subTitle"/>
          </p:nvPr>
        </p:nvSpPr>
        <p:spPr>
          <a:xfrm>
            <a:off x="3342963" y="1484179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Crea dei viaggi e gestiscili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modo facile e veloce!</a:t>
            </a:r>
            <a:endParaRPr sz="1200"/>
          </a:p>
        </p:txBody>
      </p:sp>
      <p:sp>
        <p:nvSpPr>
          <p:cNvPr id="523" name="Google Shape;523;p45"/>
          <p:cNvSpPr txBox="1"/>
          <p:nvPr>
            <p:ph idx="4" type="ctrTitle"/>
          </p:nvPr>
        </p:nvSpPr>
        <p:spPr>
          <a:xfrm>
            <a:off x="5974793" y="2475697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ITINERARIO</a:t>
            </a:r>
            <a:endParaRPr sz="2400"/>
          </a:p>
        </p:txBody>
      </p:sp>
      <p:sp>
        <p:nvSpPr>
          <p:cNvPr id="524" name="Google Shape;524;p45"/>
          <p:cNvSpPr txBox="1"/>
          <p:nvPr>
            <p:ph idx="5" type="subTitle"/>
          </p:nvPr>
        </p:nvSpPr>
        <p:spPr>
          <a:xfrm>
            <a:off x="5973918" y="2757862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Organizza al meglio le tappe del tuo viaggio modificando l’itinerario!</a:t>
            </a:r>
            <a:endParaRPr sz="1200"/>
          </a:p>
        </p:txBody>
      </p:sp>
      <p:sp>
        <p:nvSpPr>
          <p:cNvPr id="525" name="Google Shape;525;p45"/>
          <p:cNvSpPr txBox="1"/>
          <p:nvPr>
            <p:ph idx="6" type="ctrTitle"/>
          </p:nvPr>
        </p:nvSpPr>
        <p:spPr>
          <a:xfrm>
            <a:off x="719932" y="2475697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MODIFICA VIAGGI</a:t>
            </a:r>
            <a:endParaRPr sz="2400"/>
          </a:p>
        </p:txBody>
      </p:sp>
      <p:sp>
        <p:nvSpPr>
          <p:cNvPr id="526" name="Google Shape;526;p45"/>
          <p:cNvSpPr txBox="1"/>
          <p:nvPr>
            <p:ph idx="7" type="subTitle"/>
          </p:nvPr>
        </p:nvSpPr>
        <p:spPr>
          <a:xfrm>
            <a:off x="719057" y="2757862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Modifica partecipanti, destinazioni, itinerario e molto altro!</a:t>
            </a:r>
            <a:endParaRPr sz="1200"/>
          </a:p>
        </p:txBody>
      </p:sp>
      <p:sp>
        <p:nvSpPr>
          <p:cNvPr id="527" name="Google Shape;527;p45"/>
          <p:cNvSpPr txBox="1"/>
          <p:nvPr>
            <p:ph idx="8" type="ctrTitle"/>
          </p:nvPr>
        </p:nvSpPr>
        <p:spPr>
          <a:xfrm>
            <a:off x="3347363" y="2475697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LISTA DEI VIAGGI</a:t>
            </a:r>
            <a:endParaRPr sz="2400"/>
          </a:p>
        </p:txBody>
      </p:sp>
      <p:sp>
        <p:nvSpPr>
          <p:cNvPr id="528" name="Google Shape;528;p45"/>
          <p:cNvSpPr txBox="1"/>
          <p:nvPr>
            <p:ph idx="9" type="subTitle"/>
          </p:nvPr>
        </p:nvSpPr>
        <p:spPr>
          <a:xfrm>
            <a:off x="3346488" y="2757862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Visualizza la lista dei viaggi a cui partecipi.</a:t>
            </a:r>
            <a:endParaRPr sz="1200"/>
          </a:p>
        </p:txBody>
      </p:sp>
      <p:sp>
        <p:nvSpPr>
          <p:cNvPr id="529" name="Google Shape;529;p45"/>
          <p:cNvSpPr txBox="1"/>
          <p:nvPr>
            <p:ph idx="13" type="title"/>
          </p:nvPr>
        </p:nvSpPr>
        <p:spPr>
          <a:xfrm>
            <a:off x="717295" y="83470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01</a:t>
            </a:r>
            <a:endParaRPr sz="3600"/>
          </a:p>
        </p:txBody>
      </p:sp>
      <p:sp>
        <p:nvSpPr>
          <p:cNvPr id="530" name="Google Shape;530;p45"/>
          <p:cNvSpPr txBox="1"/>
          <p:nvPr>
            <p:ph idx="14" type="title"/>
          </p:nvPr>
        </p:nvSpPr>
        <p:spPr>
          <a:xfrm>
            <a:off x="3346488" y="83470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02</a:t>
            </a:r>
            <a:endParaRPr sz="3600"/>
          </a:p>
        </p:txBody>
      </p:sp>
      <p:sp>
        <p:nvSpPr>
          <p:cNvPr id="531" name="Google Shape;531;p45"/>
          <p:cNvSpPr txBox="1"/>
          <p:nvPr>
            <p:ph idx="15" type="title"/>
          </p:nvPr>
        </p:nvSpPr>
        <p:spPr>
          <a:xfrm>
            <a:off x="719057" y="205117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03</a:t>
            </a:r>
            <a:endParaRPr sz="3600"/>
          </a:p>
        </p:txBody>
      </p:sp>
      <p:sp>
        <p:nvSpPr>
          <p:cNvPr id="532" name="Google Shape;532;p45"/>
          <p:cNvSpPr txBox="1"/>
          <p:nvPr>
            <p:ph idx="16" type="title"/>
          </p:nvPr>
        </p:nvSpPr>
        <p:spPr>
          <a:xfrm>
            <a:off x="3346488" y="205117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04</a:t>
            </a:r>
            <a:endParaRPr sz="3600"/>
          </a:p>
        </p:txBody>
      </p:sp>
      <p:sp>
        <p:nvSpPr>
          <p:cNvPr id="533" name="Google Shape;533;p45"/>
          <p:cNvSpPr txBox="1"/>
          <p:nvPr>
            <p:ph idx="17" type="title"/>
          </p:nvPr>
        </p:nvSpPr>
        <p:spPr>
          <a:xfrm>
            <a:off x="5975243" y="2051170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05</a:t>
            </a:r>
            <a:endParaRPr sz="3600"/>
          </a:p>
        </p:txBody>
      </p:sp>
      <p:sp>
        <p:nvSpPr>
          <p:cNvPr id="534" name="Google Shape;534;p45"/>
          <p:cNvSpPr/>
          <p:nvPr/>
        </p:nvSpPr>
        <p:spPr>
          <a:xfrm rot="-9000068">
            <a:off x="5245048" y="-5780728"/>
            <a:ext cx="8738524" cy="8738578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 rot="-9000012">
            <a:off x="5448645" y="-5588341"/>
            <a:ext cx="8289227" cy="8289278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45"/>
          <p:cNvGrpSpPr/>
          <p:nvPr/>
        </p:nvGrpSpPr>
        <p:grpSpPr>
          <a:xfrm rot="-9000000">
            <a:off x="5834014" y="-5263742"/>
            <a:ext cx="7560569" cy="7560569"/>
            <a:chOff x="-8385654" y="2991527"/>
            <a:chExt cx="7497589" cy="7497589"/>
          </a:xfrm>
        </p:grpSpPr>
        <p:sp>
          <p:nvSpPr>
            <p:cNvPr id="537" name="Google Shape;537;p45"/>
            <p:cNvSpPr/>
            <p:nvPr/>
          </p:nvSpPr>
          <p:spPr>
            <a:xfrm>
              <a:off x="-8385654" y="2991527"/>
              <a:ext cx="7497589" cy="7497589"/>
            </a:xfrm>
            <a:custGeom>
              <a:rect b="b" l="l" r="r" t="t"/>
              <a:pathLst>
                <a:path extrusionOk="0" h="140011" w="140011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-6237014" y="3099342"/>
              <a:ext cx="1583581" cy="1248036"/>
            </a:xfrm>
            <a:custGeom>
              <a:rect b="b" l="l" r="r" t="t"/>
              <a:pathLst>
                <a:path extrusionOk="0" h="23306" w="29572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-3236607" y="3282378"/>
              <a:ext cx="976324" cy="783383"/>
            </a:xfrm>
            <a:custGeom>
              <a:rect b="b" l="l" r="r" t="t"/>
              <a:pathLst>
                <a:path extrusionOk="0" h="14629" w="18232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-7361457" y="3690823"/>
              <a:ext cx="1225385" cy="1102595"/>
            </a:xfrm>
            <a:custGeom>
              <a:rect b="b" l="l" r="r" t="t"/>
              <a:pathLst>
                <a:path extrusionOk="0" h="20590" w="22883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-5171315" y="3380889"/>
              <a:ext cx="1905363" cy="1048081"/>
            </a:xfrm>
            <a:custGeom>
              <a:rect b="b" l="l" r="r" t="t"/>
              <a:pathLst>
                <a:path extrusionOk="0" h="19572" w="35581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45"/>
          <p:cNvGrpSpPr/>
          <p:nvPr/>
        </p:nvGrpSpPr>
        <p:grpSpPr>
          <a:xfrm rot="1909063">
            <a:off x="3803573" y="-1933016"/>
            <a:ext cx="6312744" cy="4512837"/>
            <a:chOff x="112010" y="-220638"/>
            <a:chExt cx="6312965" cy="4512995"/>
          </a:xfrm>
        </p:grpSpPr>
        <p:sp>
          <p:nvSpPr>
            <p:cNvPr id="543" name="Google Shape;543;p45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5"/>
          <p:cNvSpPr/>
          <p:nvPr/>
        </p:nvSpPr>
        <p:spPr>
          <a:xfrm>
            <a:off x="7819873" y="123608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 txBox="1"/>
          <p:nvPr>
            <p:ph idx="4" type="ctrTitle"/>
          </p:nvPr>
        </p:nvSpPr>
        <p:spPr>
          <a:xfrm>
            <a:off x="5973705" y="3927584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SPESE DI VIAGGIO</a:t>
            </a:r>
            <a:endParaRPr sz="2400"/>
          </a:p>
        </p:txBody>
      </p:sp>
      <p:sp>
        <p:nvSpPr>
          <p:cNvPr id="557" name="Google Shape;557;p45"/>
          <p:cNvSpPr txBox="1"/>
          <p:nvPr>
            <p:ph idx="5" type="subTitle"/>
          </p:nvPr>
        </p:nvSpPr>
        <p:spPr>
          <a:xfrm>
            <a:off x="5972830" y="4209750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Organizza al meglio le spese in modo da non avere sorprese!</a:t>
            </a:r>
            <a:endParaRPr sz="1200"/>
          </a:p>
        </p:txBody>
      </p:sp>
      <p:sp>
        <p:nvSpPr>
          <p:cNvPr id="558" name="Google Shape;558;p45"/>
          <p:cNvSpPr txBox="1"/>
          <p:nvPr>
            <p:ph idx="6" type="ctrTitle"/>
          </p:nvPr>
        </p:nvSpPr>
        <p:spPr>
          <a:xfrm>
            <a:off x="718845" y="3927584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INVITA PARTECIPANTI</a:t>
            </a:r>
            <a:endParaRPr sz="2400"/>
          </a:p>
        </p:txBody>
      </p:sp>
      <p:sp>
        <p:nvSpPr>
          <p:cNvPr id="559" name="Google Shape;559;p45"/>
          <p:cNvSpPr txBox="1"/>
          <p:nvPr>
            <p:ph idx="7" type="subTitle"/>
          </p:nvPr>
        </p:nvSpPr>
        <p:spPr>
          <a:xfrm>
            <a:off x="717970" y="4209750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Invita amici a viaggiare con te!</a:t>
            </a:r>
            <a:endParaRPr sz="1200"/>
          </a:p>
        </p:txBody>
      </p:sp>
      <p:sp>
        <p:nvSpPr>
          <p:cNvPr id="560" name="Google Shape;560;p45"/>
          <p:cNvSpPr txBox="1"/>
          <p:nvPr>
            <p:ph idx="8" type="ctrTitle"/>
          </p:nvPr>
        </p:nvSpPr>
        <p:spPr>
          <a:xfrm>
            <a:off x="3346275" y="3927584"/>
            <a:ext cx="24510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CHAT DI VIAGGIO</a:t>
            </a:r>
            <a:endParaRPr sz="2400"/>
          </a:p>
        </p:txBody>
      </p:sp>
      <p:sp>
        <p:nvSpPr>
          <p:cNvPr id="561" name="Google Shape;561;p45"/>
          <p:cNvSpPr txBox="1"/>
          <p:nvPr>
            <p:ph idx="9" type="subTitle"/>
          </p:nvPr>
        </p:nvSpPr>
        <p:spPr>
          <a:xfrm>
            <a:off x="3345400" y="4209750"/>
            <a:ext cx="24510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Parla con i partecipanti direttamente dall’app!</a:t>
            </a:r>
            <a:endParaRPr sz="1200"/>
          </a:p>
        </p:txBody>
      </p:sp>
      <p:sp>
        <p:nvSpPr>
          <p:cNvPr id="562" name="Google Shape;562;p45"/>
          <p:cNvSpPr txBox="1"/>
          <p:nvPr>
            <p:ph idx="15" type="title"/>
          </p:nvPr>
        </p:nvSpPr>
        <p:spPr>
          <a:xfrm>
            <a:off x="718845" y="3503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06</a:t>
            </a:r>
            <a:endParaRPr sz="3600"/>
          </a:p>
        </p:txBody>
      </p:sp>
      <p:sp>
        <p:nvSpPr>
          <p:cNvPr id="563" name="Google Shape;563;p45"/>
          <p:cNvSpPr txBox="1"/>
          <p:nvPr>
            <p:ph idx="16" type="title"/>
          </p:nvPr>
        </p:nvSpPr>
        <p:spPr>
          <a:xfrm>
            <a:off x="3346275" y="3503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07</a:t>
            </a:r>
            <a:endParaRPr sz="3600"/>
          </a:p>
        </p:txBody>
      </p:sp>
      <p:sp>
        <p:nvSpPr>
          <p:cNvPr id="564" name="Google Shape;564;p45"/>
          <p:cNvSpPr txBox="1"/>
          <p:nvPr>
            <p:ph idx="17" type="title"/>
          </p:nvPr>
        </p:nvSpPr>
        <p:spPr>
          <a:xfrm>
            <a:off x="5975030" y="3503057"/>
            <a:ext cx="2451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08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PARTICOLARI</a:t>
            </a:r>
            <a:endParaRPr/>
          </a:p>
        </p:txBody>
      </p:sp>
      <p:sp>
        <p:nvSpPr>
          <p:cNvPr id="570" name="Google Shape;570;p46"/>
          <p:cNvSpPr txBox="1"/>
          <p:nvPr>
            <p:ph idx="1" type="subTitle"/>
          </p:nvPr>
        </p:nvSpPr>
        <p:spPr>
          <a:xfrm>
            <a:off x="720000" y="2680084"/>
            <a:ext cx="23364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itinerario</a:t>
            </a:r>
            <a:endParaRPr/>
          </a:p>
        </p:txBody>
      </p:sp>
      <p:sp>
        <p:nvSpPr>
          <p:cNvPr id="571" name="Google Shape;571;p46"/>
          <p:cNvSpPr txBox="1"/>
          <p:nvPr>
            <p:ph idx="2" type="subTitle"/>
          </p:nvPr>
        </p:nvSpPr>
        <p:spPr>
          <a:xfrm>
            <a:off x="848250" y="3119850"/>
            <a:ext cx="20799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L’itinerario è composto da varie tappe che possono essere inserite dagli utenti che partecipano al viaggio.</a:t>
            </a:r>
            <a:endParaRPr/>
          </a:p>
        </p:txBody>
      </p:sp>
      <p:sp>
        <p:nvSpPr>
          <p:cNvPr id="572" name="Google Shape;572;p46"/>
          <p:cNvSpPr txBox="1"/>
          <p:nvPr>
            <p:ph idx="3" type="subTitle"/>
          </p:nvPr>
        </p:nvSpPr>
        <p:spPr>
          <a:xfrm>
            <a:off x="3156850" y="3119850"/>
            <a:ext cx="27981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viaggio è composto da un itinerario, non modificabile durante la creazione del viaggio. Sarà possibile aggiungere o rimuovere tappe solo dopo la creazione del viaggio.</a:t>
            </a:r>
            <a:endParaRPr/>
          </a:p>
        </p:txBody>
      </p:sp>
      <p:sp>
        <p:nvSpPr>
          <p:cNvPr id="573" name="Google Shape;573;p46"/>
          <p:cNvSpPr txBox="1"/>
          <p:nvPr>
            <p:ph idx="4" type="subTitle"/>
          </p:nvPr>
        </p:nvSpPr>
        <p:spPr>
          <a:xfrm>
            <a:off x="6215850" y="3119850"/>
            <a:ext cx="20799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utenti possono aggiungere o rimuovere spese al viaggio. È possibile visualizzare il totale delle spese e il costo per partecipante.</a:t>
            </a:r>
            <a:endParaRPr/>
          </a:p>
        </p:txBody>
      </p:sp>
      <p:sp>
        <p:nvSpPr>
          <p:cNvPr id="574" name="Google Shape;574;p46"/>
          <p:cNvSpPr txBox="1"/>
          <p:nvPr>
            <p:ph idx="5" type="subTitle"/>
          </p:nvPr>
        </p:nvSpPr>
        <p:spPr>
          <a:xfrm>
            <a:off x="3387700" y="2680084"/>
            <a:ext cx="23364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viaggio</a:t>
            </a:r>
            <a:endParaRPr/>
          </a:p>
        </p:txBody>
      </p:sp>
      <p:sp>
        <p:nvSpPr>
          <p:cNvPr id="575" name="Google Shape;575;p46"/>
          <p:cNvSpPr txBox="1"/>
          <p:nvPr>
            <p:ph idx="6" type="subTitle"/>
          </p:nvPr>
        </p:nvSpPr>
        <p:spPr>
          <a:xfrm>
            <a:off x="6087600" y="2680084"/>
            <a:ext cx="23364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spese</a:t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1512000" y="1577013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4179700" y="1577013"/>
            <a:ext cx="752400" cy="7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6879600" y="1577013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h money icon png 16314728 PNG" id="581" name="Google Shape;58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14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type="title"/>
          </p:nvPr>
        </p:nvSpPr>
        <p:spPr>
          <a:xfrm>
            <a:off x="717300" y="352300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Raccolta dei requisiti PROGETTUALI</a:t>
            </a:r>
            <a:endParaRPr/>
          </a:p>
        </p:txBody>
      </p:sp>
      <p:sp>
        <p:nvSpPr>
          <p:cNvPr id="587" name="Google Shape;587;p47"/>
          <p:cNvSpPr txBox="1"/>
          <p:nvPr>
            <p:ph idx="5" type="title"/>
          </p:nvPr>
        </p:nvSpPr>
        <p:spPr>
          <a:xfrm>
            <a:off x="853100" y="3738100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delle classi</a:t>
            </a:r>
            <a:endParaRPr/>
          </a:p>
        </p:txBody>
      </p:sp>
      <p:sp>
        <p:nvSpPr>
          <p:cNvPr id="588" name="Google Shape;588;p47"/>
          <p:cNvSpPr txBox="1"/>
          <p:nvPr>
            <p:ph idx="2" type="title"/>
          </p:nvPr>
        </p:nvSpPr>
        <p:spPr>
          <a:xfrm>
            <a:off x="853100" y="2376188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sp>
        <p:nvSpPr>
          <p:cNvPr id="589" name="Google Shape;589;p47"/>
          <p:cNvSpPr txBox="1"/>
          <p:nvPr>
            <p:ph idx="1" type="subTitle"/>
          </p:nvPr>
        </p:nvSpPr>
        <p:spPr>
          <a:xfrm>
            <a:off x="2509500" y="1009775"/>
            <a:ext cx="4125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di raccolta dei requisiti progettuali.</a:t>
            </a:r>
            <a:endParaRPr/>
          </a:p>
        </p:txBody>
      </p:sp>
      <p:sp>
        <p:nvSpPr>
          <p:cNvPr id="590" name="Google Shape;590;p47"/>
          <p:cNvSpPr txBox="1"/>
          <p:nvPr>
            <p:ph idx="3" type="title"/>
          </p:nvPr>
        </p:nvSpPr>
        <p:spPr>
          <a:xfrm>
            <a:off x="4889200" y="2376188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user stories</a:t>
            </a:r>
            <a:endParaRPr/>
          </a:p>
        </p:txBody>
      </p:sp>
      <p:sp>
        <p:nvSpPr>
          <p:cNvPr id="591" name="Google Shape;591;p47"/>
          <p:cNvSpPr txBox="1"/>
          <p:nvPr>
            <p:ph idx="7" type="title"/>
          </p:nvPr>
        </p:nvSpPr>
        <p:spPr>
          <a:xfrm>
            <a:off x="4889200" y="3738100"/>
            <a:ext cx="3401700" cy="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Diagrammi di sequenza</a:t>
            </a:r>
            <a:endParaRPr/>
          </a:p>
        </p:txBody>
      </p:sp>
      <p:sp>
        <p:nvSpPr>
          <p:cNvPr id="592" name="Google Shape;592;p47"/>
          <p:cNvSpPr txBox="1"/>
          <p:nvPr>
            <p:ph idx="8" type="subTitle"/>
          </p:nvPr>
        </p:nvSpPr>
        <p:spPr>
          <a:xfrm>
            <a:off x="4889200" y="3964150"/>
            <a:ext cx="34017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Relativo alla creazione di un viaggio e all’aggiunta di un commento nella chat.</a:t>
            </a:r>
            <a:endParaRPr sz="1200"/>
          </a:p>
        </p:txBody>
      </p:sp>
      <p:sp>
        <p:nvSpPr>
          <p:cNvPr id="593" name="Google Shape;593;p47"/>
          <p:cNvSpPr/>
          <p:nvPr/>
        </p:nvSpPr>
        <p:spPr>
          <a:xfrm>
            <a:off x="2267600" y="3055300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7"/>
          <p:cNvSpPr/>
          <p:nvPr/>
        </p:nvSpPr>
        <p:spPr>
          <a:xfrm>
            <a:off x="2267600" y="1695875"/>
            <a:ext cx="572700" cy="57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7"/>
          <p:cNvSpPr/>
          <p:nvPr/>
        </p:nvSpPr>
        <p:spPr>
          <a:xfrm>
            <a:off x="6303700" y="3055300"/>
            <a:ext cx="572700" cy="57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7"/>
          <p:cNvSpPr/>
          <p:nvPr/>
        </p:nvSpPr>
        <p:spPr>
          <a:xfrm>
            <a:off x="6303700" y="1695875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7"/>
          <p:cNvSpPr/>
          <p:nvPr/>
        </p:nvSpPr>
        <p:spPr>
          <a:xfrm flipH="1">
            <a:off x="-566443" y="123608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75" y="17993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88" y="1762788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075" y="315877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7175" y="315877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grpSp>
        <p:nvGrpSpPr>
          <p:cNvPr id="607" name="Google Shape;607;p48"/>
          <p:cNvGrpSpPr/>
          <p:nvPr/>
        </p:nvGrpSpPr>
        <p:grpSpPr>
          <a:xfrm flipH="1" rot="5750607">
            <a:off x="6428397" y="1139244"/>
            <a:ext cx="6312306" cy="4512525"/>
            <a:chOff x="112010" y="-220638"/>
            <a:chExt cx="6312965" cy="4512995"/>
          </a:xfrm>
        </p:grpSpPr>
        <p:sp>
          <p:nvSpPr>
            <p:cNvPr id="608" name="Google Shape;608;p48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8"/>
          <p:cNvGrpSpPr/>
          <p:nvPr/>
        </p:nvGrpSpPr>
        <p:grpSpPr>
          <a:xfrm>
            <a:off x="8357847" y="3159795"/>
            <a:ext cx="786152" cy="1754797"/>
            <a:chOff x="7665216" y="3017482"/>
            <a:chExt cx="1153392" cy="1951075"/>
          </a:xfrm>
        </p:grpSpPr>
        <p:sp>
          <p:nvSpPr>
            <p:cNvPr id="621" name="Google Shape;621;p48"/>
            <p:cNvSpPr/>
            <p:nvPr/>
          </p:nvSpPr>
          <p:spPr>
            <a:xfrm rot="352148">
              <a:off x="7720610" y="4668437"/>
              <a:ext cx="195064" cy="147724"/>
            </a:xfrm>
            <a:custGeom>
              <a:rect b="b" l="l" r="r" t="t"/>
              <a:pathLst>
                <a:path extrusionOk="0" h="6394" w="8443">
                  <a:moveTo>
                    <a:pt x="1453" y="0"/>
                  </a:moveTo>
                  <a:cubicBezTo>
                    <a:pt x="1453" y="0"/>
                    <a:pt x="1" y="4463"/>
                    <a:pt x="727" y="4974"/>
                  </a:cubicBezTo>
                  <a:cubicBezTo>
                    <a:pt x="1372" y="5420"/>
                    <a:pt x="5335" y="6393"/>
                    <a:pt x="6493" y="6393"/>
                  </a:cubicBezTo>
                  <a:cubicBezTo>
                    <a:pt x="6590" y="6393"/>
                    <a:pt x="6668" y="6386"/>
                    <a:pt x="6722" y="6372"/>
                  </a:cubicBezTo>
                  <a:cubicBezTo>
                    <a:pt x="7421" y="6210"/>
                    <a:pt x="8442" y="1613"/>
                    <a:pt x="8442" y="1613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48"/>
            <p:cNvGrpSpPr/>
            <p:nvPr/>
          </p:nvGrpSpPr>
          <p:grpSpPr>
            <a:xfrm>
              <a:off x="7665216" y="3017482"/>
              <a:ext cx="1153392" cy="1951075"/>
              <a:chOff x="-3205550" y="2567625"/>
              <a:chExt cx="1248125" cy="2111325"/>
            </a:xfrm>
          </p:grpSpPr>
          <p:sp>
            <p:nvSpPr>
              <p:cNvPr id="623" name="Google Shape;623;p48"/>
              <p:cNvSpPr/>
              <p:nvPr/>
            </p:nvSpPr>
            <p:spPr>
              <a:xfrm>
                <a:off x="-2568400" y="4519100"/>
                <a:ext cx="211075" cy="159850"/>
              </a:xfrm>
              <a:custGeom>
                <a:rect b="b" l="l" r="r" t="t"/>
                <a:pathLst>
                  <a:path extrusionOk="0" h="6394" w="8443">
                    <a:moveTo>
                      <a:pt x="1453" y="0"/>
                    </a:moveTo>
                    <a:cubicBezTo>
                      <a:pt x="1453" y="0"/>
                      <a:pt x="1" y="4463"/>
                      <a:pt x="727" y="4974"/>
                    </a:cubicBezTo>
                    <a:cubicBezTo>
                      <a:pt x="1372" y="5420"/>
                      <a:pt x="5335" y="6393"/>
                      <a:pt x="6493" y="6393"/>
                    </a:cubicBezTo>
                    <a:cubicBezTo>
                      <a:pt x="6590" y="6393"/>
                      <a:pt x="6668" y="6386"/>
                      <a:pt x="6722" y="6372"/>
                    </a:cubicBezTo>
                    <a:cubicBezTo>
                      <a:pt x="7421" y="6210"/>
                      <a:pt x="8442" y="1613"/>
                      <a:pt x="8442" y="1613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8"/>
              <p:cNvSpPr/>
              <p:nvPr/>
            </p:nvSpPr>
            <p:spPr>
              <a:xfrm>
                <a:off x="-3195450" y="3074750"/>
                <a:ext cx="360250" cy="1211825"/>
              </a:xfrm>
              <a:custGeom>
                <a:rect b="b" l="l" r="r" t="t"/>
                <a:pathLst>
                  <a:path extrusionOk="0" h="48473" w="14410">
                    <a:moveTo>
                      <a:pt x="14410" y="1"/>
                    </a:moveTo>
                    <a:cubicBezTo>
                      <a:pt x="14409" y="1"/>
                      <a:pt x="9167" y="8228"/>
                      <a:pt x="5673" y="21508"/>
                    </a:cubicBezTo>
                    <a:cubicBezTo>
                      <a:pt x="2178" y="34788"/>
                      <a:pt x="0" y="47182"/>
                      <a:pt x="1452" y="48472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rgbClr val="FFFFFF">
                  <a:alpha val="49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8"/>
              <p:cNvSpPr/>
              <p:nvPr/>
            </p:nvSpPr>
            <p:spPr>
              <a:xfrm>
                <a:off x="-2622150" y="2608950"/>
                <a:ext cx="623450" cy="560600"/>
              </a:xfrm>
              <a:custGeom>
                <a:rect b="b" l="l" r="r" t="t"/>
                <a:pathLst>
                  <a:path extrusionOk="0" h="22424" w="24938">
                    <a:moveTo>
                      <a:pt x="6175" y="1"/>
                    </a:moveTo>
                    <a:cubicBezTo>
                      <a:pt x="5058" y="1"/>
                      <a:pt x="4339" y="151"/>
                      <a:pt x="4248" y="486"/>
                    </a:cubicBezTo>
                    <a:cubicBezTo>
                      <a:pt x="3737" y="2395"/>
                      <a:pt x="135" y="16186"/>
                      <a:pt x="0" y="16428"/>
                    </a:cubicBezTo>
                    <a:lnTo>
                      <a:pt x="2285" y="16939"/>
                    </a:lnTo>
                    <a:cubicBezTo>
                      <a:pt x="2285" y="16939"/>
                      <a:pt x="5135" y="6266"/>
                      <a:pt x="5968" y="3174"/>
                    </a:cubicBezTo>
                    <a:cubicBezTo>
                      <a:pt x="6181" y="2379"/>
                      <a:pt x="7350" y="2053"/>
                      <a:pt x="8961" y="2053"/>
                    </a:cubicBezTo>
                    <a:cubicBezTo>
                      <a:pt x="13669" y="2053"/>
                      <a:pt x="22156" y="4842"/>
                      <a:pt x="21615" y="6884"/>
                    </a:cubicBezTo>
                    <a:cubicBezTo>
                      <a:pt x="20889" y="9627"/>
                      <a:pt x="17609" y="21832"/>
                      <a:pt x="17609" y="21832"/>
                    </a:cubicBezTo>
                    <a:lnTo>
                      <a:pt x="19814" y="22423"/>
                    </a:lnTo>
                    <a:lnTo>
                      <a:pt x="24142" y="6185"/>
                    </a:lnTo>
                    <a:cubicBezTo>
                      <a:pt x="24938" y="3202"/>
                      <a:pt x="11329" y="1"/>
                      <a:pt x="6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8"/>
              <p:cNvSpPr/>
              <p:nvPr/>
            </p:nvSpPr>
            <p:spPr>
              <a:xfrm>
                <a:off x="-2704150" y="2988400"/>
                <a:ext cx="203000" cy="111925"/>
              </a:xfrm>
              <a:custGeom>
                <a:rect b="b" l="l" r="r" t="t"/>
                <a:pathLst>
                  <a:path extrusionOk="0" h="4477" w="8120">
                    <a:moveTo>
                      <a:pt x="1362" y="0"/>
                    </a:moveTo>
                    <a:cubicBezTo>
                      <a:pt x="175" y="0"/>
                      <a:pt x="0" y="2863"/>
                      <a:pt x="0" y="2863"/>
                    </a:cubicBezTo>
                    <a:lnTo>
                      <a:pt x="7528" y="4476"/>
                    </a:lnTo>
                    <a:cubicBezTo>
                      <a:pt x="7528" y="4476"/>
                      <a:pt x="8119" y="2245"/>
                      <a:pt x="7877" y="1734"/>
                    </a:cubicBezTo>
                    <a:cubicBezTo>
                      <a:pt x="7635" y="1196"/>
                      <a:pt x="2823" y="282"/>
                      <a:pt x="1506" y="14"/>
                    </a:cubicBezTo>
                    <a:cubicBezTo>
                      <a:pt x="1456" y="4"/>
                      <a:pt x="1408" y="0"/>
                      <a:pt x="1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8"/>
              <p:cNvSpPr/>
              <p:nvPr/>
            </p:nvSpPr>
            <p:spPr>
              <a:xfrm>
                <a:off x="-2251825" y="3106425"/>
                <a:ext cx="203000" cy="120250"/>
              </a:xfrm>
              <a:custGeom>
                <a:rect b="b" l="l" r="r" t="t"/>
                <a:pathLst>
                  <a:path extrusionOk="0" h="4810" w="8120">
                    <a:moveTo>
                      <a:pt x="1450" y="0"/>
                    </a:moveTo>
                    <a:cubicBezTo>
                      <a:pt x="291" y="0"/>
                      <a:pt x="0" y="2766"/>
                      <a:pt x="0" y="2766"/>
                    </a:cubicBezTo>
                    <a:lnTo>
                      <a:pt x="7393" y="4809"/>
                    </a:lnTo>
                    <a:cubicBezTo>
                      <a:pt x="7393" y="4809"/>
                      <a:pt x="8119" y="2605"/>
                      <a:pt x="7904" y="2067"/>
                    </a:cubicBezTo>
                    <a:cubicBezTo>
                      <a:pt x="7716" y="1530"/>
                      <a:pt x="2931" y="347"/>
                      <a:pt x="1640" y="24"/>
                    </a:cubicBezTo>
                    <a:cubicBezTo>
                      <a:pt x="1574" y="8"/>
                      <a:pt x="1511" y="0"/>
                      <a:pt x="1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8"/>
              <p:cNvSpPr/>
              <p:nvPr/>
            </p:nvSpPr>
            <p:spPr>
              <a:xfrm>
                <a:off x="-3205550" y="3025175"/>
                <a:ext cx="1248125" cy="1597125"/>
              </a:xfrm>
              <a:custGeom>
                <a:rect b="b" l="l" r="r" t="t"/>
                <a:pathLst>
                  <a:path extrusionOk="0" h="63885" w="49925">
                    <a:moveTo>
                      <a:pt x="16247" y="0"/>
                    </a:moveTo>
                    <a:cubicBezTo>
                      <a:pt x="15559" y="0"/>
                      <a:pt x="15066" y="75"/>
                      <a:pt x="14814" y="236"/>
                    </a:cubicBezTo>
                    <a:cubicBezTo>
                      <a:pt x="12341" y="1822"/>
                      <a:pt x="1" y="50859"/>
                      <a:pt x="404" y="53036"/>
                    </a:cubicBezTo>
                    <a:cubicBezTo>
                      <a:pt x="785" y="55067"/>
                      <a:pt x="30324" y="63885"/>
                      <a:pt x="35033" y="63885"/>
                    </a:cubicBezTo>
                    <a:cubicBezTo>
                      <a:pt x="35310" y="63885"/>
                      <a:pt x="35501" y="63854"/>
                      <a:pt x="35595" y="63790"/>
                    </a:cubicBezTo>
                    <a:cubicBezTo>
                      <a:pt x="37262" y="62661"/>
                      <a:pt x="49924" y="11877"/>
                      <a:pt x="49656" y="9538"/>
                    </a:cubicBezTo>
                    <a:cubicBezTo>
                      <a:pt x="49387" y="7412"/>
                      <a:pt x="23110" y="0"/>
                      <a:pt x="162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8"/>
              <p:cNvSpPr/>
              <p:nvPr/>
            </p:nvSpPr>
            <p:spPr>
              <a:xfrm>
                <a:off x="-3122875" y="3617800"/>
                <a:ext cx="968525" cy="934100"/>
              </a:xfrm>
              <a:custGeom>
                <a:rect b="b" l="l" r="r" t="t"/>
                <a:pathLst>
                  <a:path extrusionOk="0" h="37364" w="38741">
                    <a:moveTo>
                      <a:pt x="10647" y="1"/>
                    </a:moveTo>
                    <a:cubicBezTo>
                      <a:pt x="9007" y="431"/>
                      <a:pt x="1" y="24734"/>
                      <a:pt x="431" y="27234"/>
                    </a:cubicBezTo>
                    <a:cubicBezTo>
                      <a:pt x="807" y="29541"/>
                      <a:pt x="23483" y="37363"/>
                      <a:pt x="28724" y="37363"/>
                    </a:cubicBezTo>
                    <a:cubicBezTo>
                      <a:pt x="29103" y="37363"/>
                      <a:pt x="29391" y="37322"/>
                      <a:pt x="29573" y="37235"/>
                    </a:cubicBezTo>
                    <a:cubicBezTo>
                      <a:pt x="32261" y="35945"/>
                      <a:pt x="38740" y="10378"/>
                      <a:pt x="36966" y="7932"/>
                    </a:cubicBezTo>
                    <a:cubicBezTo>
                      <a:pt x="35192" y="5485"/>
                      <a:pt x="10647" y="1"/>
                      <a:pt x="10647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8"/>
              <p:cNvSpPr/>
              <p:nvPr/>
            </p:nvSpPr>
            <p:spPr>
              <a:xfrm>
                <a:off x="-2449425" y="2567625"/>
                <a:ext cx="399250" cy="200675"/>
              </a:xfrm>
              <a:custGeom>
                <a:rect b="b" l="l" r="r" t="t"/>
                <a:pathLst>
                  <a:path extrusionOk="0" h="8027" w="15970">
                    <a:moveTo>
                      <a:pt x="561" y="1"/>
                    </a:moveTo>
                    <a:cubicBezTo>
                      <a:pt x="500" y="1"/>
                      <a:pt x="457" y="6"/>
                      <a:pt x="431" y="15"/>
                    </a:cubicBezTo>
                    <a:cubicBezTo>
                      <a:pt x="0" y="177"/>
                      <a:pt x="27" y="4532"/>
                      <a:pt x="592" y="4586"/>
                    </a:cubicBezTo>
                    <a:cubicBezTo>
                      <a:pt x="1104" y="4637"/>
                      <a:pt x="11339" y="8026"/>
                      <a:pt x="13200" y="8026"/>
                    </a:cubicBezTo>
                    <a:cubicBezTo>
                      <a:pt x="13294" y="8026"/>
                      <a:pt x="13367" y="8018"/>
                      <a:pt x="13415" y="8000"/>
                    </a:cubicBezTo>
                    <a:cubicBezTo>
                      <a:pt x="14437" y="7650"/>
                      <a:pt x="15969" y="5016"/>
                      <a:pt x="15862" y="4182"/>
                    </a:cubicBezTo>
                    <a:cubicBezTo>
                      <a:pt x="15758" y="3379"/>
                      <a:pt x="2184" y="1"/>
                      <a:pt x="5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8"/>
              <p:cNvSpPr/>
              <p:nvPr/>
            </p:nvSpPr>
            <p:spPr>
              <a:xfrm>
                <a:off x="-2852700" y="3177825"/>
                <a:ext cx="805875" cy="466600"/>
              </a:xfrm>
              <a:custGeom>
                <a:rect b="b" l="l" r="r" t="t"/>
                <a:pathLst>
                  <a:path extrusionOk="0" h="18664" w="32235">
                    <a:moveTo>
                      <a:pt x="4206" y="0"/>
                    </a:moveTo>
                    <a:cubicBezTo>
                      <a:pt x="3854" y="0"/>
                      <a:pt x="3595" y="32"/>
                      <a:pt x="3442" y="98"/>
                    </a:cubicBezTo>
                    <a:cubicBezTo>
                      <a:pt x="1963" y="744"/>
                      <a:pt x="1" y="9078"/>
                      <a:pt x="888" y="10637"/>
                    </a:cubicBezTo>
                    <a:cubicBezTo>
                      <a:pt x="1719" y="12071"/>
                      <a:pt x="23064" y="18664"/>
                      <a:pt x="27093" y="18664"/>
                    </a:cubicBezTo>
                    <a:cubicBezTo>
                      <a:pt x="27369" y="18664"/>
                      <a:pt x="27563" y="18633"/>
                      <a:pt x="27665" y="18568"/>
                    </a:cubicBezTo>
                    <a:cubicBezTo>
                      <a:pt x="29251" y="17573"/>
                      <a:pt x="32235" y="8728"/>
                      <a:pt x="31240" y="7142"/>
                    </a:cubicBezTo>
                    <a:cubicBezTo>
                      <a:pt x="30314" y="5691"/>
                      <a:pt x="8938" y="0"/>
                      <a:pt x="4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8"/>
              <p:cNvSpPr/>
              <p:nvPr/>
            </p:nvSpPr>
            <p:spPr>
              <a:xfrm>
                <a:off x="-3074475" y="3587125"/>
                <a:ext cx="918100" cy="890700"/>
              </a:xfrm>
              <a:custGeom>
                <a:rect b="b" l="l" r="r" t="t"/>
                <a:pathLst>
                  <a:path extrusionOk="0" h="35628" w="36724">
                    <a:moveTo>
                      <a:pt x="8695" y="0"/>
                    </a:moveTo>
                    <a:cubicBezTo>
                      <a:pt x="8343" y="0"/>
                      <a:pt x="8084" y="32"/>
                      <a:pt x="7931" y="99"/>
                    </a:cubicBezTo>
                    <a:cubicBezTo>
                      <a:pt x="6452" y="744"/>
                      <a:pt x="0" y="26042"/>
                      <a:pt x="887" y="27601"/>
                    </a:cubicBezTo>
                    <a:cubicBezTo>
                      <a:pt x="1743" y="29035"/>
                      <a:pt x="23067" y="35628"/>
                      <a:pt x="27093" y="35628"/>
                    </a:cubicBezTo>
                    <a:cubicBezTo>
                      <a:pt x="27368" y="35628"/>
                      <a:pt x="27562" y="35597"/>
                      <a:pt x="27664" y="35532"/>
                    </a:cubicBezTo>
                    <a:cubicBezTo>
                      <a:pt x="29277" y="34537"/>
                      <a:pt x="36724" y="8729"/>
                      <a:pt x="35729" y="7142"/>
                    </a:cubicBezTo>
                    <a:cubicBezTo>
                      <a:pt x="34828" y="5691"/>
                      <a:pt x="13430" y="0"/>
                      <a:pt x="8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8"/>
              <p:cNvSpPr/>
              <p:nvPr/>
            </p:nvSpPr>
            <p:spPr>
              <a:xfrm>
                <a:off x="-2848650" y="3664800"/>
                <a:ext cx="605875" cy="251100"/>
              </a:xfrm>
              <a:custGeom>
                <a:rect b="b" l="l" r="r" t="t"/>
                <a:pathLst>
                  <a:path extrusionOk="0" h="10044" w="24235">
                    <a:moveTo>
                      <a:pt x="1706" y="0"/>
                    </a:moveTo>
                    <a:cubicBezTo>
                      <a:pt x="1681" y="0"/>
                      <a:pt x="1659" y="1"/>
                      <a:pt x="1640" y="3"/>
                    </a:cubicBezTo>
                    <a:cubicBezTo>
                      <a:pt x="0" y="137"/>
                      <a:pt x="8119" y="9278"/>
                      <a:pt x="10297" y="9869"/>
                    </a:cubicBezTo>
                    <a:cubicBezTo>
                      <a:pt x="10745" y="9990"/>
                      <a:pt x="11274" y="10044"/>
                      <a:pt x="11859" y="10044"/>
                    </a:cubicBezTo>
                    <a:cubicBezTo>
                      <a:pt x="16370" y="10044"/>
                      <a:pt x="24234" y="6831"/>
                      <a:pt x="24115" y="5998"/>
                    </a:cubicBezTo>
                    <a:cubicBezTo>
                      <a:pt x="23983" y="5069"/>
                      <a:pt x="3648" y="0"/>
                      <a:pt x="1706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8"/>
              <p:cNvSpPr/>
              <p:nvPr/>
            </p:nvSpPr>
            <p:spPr>
              <a:xfrm>
                <a:off x="-2756775" y="3215225"/>
                <a:ext cx="628325" cy="167825"/>
              </a:xfrm>
              <a:custGeom>
                <a:rect b="b" l="l" r="r" t="t"/>
                <a:pathLst>
                  <a:path extrusionOk="0" h="6713" w="25133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0" y="702"/>
                      <a:pt x="22356" y="6712"/>
                      <a:pt x="24873" y="6712"/>
                    </a:cubicBezTo>
                    <a:cubicBezTo>
                      <a:pt x="25055" y="6712"/>
                      <a:pt x="25133" y="6681"/>
                      <a:pt x="25091" y="6614"/>
                    </a:cubicBezTo>
                    <a:cubicBezTo>
                      <a:pt x="24742" y="5996"/>
                      <a:pt x="1004" y="1"/>
                      <a:pt x="1003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8"/>
              <p:cNvSpPr/>
              <p:nvPr/>
            </p:nvSpPr>
            <p:spPr>
              <a:xfrm>
                <a:off x="-2755225" y="3219250"/>
                <a:ext cx="47075" cy="78000"/>
              </a:xfrm>
              <a:custGeom>
                <a:rect b="b" l="l" r="r" t="t"/>
                <a:pathLst>
                  <a:path extrusionOk="0" h="3120" w="1883">
                    <a:moveTo>
                      <a:pt x="1183" y="1"/>
                    </a:moveTo>
                    <a:cubicBezTo>
                      <a:pt x="1183" y="1"/>
                      <a:pt x="0" y="2259"/>
                      <a:pt x="0" y="2528"/>
                    </a:cubicBezTo>
                    <a:cubicBezTo>
                      <a:pt x="0" y="2770"/>
                      <a:pt x="1129" y="3119"/>
                      <a:pt x="1129" y="3119"/>
                    </a:cubicBezTo>
                    <a:lnTo>
                      <a:pt x="1882" y="296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6" name="Google Shape;636;p48"/>
          <p:cNvSpPr/>
          <p:nvPr/>
        </p:nvSpPr>
        <p:spPr>
          <a:xfrm rot="-311749">
            <a:off x="7161969" y="1634552"/>
            <a:ext cx="2782753" cy="1265407"/>
          </a:xfrm>
          <a:custGeom>
            <a:rect b="b" l="l" r="r" t="t"/>
            <a:pathLst>
              <a:path extrusionOk="0" h="16846" w="37046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8"/>
          <p:cNvSpPr txBox="1"/>
          <p:nvPr>
            <p:ph idx="1" type="body"/>
          </p:nvPr>
        </p:nvSpPr>
        <p:spPr>
          <a:xfrm>
            <a:off x="713225" y="1085850"/>
            <a:ext cx="77094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dell’implementazione sono state analizzate delle storie con le seguenti tematiche: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800">
                <a:latin typeface="Staatliches"/>
                <a:ea typeface="Staatliches"/>
                <a:cs typeface="Staatliches"/>
                <a:sym typeface="Staatliches"/>
              </a:rPr>
              <a:t>Punto di vista dell’utente</a:t>
            </a:r>
            <a:endParaRPr sz="28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  ✈	Voglio registrarmi al sito per utilizzare i servizi del sistema.</a:t>
            </a:r>
            <a:br>
              <a:rPr lang="it"/>
            </a:br>
            <a:r>
              <a:rPr lang="it"/>
              <a:t>  ✈	Voglio effettuare l’accesso al sistema per visualizzare gli inviti che ho ricevuto.</a:t>
            </a:r>
            <a:br>
              <a:rPr lang="it"/>
            </a:br>
            <a:r>
              <a:rPr lang="it"/>
              <a:t>  ✈	Voglio poter visualizzare la lista dei viaggi a cui sto partecipando.</a:t>
            </a:r>
            <a:br>
              <a:rPr lang="it"/>
            </a:br>
            <a:r>
              <a:rPr lang="it"/>
              <a:t>  ✈	Voglio modificare i dettagli di un viaggio a cui partecipo.</a:t>
            </a:r>
            <a:br>
              <a:rPr lang="it"/>
            </a:br>
            <a:r>
              <a:rPr lang="it"/>
              <a:t>  ✈	Voglio invitare altri utenti ad un viaggio che ho creato.</a:t>
            </a:r>
            <a:br>
              <a:rPr lang="it"/>
            </a:br>
            <a:r>
              <a:rPr lang="it"/>
              <a:t>  ✈	Voglio creare un nuovo viaggio.</a:t>
            </a:r>
            <a:br>
              <a:rPr lang="it"/>
            </a:br>
            <a:r>
              <a:rPr lang="it"/>
              <a:t>  ✈	Voglio effettuare il logout in modo da interrompere l’utilizzo dei servizi del sistema.</a:t>
            </a:r>
            <a:br>
              <a:rPr lang="it"/>
            </a:br>
            <a:r>
              <a:rPr lang="it"/>
              <a:t>  ✈	Voglio utilizzare la chat del sito per comunicare con i miei compagni di viaggio.</a:t>
            </a:r>
            <a:br>
              <a:rPr lang="it"/>
            </a:br>
            <a:r>
              <a:rPr lang="it"/>
              <a:t>  ✈	Voglio visualizzare i dettagli di un viaggio, i partecipanti, le date e l’itinerario.</a:t>
            </a:r>
            <a:br>
              <a:rPr lang="it"/>
            </a:br>
            <a:r>
              <a:rPr lang="it"/>
              <a:t>  ✈	Voglio aggiungere una spesa al viaggio.</a:t>
            </a:r>
            <a:endParaRPr/>
          </a:p>
        </p:txBody>
      </p:sp>
      <p:pic>
        <p:nvPicPr>
          <p:cNvPr id="638" name="Google Shape;6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975" y="3023350"/>
            <a:ext cx="2442775" cy="2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/>
          <p:nvPr/>
        </p:nvSpPr>
        <p:spPr>
          <a:xfrm>
            <a:off x="2052675" y="15474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44" name="Google Shape;644;p49"/>
          <p:cNvSpPr txBox="1"/>
          <p:nvPr>
            <p:ph type="title"/>
          </p:nvPr>
        </p:nvSpPr>
        <p:spPr>
          <a:xfrm>
            <a:off x="100875" y="202150"/>
            <a:ext cx="1787700" cy="10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Diagramma </a:t>
            </a:r>
            <a:br>
              <a:rPr lang="it" sz="3000"/>
            </a:br>
            <a:r>
              <a:rPr lang="it" sz="3000"/>
              <a:t>delle </a:t>
            </a:r>
            <a:br>
              <a:rPr lang="it" sz="3000"/>
            </a:br>
            <a:r>
              <a:rPr lang="it" sz="3000"/>
              <a:t>storie</a:t>
            </a:r>
            <a:endParaRPr sz="3000"/>
          </a:p>
        </p:txBody>
      </p:sp>
      <p:grpSp>
        <p:nvGrpSpPr>
          <p:cNvPr id="645" name="Google Shape;645;p49"/>
          <p:cNvGrpSpPr/>
          <p:nvPr/>
        </p:nvGrpSpPr>
        <p:grpSpPr>
          <a:xfrm flipH="1" rot="7560353">
            <a:off x="-876757" y="2784012"/>
            <a:ext cx="10702931" cy="10702893"/>
            <a:chOff x="-7452599" y="-3390657"/>
            <a:chExt cx="10702356" cy="10702318"/>
          </a:xfrm>
        </p:grpSpPr>
        <p:sp>
          <p:nvSpPr>
            <p:cNvPr id="646" name="Google Shape;646;p49"/>
            <p:cNvSpPr/>
            <p:nvPr/>
          </p:nvSpPr>
          <p:spPr>
            <a:xfrm rot="6299883">
              <a:off x="-6470704" y="-2408808"/>
              <a:ext cx="8738566" cy="8738620"/>
            </a:xfrm>
            <a:custGeom>
              <a:rect b="b" l="l" r="r" t="t"/>
              <a:pathLst>
                <a:path extrusionOk="0" h="161820" w="161819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 rot="6299959">
              <a:off x="-6271743" y="-2155501"/>
              <a:ext cx="8289227" cy="8289279"/>
            </a:xfrm>
            <a:custGeom>
              <a:rect b="b" l="l" r="r" t="t"/>
              <a:pathLst>
                <a:path extrusionOk="0" h="161820" w="161819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8" name="Google Shape;648;p49"/>
            <p:cNvGrpSpPr/>
            <p:nvPr/>
          </p:nvGrpSpPr>
          <p:grpSpPr>
            <a:xfrm rot="6300058">
              <a:off x="-5881520" y="-1819525"/>
              <a:ext cx="7560295" cy="7560295"/>
              <a:chOff x="-8385654" y="2991527"/>
              <a:chExt cx="7497589" cy="7497589"/>
            </a:xfrm>
          </p:grpSpPr>
          <p:sp>
            <p:nvSpPr>
              <p:cNvPr id="649" name="Google Shape;649;p49"/>
              <p:cNvSpPr/>
              <p:nvPr/>
            </p:nvSpPr>
            <p:spPr>
              <a:xfrm>
                <a:off x="-8385654" y="2991527"/>
                <a:ext cx="7497589" cy="7497589"/>
              </a:xfrm>
              <a:custGeom>
                <a:rect b="b" l="l" r="r" t="t"/>
                <a:pathLst>
                  <a:path extrusionOk="0" h="140011" w="140011">
                    <a:moveTo>
                      <a:pt x="70005" y="1"/>
                    </a:moveTo>
                    <a:cubicBezTo>
                      <a:pt x="51440" y="1"/>
                      <a:pt x="33626" y="7370"/>
                      <a:pt x="20498" y="20498"/>
                    </a:cubicBezTo>
                    <a:cubicBezTo>
                      <a:pt x="7369" y="33626"/>
                      <a:pt x="0" y="51440"/>
                      <a:pt x="0" y="70006"/>
                    </a:cubicBezTo>
                    <a:cubicBezTo>
                      <a:pt x="0" y="88571"/>
                      <a:pt x="7369" y="106374"/>
                      <a:pt x="20498" y="119502"/>
                    </a:cubicBezTo>
                    <a:cubicBezTo>
                      <a:pt x="33626" y="132630"/>
                      <a:pt x="51440" y="140011"/>
                      <a:pt x="70005" y="140011"/>
                    </a:cubicBezTo>
                    <a:cubicBezTo>
                      <a:pt x="88571" y="140011"/>
                      <a:pt x="106373" y="132630"/>
                      <a:pt x="119501" y="119502"/>
                    </a:cubicBezTo>
                    <a:cubicBezTo>
                      <a:pt x="132629" y="106374"/>
                      <a:pt x="140010" y="88571"/>
                      <a:pt x="140010" y="70006"/>
                    </a:cubicBezTo>
                    <a:cubicBezTo>
                      <a:pt x="140010" y="51440"/>
                      <a:pt x="132629" y="33626"/>
                      <a:pt x="119501" y="20498"/>
                    </a:cubicBezTo>
                    <a:cubicBezTo>
                      <a:pt x="106373" y="7370"/>
                      <a:pt x="88571" y="1"/>
                      <a:pt x="70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9"/>
              <p:cNvSpPr/>
              <p:nvPr/>
            </p:nvSpPr>
            <p:spPr>
              <a:xfrm>
                <a:off x="-6237014" y="3099342"/>
                <a:ext cx="1583581" cy="1248036"/>
              </a:xfrm>
              <a:custGeom>
                <a:rect b="b" l="l" r="r" t="t"/>
                <a:pathLst>
                  <a:path extrusionOk="0" h="23306" w="29572">
                    <a:moveTo>
                      <a:pt x="16472" y="1"/>
                    </a:moveTo>
                    <a:cubicBezTo>
                      <a:pt x="16328" y="1"/>
                      <a:pt x="16185" y="9"/>
                      <a:pt x="16050" y="22"/>
                    </a:cubicBezTo>
                    <a:cubicBezTo>
                      <a:pt x="9682" y="642"/>
                      <a:pt x="3196" y="2908"/>
                      <a:pt x="441" y="9108"/>
                    </a:cubicBezTo>
                    <a:cubicBezTo>
                      <a:pt x="203" y="9621"/>
                      <a:pt x="0" y="10193"/>
                      <a:pt x="119" y="10754"/>
                    </a:cubicBezTo>
                    <a:cubicBezTo>
                      <a:pt x="225" y="11249"/>
                      <a:pt x="664" y="11697"/>
                      <a:pt x="1151" y="11697"/>
                    </a:cubicBezTo>
                    <a:cubicBezTo>
                      <a:pt x="1216" y="11697"/>
                      <a:pt x="1282" y="11689"/>
                      <a:pt x="1348" y="11672"/>
                    </a:cubicBezTo>
                    <a:lnTo>
                      <a:pt x="1348" y="11672"/>
                    </a:lnTo>
                    <a:cubicBezTo>
                      <a:pt x="656" y="13079"/>
                      <a:pt x="728" y="14748"/>
                      <a:pt x="1538" y="16084"/>
                    </a:cubicBezTo>
                    <a:cubicBezTo>
                      <a:pt x="1336" y="14486"/>
                      <a:pt x="1288" y="12519"/>
                      <a:pt x="2647" y="11636"/>
                    </a:cubicBezTo>
                    <a:lnTo>
                      <a:pt x="2647" y="11636"/>
                    </a:lnTo>
                    <a:cubicBezTo>
                      <a:pt x="1121" y="14903"/>
                      <a:pt x="1884" y="19077"/>
                      <a:pt x="4460" y="21593"/>
                    </a:cubicBezTo>
                    <a:cubicBezTo>
                      <a:pt x="5456" y="22559"/>
                      <a:pt x="6802" y="23305"/>
                      <a:pt x="8162" y="23305"/>
                    </a:cubicBezTo>
                    <a:cubicBezTo>
                      <a:pt x="8447" y="23305"/>
                      <a:pt x="8732" y="23273"/>
                      <a:pt x="9015" y="23202"/>
                    </a:cubicBezTo>
                    <a:cubicBezTo>
                      <a:pt x="9611" y="23059"/>
                      <a:pt x="10207" y="22702"/>
                      <a:pt x="10410" y="22117"/>
                    </a:cubicBezTo>
                    <a:cubicBezTo>
                      <a:pt x="10517" y="21760"/>
                      <a:pt x="10517" y="21378"/>
                      <a:pt x="10410" y="21032"/>
                    </a:cubicBezTo>
                    <a:cubicBezTo>
                      <a:pt x="10135" y="19840"/>
                      <a:pt x="9384" y="18838"/>
                      <a:pt x="8872" y="17729"/>
                    </a:cubicBezTo>
                    <a:cubicBezTo>
                      <a:pt x="8371" y="16632"/>
                      <a:pt x="8144" y="15225"/>
                      <a:pt x="8895" y="14271"/>
                    </a:cubicBezTo>
                    <a:cubicBezTo>
                      <a:pt x="9331" y="13706"/>
                      <a:pt x="10041" y="13429"/>
                      <a:pt x="10762" y="13429"/>
                    </a:cubicBezTo>
                    <a:cubicBezTo>
                      <a:pt x="11165" y="13429"/>
                      <a:pt x="11572" y="13516"/>
                      <a:pt x="11936" y="13687"/>
                    </a:cubicBezTo>
                    <a:cubicBezTo>
                      <a:pt x="12938" y="14164"/>
                      <a:pt x="13605" y="15178"/>
                      <a:pt x="13891" y="16251"/>
                    </a:cubicBezTo>
                    <a:cubicBezTo>
                      <a:pt x="13986" y="16394"/>
                      <a:pt x="14117" y="16454"/>
                      <a:pt x="14260" y="16454"/>
                    </a:cubicBezTo>
                    <a:cubicBezTo>
                      <a:pt x="14640" y="16454"/>
                      <a:pt x="15100" y="16022"/>
                      <a:pt x="15143" y="15571"/>
                    </a:cubicBezTo>
                    <a:cubicBezTo>
                      <a:pt x="15215" y="14951"/>
                      <a:pt x="14965" y="14283"/>
                      <a:pt x="15239" y="13723"/>
                    </a:cubicBezTo>
                    <a:cubicBezTo>
                      <a:pt x="15811" y="12590"/>
                      <a:pt x="17731" y="13234"/>
                      <a:pt x="18661" y="12364"/>
                    </a:cubicBezTo>
                    <a:cubicBezTo>
                      <a:pt x="18995" y="12054"/>
                      <a:pt x="19150" y="11600"/>
                      <a:pt x="19400" y="11219"/>
                    </a:cubicBezTo>
                    <a:cubicBezTo>
                      <a:pt x="19794" y="10670"/>
                      <a:pt x="20426" y="10325"/>
                      <a:pt x="21022" y="10015"/>
                    </a:cubicBezTo>
                    <a:lnTo>
                      <a:pt x="23013" y="8965"/>
                    </a:lnTo>
                    <a:cubicBezTo>
                      <a:pt x="23739" y="8579"/>
                      <a:pt x="24594" y="8203"/>
                      <a:pt x="25381" y="8203"/>
                    </a:cubicBezTo>
                    <a:cubicBezTo>
                      <a:pt x="25783" y="8203"/>
                      <a:pt x="26168" y="8302"/>
                      <a:pt x="26507" y="8548"/>
                    </a:cubicBezTo>
                    <a:cubicBezTo>
                      <a:pt x="26531" y="7928"/>
                      <a:pt x="26185" y="7356"/>
                      <a:pt x="25613" y="7093"/>
                    </a:cubicBezTo>
                    <a:lnTo>
                      <a:pt x="28605" y="6318"/>
                    </a:lnTo>
                    <a:cubicBezTo>
                      <a:pt x="28844" y="6282"/>
                      <a:pt x="29059" y="6175"/>
                      <a:pt x="29237" y="6020"/>
                    </a:cubicBezTo>
                    <a:cubicBezTo>
                      <a:pt x="29571" y="5662"/>
                      <a:pt x="29321" y="5030"/>
                      <a:pt x="28880" y="4792"/>
                    </a:cubicBezTo>
                    <a:cubicBezTo>
                      <a:pt x="28646" y="4669"/>
                      <a:pt x="28385" y="4630"/>
                      <a:pt x="28116" y="4630"/>
                    </a:cubicBezTo>
                    <a:cubicBezTo>
                      <a:pt x="27891" y="4630"/>
                      <a:pt x="27660" y="4657"/>
                      <a:pt x="27437" y="4685"/>
                    </a:cubicBezTo>
                    <a:lnTo>
                      <a:pt x="24361" y="5066"/>
                    </a:lnTo>
                    <a:cubicBezTo>
                      <a:pt x="24178" y="5091"/>
                      <a:pt x="23984" y="5111"/>
                      <a:pt x="23793" y="5111"/>
                    </a:cubicBezTo>
                    <a:cubicBezTo>
                      <a:pt x="23425" y="5111"/>
                      <a:pt x="23070" y="5035"/>
                      <a:pt x="22834" y="4768"/>
                    </a:cubicBezTo>
                    <a:cubicBezTo>
                      <a:pt x="22644" y="4553"/>
                      <a:pt x="22572" y="4255"/>
                      <a:pt x="22393" y="4029"/>
                    </a:cubicBezTo>
                    <a:cubicBezTo>
                      <a:pt x="22183" y="3766"/>
                      <a:pt x="21873" y="3656"/>
                      <a:pt x="21541" y="3656"/>
                    </a:cubicBezTo>
                    <a:cubicBezTo>
                      <a:pt x="21118" y="3656"/>
                      <a:pt x="20659" y="3834"/>
                      <a:pt x="20318" y="4100"/>
                    </a:cubicBezTo>
                    <a:cubicBezTo>
                      <a:pt x="19710" y="4565"/>
                      <a:pt x="19257" y="5245"/>
                      <a:pt x="18566" y="5591"/>
                    </a:cubicBezTo>
                    <a:cubicBezTo>
                      <a:pt x="18447" y="5625"/>
                      <a:pt x="18328" y="5641"/>
                      <a:pt x="18210" y="5641"/>
                    </a:cubicBezTo>
                    <a:cubicBezTo>
                      <a:pt x="17089" y="5641"/>
                      <a:pt x="16099" y="4196"/>
                      <a:pt x="16682" y="3170"/>
                    </a:cubicBezTo>
                    <a:cubicBezTo>
                      <a:pt x="17159" y="2359"/>
                      <a:pt x="18339" y="1811"/>
                      <a:pt x="18148" y="893"/>
                    </a:cubicBezTo>
                    <a:cubicBezTo>
                      <a:pt x="17999" y="205"/>
                      <a:pt x="17208" y="1"/>
                      <a:pt x="16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9"/>
              <p:cNvSpPr/>
              <p:nvPr/>
            </p:nvSpPr>
            <p:spPr>
              <a:xfrm>
                <a:off x="-3236607" y="3282378"/>
                <a:ext cx="976324" cy="783383"/>
              </a:xfrm>
              <a:custGeom>
                <a:rect b="b" l="l" r="r" t="t"/>
                <a:pathLst>
                  <a:path extrusionOk="0" h="14629" w="18232">
                    <a:moveTo>
                      <a:pt x="3518" y="0"/>
                    </a:moveTo>
                    <a:cubicBezTo>
                      <a:pt x="3017" y="966"/>
                      <a:pt x="2254" y="1765"/>
                      <a:pt x="1324" y="2325"/>
                    </a:cubicBezTo>
                    <a:cubicBezTo>
                      <a:pt x="835" y="2624"/>
                      <a:pt x="227" y="2910"/>
                      <a:pt x="108" y="3470"/>
                    </a:cubicBezTo>
                    <a:cubicBezTo>
                      <a:pt x="0" y="3971"/>
                      <a:pt x="322" y="4448"/>
                      <a:pt x="620" y="4865"/>
                    </a:cubicBezTo>
                    <a:cubicBezTo>
                      <a:pt x="1157" y="5569"/>
                      <a:pt x="1789" y="6332"/>
                      <a:pt x="2671" y="6391"/>
                    </a:cubicBezTo>
                    <a:cubicBezTo>
                      <a:pt x="2969" y="6403"/>
                      <a:pt x="3303" y="6356"/>
                      <a:pt x="3506" y="6582"/>
                    </a:cubicBezTo>
                    <a:cubicBezTo>
                      <a:pt x="3804" y="6904"/>
                      <a:pt x="3411" y="7417"/>
                      <a:pt x="3005" y="7584"/>
                    </a:cubicBezTo>
                    <a:cubicBezTo>
                      <a:pt x="2600" y="7751"/>
                      <a:pt x="2099" y="7834"/>
                      <a:pt x="1896" y="8228"/>
                    </a:cubicBezTo>
                    <a:cubicBezTo>
                      <a:pt x="1694" y="8585"/>
                      <a:pt x="1872" y="9027"/>
                      <a:pt x="2051" y="9396"/>
                    </a:cubicBezTo>
                    <a:cubicBezTo>
                      <a:pt x="2469" y="10279"/>
                      <a:pt x="2993" y="11244"/>
                      <a:pt x="3923" y="11495"/>
                    </a:cubicBezTo>
                    <a:lnTo>
                      <a:pt x="1324" y="13677"/>
                    </a:lnTo>
                    <a:cubicBezTo>
                      <a:pt x="2445" y="14178"/>
                      <a:pt x="3637" y="14488"/>
                      <a:pt x="4865" y="14607"/>
                    </a:cubicBezTo>
                    <a:cubicBezTo>
                      <a:pt x="4987" y="14619"/>
                      <a:pt x="5112" y="14629"/>
                      <a:pt x="5237" y="14629"/>
                    </a:cubicBezTo>
                    <a:cubicBezTo>
                      <a:pt x="5478" y="14629"/>
                      <a:pt x="5719" y="14594"/>
                      <a:pt x="5938" y="14476"/>
                    </a:cubicBezTo>
                    <a:cubicBezTo>
                      <a:pt x="6260" y="14297"/>
                      <a:pt x="6463" y="13868"/>
                      <a:pt x="6272" y="13558"/>
                    </a:cubicBezTo>
                    <a:cubicBezTo>
                      <a:pt x="6530" y="13496"/>
                      <a:pt x="6793" y="13466"/>
                      <a:pt x="7054" y="13466"/>
                    </a:cubicBezTo>
                    <a:cubicBezTo>
                      <a:pt x="7554" y="13466"/>
                      <a:pt x="8052" y="13577"/>
                      <a:pt x="8514" y="13796"/>
                    </a:cubicBezTo>
                    <a:cubicBezTo>
                      <a:pt x="9039" y="13486"/>
                      <a:pt x="9587" y="13224"/>
                      <a:pt x="10171" y="13021"/>
                    </a:cubicBezTo>
                    <a:cubicBezTo>
                      <a:pt x="10327" y="12964"/>
                      <a:pt x="10499" y="12912"/>
                      <a:pt x="10668" y="12912"/>
                    </a:cubicBezTo>
                    <a:cubicBezTo>
                      <a:pt x="10746" y="12912"/>
                      <a:pt x="10824" y="12923"/>
                      <a:pt x="10899" y="12950"/>
                    </a:cubicBezTo>
                    <a:cubicBezTo>
                      <a:pt x="11089" y="13021"/>
                      <a:pt x="11233" y="13200"/>
                      <a:pt x="11411" y="13307"/>
                    </a:cubicBezTo>
                    <a:cubicBezTo>
                      <a:pt x="11566" y="13396"/>
                      <a:pt x="11735" y="13437"/>
                      <a:pt x="11901" y="13437"/>
                    </a:cubicBezTo>
                    <a:cubicBezTo>
                      <a:pt x="12273" y="13437"/>
                      <a:pt x="12633" y="13229"/>
                      <a:pt x="12807" y="12866"/>
                    </a:cubicBezTo>
                    <a:cubicBezTo>
                      <a:pt x="12425" y="12497"/>
                      <a:pt x="12592" y="11793"/>
                      <a:pt x="13021" y="11459"/>
                    </a:cubicBezTo>
                    <a:cubicBezTo>
                      <a:pt x="13374" y="11195"/>
                      <a:pt x="13823" y="11115"/>
                      <a:pt x="14270" y="11115"/>
                    </a:cubicBezTo>
                    <a:cubicBezTo>
                      <a:pt x="14367" y="11115"/>
                      <a:pt x="14464" y="11119"/>
                      <a:pt x="14559" y="11125"/>
                    </a:cubicBezTo>
                    <a:cubicBezTo>
                      <a:pt x="14953" y="11137"/>
                      <a:pt x="15346" y="11209"/>
                      <a:pt x="15728" y="11316"/>
                    </a:cubicBezTo>
                    <a:cubicBezTo>
                      <a:pt x="15948" y="11389"/>
                      <a:pt x="16181" y="11491"/>
                      <a:pt x="16407" y="11491"/>
                    </a:cubicBezTo>
                    <a:cubicBezTo>
                      <a:pt x="16476" y="11491"/>
                      <a:pt x="16544" y="11481"/>
                      <a:pt x="16610" y="11459"/>
                    </a:cubicBezTo>
                    <a:cubicBezTo>
                      <a:pt x="16753" y="11400"/>
                      <a:pt x="16884" y="11304"/>
                      <a:pt x="16992" y="11197"/>
                    </a:cubicBezTo>
                    <a:cubicBezTo>
                      <a:pt x="17588" y="10648"/>
                      <a:pt x="18232" y="9921"/>
                      <a:pt x="18005" y="9146"/>
                    </a:cubicBezTo>
                    <a:cubicBezTo>
                      <a:pt x="17874" y="8645"/>
                      <a:pt x="17397" y="8323"/>
                      <a:pt x="16968" y="8037"/>
                    </a:cubicBezTo>
                    <a:cubicBezTo>
                      <a:pt x="15382" y="7012"/>
                      <a:pt x="13760" y="6058"/>
                      <a:pt x="12091" y="5187"/>
                    </a:cubicBezTo>
                    <a:cubicBezTo>
                      <a:pt x="11447" y="4841"/>
                      <a:pt x="10779" y="4508"/>
                      <a:pt x="10279" y="3983"/>
                    </a:cubicBezTo>
                    <a:cubicBezTo>
                      <a:pt x="9885" y="3577"/>
                      <a:pt x="9611" y="3089"/>
                      <a:pt x="9217" y="2695"/>
                    </a:cubicBezTo>
                    <a:cubicBezTo>
                      <a:pt x="8681" y="2147"/>
                      <a:pt x="7965" y="1813"/>
                      <a:pt x="7250" y="1515"/>
                    </a:cubicBezTo>
                    <a:cubicBezTo>
                      <a:pt x="6463" y="1181"/>
                      <a:pt x="5652" y="871"/>
                      <a:pt x="4841" y="585"/>
                    </a:cubicBez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9"/>
              <p:cNvSpPr/>
              <p:nvPr/>
            </p:nvSpPr>
            <p:spPr>
              <a:xfrm>
                <a:off x="-7361457" y="3690823"/>
                <a:ext cx="1225385" cy="1102595"/>
              </a:xfrm>
              <a:custGeom>
                <a:rect b="b" l="l" r="r" t="t"/>
                <a:pathLst>
                  <a:path extrusionOk="0" h="20590" w="22883">
                    <a:moveTo>
                      <a:pt x="12163" y="0"/>
                    </a:moveTo>
                    <a:lnTo>
                      <a:pt x="10994" y="561"/>
                    </a:lnTo>
                    <a:cubicBezTo>
                      <a:pt x="8490" y="1538"/>
                      <a:pt x="6081" y="2802"/>
                      <a:pt x="4126" y="4627"/>
                    </a:cubicBezTo>
                    <a:cubicBezTo>
                      <a:pt x="2159" y="6463"/>
                      <a:pt x="668" y="8895"/>
                      <a:pt x="334" y="11554"/>
                    </a:cubicBezTo>
                    <a:cubicBezTo>
                      <a:pt x="0" y="14225"/>
                      <a:pt x="930" y="17099"/>
                      <a:pt x="3017" y="18792"/>
                    </a:cubicBezTo>
                    <a:cubicBezTo>
                      <a:pt x="4472" y="19961"/>
                      <a:pt x="6344" y="20497"/>
                      <a:pt x="8192" y="20581"/>
                    </a:cubicBezTo>
                    <a:cubicBezTo>
                      <a:pt x="8351" y="20587"/>
                      <a:pt x="8510" y="20590"/>
                      <a:pt x="8669" y="20590"/>
                    </a:cubicBezTo>
                    <a:cubicBezTo>
                      <a:pt x="10358" y="20590"/>
                      <a:pt x="12043" y="20255"/>
                      <a:pt x="13689" y="19830"/>
                    </a:cubicBezTo>
                    <a:cubicBezTo>
                      <a:pt x="16050" y="19221"/>
                      <a:pt x="18375" y="18423"/>
                      <a:pt x="20533" y="17278"/>
                    </a:cubicBezTo>
                    <a:cubicBezTo>
                      <a:pt x="21129" y="16968"/>
                      <a:pt x="21726" y="16622"/>
                      <a:pt x="22155" y="16121"/>
                    </a:cubicBezTo>
                    <a:cubicBezTo>
                      <a:pt x="22596" y="15620"/>
                      <a:pt x="22882" y="14929"/>
                      <a:pt x="22751" y="14273"/>
                    </a:cubicBezTo>
                    <a:cubicBezTo>
                      <a:pt x="22513" y="12997"/>
                      <a:pt x="20974" y="12425"/>
                      <a:pt x="20319" y="11304"/>
                    </a:cubicBezTo>
                    <a:cubicBezTo>
                      <a:pt x="19985" y="10720"/>
                      <a:pt x="19913" y="10028"/>
                      <a:pt x="19877" y="9360"/>
                    </a:cubicBezTo>
                    <a:cubicBezTo>
                      <a:pt x="19818" y="8061"/>
                      <a:pt x="19901" y="6761"/>
                      <a:pt x="20128" y="5473"/>
                    </a:cubicBezTo>
                    <a:cubicBezTo>
                      <a:pt x="20223" y="4913"/>
                      <a:pt x="20307" y="4221"/>
                      <a:pt x="19842" y="3899"/>
                    </a:cubicBezTo>
                    <a:cubicBezTo>
                      <a:pt x="19663" y="3780"/>
                      <a:pt x="19460" y="3708"/>
                      <a:pt x="19245" y="3697"/>
                    </a:cubicBezTo>
                    <a:cubicBezTo>
                      <a:pt x="18956" y="3656"/>
                      <a:pt x="18668" y="3637"/>
                      <a:pt x="18380" y="3637"/>
                    </a:cubicBezTo>
                    <a:cubicBezTo>
                      <a:pt x="16486" y="3637"/>
                      <a:pt x="14627" y="4448"/>
                      <a:pt x="12795" y="5080"/>
                    </a:cubicBezTo>
                    <a:cubicBezTo>
                      <a:pt x="12490" y="5186"/>
                      <a:pt x="12160" y="5283"/>
                      <a:pt x="11841" y="5283"/>
                    </a:cubicBezTo>
                    <a:cubicBezTo>
                      <a:pt x="11661" y="5283"/>
                      <a:pt x="11484" y="5253"/>
                      <a:pt x="11316" y="5175"/>
                    </a:cubicBezTo>
                    <a:cubicBezTo>
                      <a:pt x="10517" y="4782"/>
                      <a:pt x="10589" y="3625"/>
                      <a:pt x="10875" y="2778"/>
                    </a:cubicBezTo>
                    <a:cubicBezTo>
                      <a:pt x="11197" y="1801"/>
                      <a:pt x="11626" y="871"/>
                      <a:pt x="12163" y="0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9"/>
              <p:cNvSpPr/>
              <p:nvPr/>
            </p:nvSpPr>
            <p:spPr>
              <a:xfrm>
                <a:off x="-5171315" y="3380889"/>
                <a:ext cx="1905363" cy="1048081"/>
              </a:xfrm>
              <a:custGeom>
                <a:rect b="b" l="l" r="r" t="t"/>
                <a:pathLst>
                  <a:path extrusionOk="0" h="19572" w="35581">
                    <a:moveTo>
                      <a:pt x="0" y="15504"/>
                    </a:moveTo>
                    <a:lnTo>
                      <a:pt x="0" y="15504"/>
                    </a:lnTo>
                    <a:cubicBezTo>
                      <a:pt x="294" y="15687"/>
                      <a:pt x="615" y="15762"/>
                      <a:pt x="948" y="15762"/>
                    </a:cubicBezTo>
                    <a:cubicBezTo>
                      <a:pt x="1122" y="15762"/>
                      <a:pt x="1300" y="15741"/>
                      <a:pt x="1478" y="15705"/>
                    </a:cubicBezTo>
                    <a:lnTo>
                      <a:pt x="1478" y="15705"/>
                    </a:lnTo>
                    <a:lnTo>
                      <a:pt x="0" y="15504"/>
                    </a:lnTo>
                    <a:close/>
                    <a:moveTo>
                      <a:pt x="28206" y="1"/>
                    </a:moveTo>
                    <a:cubicBezTo>
                      <a:pt x="23929" y="1"/>
                      <a:pt x="19920" y="2808"/>
                      <a:pt x="15635" y="2808"/>
                    </a:cubicBezTo>
                    <a:cubicBezTo>
                      <a:pt x="15460" y="2808"/>
                      <a:pt x="15284" y="2803"/>
                      <a:pt x="15108" y="2794"/>
                    </a:cubicBezTo>
                    <a:cubicBezTo>
                      <a:pt x="13510" y="2718"/>
                      <a:pt x="11933" y="2206"/>
                      <a:pt x="10339" y="2206"/>
                    </a:cubicBezTo>
                    <a:cubicBezTo>
                      <a:pt x="10184" y="2206"/>
                      <a:pt x="10029" y="2211"/>
                      <a:pt x="9873" y="2221"/>
                    </a:cubicBezTo>
                    <a:cubicBezTo>
                      <a:pt x="9456" y="2233"/>
                      <a:pt x="9050" y="2329"/>
                      <a:pt x="8681" y="2519"/>
                    </a:cubicBezTo>
                    <a:cubicBezTo>
                      <a:pt x="7679" y="3068"/>
                      <a:pt x="7452" y="4439"/>
                      <a:pt x="7643" y="5572"/>
                    </a:cubicBezTo>
                    <a:cubicBezTo>
                      <a:pt x="7834" y="6717"/>
                      <a:pt x="8323" y="7802"/>
                      <a:pt x="8335" y="8946"/>
                    </a:cubicBezTo>
                    <a:cubicBezTo>
                      <a:pt x="8347" y="10365"/>
                      <a:pt x="7607" y="11713"/>
                      <a:pt x="6594" y="12714"/>
                    </a:cubicBezTo>
                    <a:cubicBezTo>
                      <a:pt x="5580" y="13704"/>
                      <a:pt x="4328" y="14407"/>
                      <a:pt x="3065" y="15075"/>
                    </a:cubicBezTo>
                    <a:cubicBezTo>
                      <a:pt x="2575" y="15338"/>
                      <a:pt x="2024" y="15595"/>
                      <a:pt x="1478" y="15705"/>
                    </a:cubicBezTo>
                    <a:lnTo>
                      <a:pt x="1478" y="15705"/>
                    </a:lnTo>
                    <a:lnTo>
                      <a:pt x="3863" y="16029"/>
                    </a:lnTo>
                    <a:cubicBezTo>
                      <a:pt x="8275" y="16935"/>
                      <a:pt x="12580" y="18354"/>
                      <a:pt x="17015" y="19094"/>
                    </a:cubicBezTo>
                    <a:cubicBezTo>
                      <a:pt x="18793" y="19389"/>
                      <a:pt x="20612" y="19572"/>
                      <a:pt x="22419" y="19572"/>
                    </a:cubicBezTo>
                    <a:cubicBezTo>
                      <a:pt x="25136" y="19572"/>
                      <a:pt x="27826" y="19159"/>
                      <a:pt x="30310" y="18092"/>
                    </a:cubicBezTo>
                    <a:cubicBezTo>
                      <a:pt x="32206" y="17281"/>
                      <a:pt x="34150" y="15755"/>
                      <a:pt x="34198" y="13692"/>
                    </a:cubicBezTo>
                    <a:cubicBezTo>
                      <a:pt x="34210" y="12762"/>
                      <a:pt x="33828" y="11832"/>
                      <a:pt x="33983" y="10914"/>
                    </a:cubicBezTo>
                    <a:cubicBezTo>
                      <a:pt x="34138" y="9912"/>
                      <a:pt x="34865" y="9113"/>
                      <a:pt x="35354" y="8219"/>
                    </a:cubicBezTo>
                    <a:cubicBezTo>
                      <a:pt x="35485" y="8004"/>
                      <a:pt x="35569" y="7766"/>
                      <a:pt x="35581" y="7515"/>
                    </a:cubicBezTo>
                    <a:cubicBezTo>
                      <a:pt x="35581" y="6764"/>
                      <a:pt x="34710" y="6359"/>
                      <a:pt x="33971" y="6252"/>
                    </a:cubicBezTo>
                    <a:cubicBezTo>
                      <a:pt x="33244" y="6144"/>
                      <a:pt x="32373" y="6049"/>
                      <a:pt x="32004" y="5405"/>
                    </a:cubicBezTo>
                    <a:cubicBezTo>
                      <a:pt x="31539" y="4582"/>
                      <a:pt x="32254" y="3616"/>
                      <a:pt x="32290" y="2686"/>
                    </a:cubicBezTo>
                    <a:cubicBezTo>
                      <a:pt x="32314" y="1887"/>
                      <a:pt x="31825" y="1136"/>
                      <a:pt x="31169" y="695"/>
                    </a:cubicBezTo>
                    <a:cubicBezTo>
                      <a:pt x="30513" y="254"/>
                      <a:pt x="29702" y="75"/>
                      <a:pt x="28915" y="27"/>
                    </a:cubicBezTo>
                    <a:cubicBezTo>
                      <a:pt x="28678" y="9"/>
                      <a:pt x="28442" y="1"/>
                      <a:pt x="28206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49"/>
          <p:cNvSpPr/>
          <p:nvPr/>
        </p:nvSpPr>
        <p:spPr>
          <a:xfrm rot="3383008">
            <a:off x="4435929" y="3942611"/>
            <a:ext cx="4061813" cy="2590169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9"/>
          <p:cNvSpPr/>
          <p:nvPr/>
        </p:nvSpPr>
        <p:spPr>
          <a:xfrm rot="-2313899">
            <a:off x="1068968" y="4342318"/>
            <a:ext cx="3265414" cy="1016091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 rot="3014937">
            <a:off x="6407619" y="2362"/>
            <a:ext cx="4180236" cy="1141569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49"/>
          <p:cNvGrpSpPr/>
          <p:nvPr/>
        </p:nvGrpSpPr>
        <p:grpSpPr>
          <a:xfrm rot="-8672124">
            <a:off x="-685808" y="4932188"/>
            <a:ext cx="4602526" cy="3058829"/>
            <a:chOff x="112010" y="-220638"/>
            <a:chExt cx="6312965" cy="4512995"/>
          </a:xfrm>
        </p:grpSpPr>
        <p:sp>
          <p:nvSpPr>
            <p:cNvPr id="658" name="Google Shape;658;p49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0" name="Google Shape;6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550" y="2259295"/>
            <a:ext cx="547769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57025" y="3112795"/>
            <a:ext cx="547769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57025" y="1558195"/>
            <a:ext cx="547769" cy="6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9"/>
          <p:cNvSpPr txBox="1"/>
          <p:nvPr/>
        </p:nvSpPr>
        <p:spPr>
          <a:xfrm>
            <a:off x="37238" y="2884200"/>
            <a:ext cx="6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4" name="Google Shape;674;p49"/>
          <p:cNvSpPr txBox="1"/>
          <p:nvPr/>
        </p:nvSpPr>
        <p:spPr>
          <a:xfrm>
            <a:off x="901463" y="21831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</a:t>
            </a:r>
            <a:br>
              <a:rPr lang="it" sz="1000">
                <a:latin typeface="Manjari"/>
                <a:ea typeface="Manjari"/>
                <a:cs typeface="Manjari"/>
                <a:sym typeface="Manjari"/>
              </a:rPr>
            </a:b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registrato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5" name="Google Shape;675;p49"/>
          <p:cNvSpPr txBox="1"/>
          <p:nvPr/>
        </p:nvSpPr>
        <p:spPr>
          <a:xfrm>
            <a:off x="901463" y="37377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 non</a:t>
            </a:r>
            <a:br>
              <a:rPr lang="it" sz="1000">
                <a:latin typeface="Manjari"/>
                <a:ea typeface="Manjari"/>
                <a:cs typeface="Manjari"/>
                <a:sym typeface="Manjari"/>
              </a:rPr>
            </a:b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registrato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676" name="Google Shape;676;p49"/>
          <p:cNvCxnSpPr>
            <a:stCxn id="672" idx="3"/>
            <a:endCxn id="670" idx="0"/>
          </p:cNvCxnSpPr>
          <p:nvPr/>
        </p:nvCxnSpPr>
        <p:spPr>
          <a:xfrm flipH="1">
            <a:off x="344525" y="1870645"/>
            <a:ext cx="712500" cy="388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9"/>
          <p:cNvCxnSpPr>
            <a:endCxn id="673" idx="2"/>
          </p:cNvCxnSpPr>
          <p:nvPr/>
        </p:nvCxnSpPr>
        <p:spPr>
          <a:xfrm rot="10800000">
            <a:off x="344438" y="3222900"/>
            <a:ext cx="694800" cy="237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49"/>
          <p:cNvSpPr/>
          <p:nvPr/>
        </p:nvSpPr>
        <p:spPr>
          <a:xfrm>
            <a:off x="1888575" y="202150"/>
            <a:ext cx="7025100" cy="4593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9" name="Google Shape;679;p49"/>
          <p:cNvSpPr txBox="1"/>
          <p:nvPr>
            <p:ph type="title"/>
          </p:nvPr>
        </p:nvSpPr>
        <p:spPr>
          <a:xfrm>
            <a:off x="4011700" y="260700"/>
            <a:ext cx="26376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sito</a:t>
            </a:r>
            <a:endParaRPr sz="2100"/>
          </a:p>
        </p:txBody>
      </p:sp>
      <p:sp>
        <p:nvSpPr>
          <p:cNvPr id="680" name="Google Shape;680;p49"/>
          <p:cNvSpPr txBox="1"/>
          <p:nvPr/>
        </p:nvSpPr>
        <p:spPr>
          <a:xfrm>
            <a:off x="2094513" y="1701300"/>
            <a:ext cx="85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Login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1" name="Google Shape;681;p49"/>
          <p:cNvSpPr/>
          <p:nvPr/>
        </p:nvSpPr>
        <p:spPr>
          <a:xfrm>
            <a:off x="3475075" y="15474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2" name="Google Shape;682;p49"/>
          <p:cNvSpPr txBox="1"/>
          <p:nvPr/>
        </p:nvSpPr>
        <p:spPr>
          <a:xfrm>
            <a:off x="3516925" y="154740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pagina principale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3475063" y="59645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4" name="Google Shape;684;p49"/>
          <p:cNvSpPr txBox="1"/>
          <p:nvPr/>
        </p:nvSpPr>
        <p:spPr>
          <a:xfrm>
            <a:off x="3516913" y="6734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inviti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3475063" y="249835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6" name="Google Shape;686;p49"/>
          <p:cNvSpPr txBox="1"/>
          <p:nvPr/>
        </p:nvSpPr>
        <p:spPr>
          <a:xfrm>
            <a:off x="3516913" y="25753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Crea nuovo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4832013" y="15474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8" name="Google Shape;688;p49"/>
          <p:cNvSpPr txBox="1"/>
          <p:nvPr/>
        </p:nvSpPr>
        <p:spPr>
          <a:xfrm>
            <a:off x="4873863" y="16243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lista viaggi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6188963" y="15474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6230813" y="154740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dettagli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6188963" y="44405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6230813" y="44405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Modifica dettagli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7622113" y="15474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7663963" y="16243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Rimuovi spesa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7469713" y="44405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7511563" y="5210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Aggiungi spesa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6188963" y="280315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6230813" y="28801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Manda inviti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7469713" y="28039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7511563" y="28808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Utilizza chat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2146413" y="3102000"/>
            <a:ext cx="942600" cy="646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2099487" y="3255900"/>
            <a:ext cx="10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Registrazione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03" name="Google Shape;703;p49"/>
          <p:cNvCxnSpPr>
            <a:stCxn id="672" idx="1"/>
            <a:endCxn id="680" idx="1"/>
          </p:cNvCxnSpPr>
          <p:nvPr/>
        </p:nvCxnSpPr>
        <p:spPr>
          <a:xfrm>
            <a:off x="1604794" y="1870645"/>
            <a:ext cx="48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9"/>
          <p:cNvCxnSpPr>
            <a:stCxn id="671" idx="1"/>
            <a:endCxn id="702" idx="1"/>
          </p:cNvCxnSpPr>
          <p:nvPr/>
        </p:nvCxnSpPr>
        <p:spPr>
          <a:xfrm>
            <a:off x="1604794" y="3425245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9"/>
          <p:cNvCxnSpPr>
            <a:stCxn id="680" idx="3"/>
            <a:endCxn id="682" idx="1"/>
          </p:cNvCxnSpPr>
          <p:nvPr/>
        </p:nvCxnSpPr>
        <p:spPr>
          <a:xfrm>
            <a:off x="2953413" y="1870650"/>
            <a:ext cx="5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9"/>
          <p:cNvCxnSpPr>
            <a:stCxn id="682" idx="0"/>
            <a:endCxn id="683" idx="4"/>
          </p:cNvCxnSpPr>
          <p:nvPr/>
        </p:nvCxnSpPr>
        <p:spPr>
          <a:xfrm rot="10800000">
            <a:off x="3946375" y="124290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07" name="Google Shape;707;p49"/>
          <p:cNvCxnSpPr>
            <a:stCxn id="682" idx="2"/>
            <a:endCxn id="685" idx="0"/>
          </p:cNvCxnSpPr>
          <p:nvPr/>
        </p:nvCxnSpPr>
        <p:spPr>
          <a:xfrm>
            <a:off x="3946375" y="2193900"/>
            <a:ext cx="0" cy="3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9"/>
          <p:cNvCxnSpPr>
            <a:stCxn id="681" idx="6"/>
            <a:endCxn id="688" idx="1"/>
          </p:cNvCxnSpPr>
          <p:nvPr/>
        </p:nvCxnSpPr>
        <p:spPr>
          <a:xfrm>
            <a:off x="4417675" y="1870650"/>
            <a:ext cx="45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9"/>
          <p:cNvCxnSpPr>
            <a:endCxn id="689" idx="2"/>
          </p:cNvCxnSpPr>
          <p:nvPr/>
        </p:nvCxnSpPr>
        <p:spPr>
          <a:xfrm>
            <a:off x="5774663" y="1870650"/>
            <a:ext cx="41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9"/>
          <p:cNvCxnSpPr>
            <a:stCxn id="690" idx="0"/>
            <a:endCxn id="692" idx="2"/>
          </p:cNvCxnSpPr>
          <p:nvPr/>
        </p:nvCxnSpPr>
        <p:spPr>
          <a:xfrm rot="10800000">
            <a:off x="6660263" y="1090500"/>
            <a:ext cx="0" cy="45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9"/>
          <p:cNvCxnSpPr/>
          <p:nvPr/>
        </p:nvCxnSpPr>
        <p:spPr>
          <a:xfrm flipH="1" rot="10800000">
            <a:off x="7003025" y="1003000"/>
            <a:ext cx="613500" cy="6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9"/>
          <p:cNvCxnSpPr>
            <a:stCxn id="690" idx="3"/>
            <a:endCxn id="694" idx="1"/>
          </p:cNvCxnSpPr>
          <p:nvPr/>
        </p:nvCxnSpPr>
        <p:spPr>
          <a:xfrm>
            <a:off x="7089713" y="1870650"/>
            <a:ext cx="57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9"/>
          <p:cNvCxnSpPr>
            <a:stCxn id="690" idx="2"/>
            <a:endCxn id="697" idx="0"/>
          </p:cNvCxnSpPr>
          <p:nvPr/>
        </p:nvCxnSpPr>
        <p:spPr>
          <a:xfrm>
            <a:off x="6660263" y="2193900"/>
            <a:ext cx="0" cy="60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9"/>
          <p:cNvCxnSpPr/>
          <p:nvPr/>
        </p:nvCxnSpPr>
        <p:spPr>
          <a:xfrm>
            <a:off x="7011100" y="2117025"/>
            <a:ext cx="629700" cy="7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15" name="Google Shape;715;p49"/>
          <p:cNvSpPr txBox="1"/>
          <p:nvPr/>
        </p:nvSpPr>
        <p:spPr>
          <a:xfrm>
            <a:off x="3530125" y="1267800"/>
            <a:ext cx="84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&lt;&lt; include &gt;&gt;</a:t>
            </a:r>
            <a:endParaRPr b="1" sz="400">
              <a:solidFill>
                <a:schemeClr val="dk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16" name="Google Shape;716;p49"/>
          <p:cNvSpPr txBox="1"/>
          <p:nvPr/>
        </p:nvSpPr>
        <p:spPr>
          <a:xfrm>
            <a:off x="6886925" y="2275500"/>
            <a:ext cx="84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chemeClr val="dk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&lt;&lt; include &gt;&gt;</a:t>
            </a:r>
            <a:endParaRPr b="1" sz="400">
              <a:solidFill>
                <a:schemeClr val="dk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/>
          <p:nvPr>
            <p:ph type="title"/>
          </p:nvPr>
        </p:nvSpPr>
        <p:spPr>
          <a:xfrm>
            <a:off x="100875" y="202150"/>
            <a:ext cx="2637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Diagramma </a:t>
            </a:r>
            <a:br>
              <a:rPr lang="it" sz="3000"/>
            </a:br>
            <a:r>
              <a:rPr lang="it" sz="3000"/>
              <a:t>delle classi</a:t>
            </a:r>
            <a:endParaRPr sz="3000"/>
          </a:p>
        </p:txBody>
      </p:sp>
      <p:grpSp>
        <p:nvGrpSpPr>
          <p:cNvPr id="722" name="Google Shape;722;p50"/>
          <p:cNvGrpSpPr/>
          <p:nvPr/>
        </p:nvGrpSpPr>
        <p:grpSpPr>
          <a:xfrm flipH="1" rot="7560353">
            <a:off x="-4845507" y="2373112"/>
            <a:ext cx="10702931" cy="10702893"/>
            <a:chOff x="-7452599" y="-3390657"/>
            <a:chExt cx="10702356" cy="10702318"/>
          </a:xfrm>
        </p:grpSpPr>
        <p:sp>
          <p:nvSpPr>
            <p:cNvPr id="723" name="Google Shape;723;p50"/>
            <p:cNvSpPr/>
            <p:nvPr/>
          </p:nvSpPr>
          <p:spPr>
            <a:xfrm rot="6299883">
              <a:off x="-6470704" y="-2408808"/>
              <a:ext cx="8738566" cy="8738620"/>
            </a:xfrm>
            <a:custGeom>
              <a:rect b="b" l="l" r="r" t="t"/>
              <a:pathLst>
                <a:path extrusionOk="0" h="161820" w="161819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 rot="6299959">
              <a:off x="-6271743" y="-2155501"/>
              <a:ext cx="8289227" cy="8289279"/>
            </a:xfrm>
            <a:custGeom>
              <a:rect b="b" l="l" r="r" t="t"/>
              <a:pathLst>
                <a:path extrusionOk="0" h="161820" w="161819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50"/>
            <p:cNvGrpSpPr/>
            <p:nvPr/>
          </p:nvGrpSpPr>
          <p:grpSpPr>
            <a:xfrm rot="6300058">
              <a:off x="-5881520" y="-1819525"/>
              <a:ext cx="7560295" cy="7560295"/>
              <a:chOff x="-8385654" y="2991527"/>
              <a:chExt cx="7497589" cy="7497589"/>
            </a:xfrm>
          </p:grpSpPr>
          <p:sp>
            <p:nvSpPr>
              <p:cNvPr id="726" name="Google Shape;726;p50"/>
              <p:cNvSpPr/>
              <p:nvPr/>
            </p:nvSpPr>
            <p:spPr>
              <a:xfrm>
                <a:off x="-8385654" y="2991527"/>
                <a:ext cx="7497589" cy="7497589"/>
              </a:xfrm>
              <a:custGeom>
                <a:rect b="b" l="l" r="r" t="t"/>
                <a:pathLst>
                  <a:path extrusionOk="0" h="140011" w="140011">
                    <a:moveTo>
                      <a:pt x="70005" y="1"/>
                    </a:moveTo>
                    <a:cubicBezTo>
                      <a:pt x="51440" y="1"/>
                      <a:pt x="33626" y="7370"/>
                      <a:pt x="20498" y="20498"/>
                    </a:cubicBezTo>
                    <a:cubicBezTo>
                      <a:pt x="7369" y="33626"/>
                      <a:pt x="0" y="51440"/>
                      <a:pt x="0" y="70006"/>
                    </a:cubicBezTo>
                    <a:cubicBezTo>
                      <a:pt x="0" y="88571"/>
                      <a:pt x="7369" y="106374"/>
                      <a:pt x="20498" y="119502"/>
                    </a:cubicBezTo>
                    <a:cubicBezTo>
                      <a:pt x="33626" y="132630"/>
                      <a:pt x="51440" y="140011"/>
                      <a:pt x="70005" y="140011"/>
                    </a:cubicBezTo>
                    <a:cubicBezTo>
                      <a:pt x="88571" y="140011"/>
                      <a:pt x="106373" y="132630"/>
                      <a:pt x="119501" y="119502"/>
                    </a:cubicBezTo>
                    <a:cubicBezTo>
                      <a:pt x="132629" y="106374"/>
                      <a:pt x="140010" y="88571"/>
                      <a:pt x="140010" y="70006"/>
                    </a:cubicBezTo>
                    <a:cubicBezTo>
                      <a:pt x="140010" y="51440"/>
                      <a:pt x="132629" y="33626"/>
                      <a:pt x="119501" y="20498"/>
                    </a:cubicBezTo>
                    <a:cubicBezTo>
                      <a:pt x="106373" y="7370"/>
                      <a:pt x="88571" y="1"/>
                      <a:pt x="70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0"/>
              <p:cNvSpPr/>
              <p:nvPr/>
            </p:nvSpPr>
            <p:spPr>
              <a:xfrm>
                <a:off x="-6237014" y="3099342"/>
                <a:ext cx="1583581" cy="1248036"/>
              </a:xfrm>
              <a:custGeom>
                <a:rect b="b" l="l" r="r" t="t"/>
                <a:pathLst>
                  <a:path extrusionOk="0" h="23306" w="29572">
                    <a:moveTo>
                      <a:pt x="16472" y="1"/>
                    </a:moveTo>
                    <a:cubicBezTo>
                      <a:pt x="16328" y="1"/>
                      <a:pt x="16185" y="9"/>
                      <a:pt x="16050" y="22"/>
                    </a:cubicBezTo>
                    <a:cubicBezTo>
                      <a:pt x="9682" y="642"/>
                      <a:pt x="3196" y="2908"/>
                      <a:pt x="441" y="9108"/>
                    </a:cubicBezTo>
                    <a:cubicBezTo>
                      <a:pt x="203" y="9621"/>
                      <a:pt x="0" y="10193"/>
                      <a:pt x="119" y="10754"/>
                    </a:cubicBezTo>
                    <a:cubicBezTo>
                      <a:pt x="225" y="11249"/>
                      <a:pt x="664" y="11697"/>
                      <a:pt x="1151" y="11697"/>
                    </a:cubicBezTo>
                    <a:cubicBezTo>
                      <a:pt x="1216" y="11697"/>
                      <a:pt x="1282" y="11689"/>
                      <a:pt x="1348" y="11672"/>
                    </a:cubicBezTo>
                    <a:lnTo>
                      <a:pt x="1348" y="11672"/>
                    </a:lnTo>
                    <a:cubicBezTo>
                      <a:pt x="656" y="13079"/>
                      <a:pt x="728" y="14748"/>
                      <a:pt x="1538" y="16084"/>
                    </a:cubicBezTo>
                    <a:cubicBezTo>
                      <a:pt x="1336" y="14486"/>
                      <a:pt x="1288" y="12519"/>
                      <a:pt x="2647" y="11636"/>
                    </a:cubicBezTo>
                    <a:lnTo>
                      <a:pt x="2647" y="11636"/>
                    </a:lnTo>
                    <a:cubicBezTo>
                      <a:pt x="1121" y="14903"/>
                      <a:pt x="1884" y="19077"/>
                      <a:pt x="4460" y="21593"/>
                    </a:cubicBezTo>
                    <a:cubicBezTo>
                      <a:pt x="5456" y="22559"/>
                      <a:pt x="6802" y="23305"/>
                      <a:pt x="8162" y="23305"/>
                    </a:cubicBezTo>
                    <a:cubicBezTo>
                      <a:pt x="8447" y="23305"/>
                      <a:pt x="8732" y="23273"/>
                      <a:pt x="9015" y="23202"/>
                    </a:cubicBezTo>
                    <a:cubicBezTo>
                      <a:pt x="9611" y="23059"/>
                      <a:pt x="10207" y="22702"/>
                      <a:pt x="10410" y="22117"/>
                    </a:cubicBezTo>
                    <a:cubicBezTo>
                      <a:pt x="10517" y="21760"/>
                      <a:pt x="10517" y="21378"/>
                      <a:pt x="10410" y="21032"/>
                    </a:cubicBezTo>
                    <a:cubicBezTo>
                      <a:pt x="10135" y="19840"/>
                      <a:pt x="9384" y="18838"/>
                      <a:pt x="8872" y="17729"/>
                    </a:cubicBezTo>
                    <a:cubicBezTo>
                      <a:pt x="8371" y="16632"/>
                      <a:pt x="8144" y="15225"/>
                      <a:pt x="8895" y="14271"/>
                    </a:cubicBezTo>
                    <a:cubicBezTo>
                      <a:pt x="9331" y="13706"/>
                      <a:pt x="10041" y="13429"/>
                      <a:pt x="10762" y="13429"/>
                    </a:cubicBezTo>
                    <a:cubicBezTo>
                      <a:pt x="11165" y="13429"/>
                      <a:pt x="11572" y="13516"/>
                      <a:pt x="11936" y="13687"/>
                    </a:cubicBezTo>
                    <a:cubicBezTo>
                      <a:pt x="12938" y="14164"/>
                      <a:pt x="13605" y="15178"/>
                      <a:pt x="13891" y="16251"/>
                    </a:cubicBezTo>
                    <a:cubicBezTo>
                      <a:pt x="13986" y="16394"/>
                      <a:pt x="14117" y="16454"/>
                      <a:pt x="14260" y="16454"/>
                    </a:cubicBezTo>
                    <a:cubicBezTo>
                      <a:pt x="14640" y="16454"/>
                      <a:pt x="15100" y="16022"/>
                      <a:pt x="15143" y="15571"/>
                    </a:cubicBezTo>
                    <a:cubicBezTo>
                      <a:pt x="15215" y="14951"/>
                      <a:pt x="14965" y="14283"/>
                      <a:pt x="15239" y="13723"/>
                    </a:cubicBezTo>
                    <a:cubicBezTo>
                      <a:pt x="15811" y="12590"/>
                      <a:pt x="17731" y="13234"/>
                      <a:pt x="18661" y="12364"/>
                    </a:cubicBezTo>
                    <a:cubicBezTo>
                      <a:pt x="18995" y="12054"/>
                      <a:pt x="19150" y="11600"/>
                      <a:pt x="19400" y="11219"/>
                    </a:cubicBezTo>
                    <a:cubicBezTo>
                      <a:pt x="19794" y="10670"/>
                      <a:pt x="20426" y="10325"/>
                      <a:pt x="21022" y="10015"/>
                    </a:cubicBezTo>
                    <a:lnTo>
                      <a:pt x="23013" y="8965"/>
                    </a:lnTo>
                    <a:cubicBezTo>
                      <a:pt x="23739" y="8579"/>
                      <a:pt x="24594" y="8203"/>
                      <a:pt x="25381" y="8203"/>
                    </a:cubicBezTo>
                    <a:cubicBezTo>
                      <a:pt x="25783" y="8203"/>
                      <a:pt x="26168" y="8302"/>
                      <a:pt x="26507" y="8548"/>
                    </a:cubicBezTo>
                    <a:cubicBezTo>
                      <a:pt x="26531" y="7928"/>
                      <a:pt x="26185" y="7356"/>
                      <a:pt x="25613" y="7093"/>
                    </a:cubicBezTo>
                    <a:lnTo>
                      <a:pt x="28605" y="6318"/>
                    </a:lnTo>
                    <a:cubicBezTo>
                      <a:pt x="28844" y="6282"/>
                      <a:pt x="29059" y="6175"/>
                      <a:pt x="29237" y="6020"/>
                    </a:cubicBezTo>
                    <a:cubicBezTo>
                      <a:pt x="29571" y="5662"/>
                      <a:pt x="29321" y="5030"/>
                      <a:pt x="28880" y="4792"/>
                    </a:cubicBezTo>
                    <a:cubicBezTo>
                      <a:pt x="28646" y="4669"/>
                      <a:pt x="28385" y="4630"/>
                      <a:pt x="28116" y="4630"/>
                    </a:cubicBezTo>
                    <a:cubicBezTo>
                      <a:pt x="27891" y="4630"/>
                      <a:pt x="27660" y="4657"/>
                      <a:pt x="27437" y="4685"/>
                    </a:cubicBezTo>
                    <a:lnTo>
                      <a:pt x="24361" y="5066"/>
                    </a:lnTo>
                    <a:cubicBezTo>
                      <a:pt x="24178" y="5091"/>
                      <a:pt x="23984" y="5111"/>
                      <a:pt x="23793" y="5111"/>
                    </a:cubicBezTo>
                    <a:cubicBezTo>
                      <a:pt x="23425" y="5111"/>
                      <a:pt x="23070" y="5035"/>
                      <a:pt x="22834" y="4768"/>
                    </a:cubicBezTo>
                    <a:cubicBezTo>
                      <a:pt x="22644" y="4553"/>
                      <a:pt x="22572" y="4255"/>
                      <a:pt x="22393" y="4029"/>
                    </a:cubicBezTo>
                    <a:cubicBezTo>
                      <a:pt x="22183" y="3766"/>
                      <a:pt x="21873" y="3656"/>
                      <a:pt x="21541" y="3656"/>
                    </a:cubicBezTo>
                    <a:cubicBezTo>
                      <a:pt x="21118" y="3656"/>
                      <a:pt x="20659" y="3834"/>
                      <a:pt x="20318" y="4100"/>
                    </a:cubicBezTo>
                    <a:cubicBezTo>
                      <a:pt x="19710" y="4565"/>
                      <a:pt x="19257" y="5245"/>
                      <a:pt x="18566" y="5591"/>
                    </a:cubicBezTo>
                    <a:cubicBezTo>
                      <a:pt x="18447" y="5625"/>
                      <a:pt x="18328" y="5641"/>
                      <a:pt x="18210" y="5641"/>
                    </a:cubicBezTo>
                    <a:cubicBezTo>
                      <a:pt x="17089" y="5641"/>
                      <a:pt x="16099" y="4196"/>
                      <a:pt x="16682" y="3170"/>
                    </a:cubicBezTo>
                    <a:cubicBezTo>
                      <a:pt x="17159" y="2359"/>
                      <a:pt x="18339" y="1811"/>
                      <a:pt x="18148" y="893"/>
                    </a:cubicBezTo>
                    <a:cubicBezTo>
                      <a:pt x="17999" y="205"/>
                      <a:pt x="17208" y="1"/>
                      <a:pt x="16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50"/>
              <p:cNvSpPr/>
              <p:nvPr/>
            </p:nvSpPr>
            <p:spPr>
              <a:xfrm>
                <a:off x="-3236607" y="3282378"/>
                <a:ext cx="976324" cy="783383"/>
              </a:xfrm>
              <a:custGeom>
                <a:rect b="b" l="l" r="r" t="t"/>
                <a:pathLst>
                  <a:path extrusionOk="0" h="14629" w="18232">
                    <a:moveTo>
                      <a:pt x="3518" y="0"/>
                    </a:moveTo>
                    <a:cubicBezTo>
                      <a:pt x="3017" y="966"/>
                      <a:pt x="2254" y="1765"/>
                      <a:pt x="1324" y="2325"/>
                    </a:cubicBezTo>
                    <a:cubicBezTo>
                      <a:pt x="835" y="2624"/>
                      <a:pt x="227" y="2910"/>
                      <a:pt x="108" y="3470"/>
                    </a:cubicBezTo>
                    <a:cubicBezTo>
                      <a:pt x="0" y="3971"/>
                      <a:pt x="322" y="4448"/>
                      <a:pt x="620" y="4865"/>
                    </a:cubicBezTo>
                    <a:cubicBezTo>
                      <a:pt x="1157" y="5569"/>
                      <a:pt x="1789" y="6332"/>
                      <a:pt x="2671" y="6391"/>
                    </a:cubicBezTo>
                    <a:cubicBezTo>
                      <a:pt x="2969" y="6403"/>
                      <a:pt x="3303" y="6356"/>
                      <a:pt x="3506" y="6582"/>
                    </a:cubicBezTo>
                    <a:cubicBezTo>
                      <a:pt x="3804" y="6904"/>
                      <a:pt x="3411" y="7417"/>
                      <a:pt x="3005" y="7584"/>
                    </a:cubicBezTo>
                    <a:cubicBezTo>
                      <a:pt x="2600" y="7751"/>
                      <a:pt x="2099" y="7834"/>
                      <a:pt x="1896" y="8228"/>
                    </a:cubicBezTo>
                    <a:cubicBezTo>
                      <a:pt x="1694" y="8585"/>
                      <a:pt x="1872" y="9027"/>
                      <a:pt x="2051" y="9396"/>
                    </a:cubicBezTo>
                    <a:cubicBezTo>
                      <a:pt x="2469" y="10279"/>
                      <a:pt x="2993" y="11244"/>
                      <a:pt x="3923" y="11495"/>
                    </a:cubicBezTo>
                    <a:lnTo>
                      <a:pt x="1324" y="13677"/>
                    </a:lnTo>
                    <a:cubicBezTo>
                      <a:pt x="2445" y="14178"/>
                      <a:pt x="3637" y="14488"/>
                      <a:pt x="4865" y="14607"/>
                    </a:cubicBezTo>
                    <a:cubicBezTo>
                      <a:pt x="4987" y="14619"/>
                      <a:pt x="5112" y="14629"/>
                      <a:pt x="5237" y="14629"/>
                    </a:cubicBezTo>
                    <a:cubicBezTo>
                      <a:pt x="5478" y="14629"/>
                      <a:pt x="5719" y="14594"/>
                      <a:pt x="5938" y="14476"/>
                    </a:cubicBezTo>
                    <a:cubicBezTo>
                      <a:pt x="6260" y="14297"/>
                      <a:pt x="6463" y="13868"/>
                      <a:pt x="6272" y="13558"/>
                    </a:cubicBezTo>
                    <a:cubicBezTo>
                      <a:pt x="6530" y="13496"/>
                      <a:pt x="6793" y="13466"/>
                      <a:pt x="7054" y="13466"/>
                    </a:cubicBezTo>
                    <a:cubicBezTo>
                      <a:pt x="7554" y="13466"/>
                      <a:pt x="8052" y="13577"/>
                      <a:pt x="8514" y="13796"/>
                    </a:cubicBezTo>
                    <a:cubicBezTo>
                      <a:pt x="9039" y="13486"/>
                      <a:pt x="9587" y="13224"/>
                      <a:pt x="10171" y="13021"/>
                    </a:cubicBezTo>
                    <a:cubicBezTo>
                      <a:pt x="10327" y="12964"/>
                      <a:pt x="10499" y="12912"/>
                      <a:pt x="10668" y="12912"/>
                    </a:cubicBezTo>
                    <a:cubicBezTo>
                      <a:pt x="10746" y="12912"/>
                      <a:pt x="10824" y="12923"/>
                      <a:pt x="10899" y="12950"/>
                    </a:cubicBezTo>
                    <a:cubicBezTo>
                      <a:pt x="11089" y="13021"/>
                      <a:pt x="11233" y="13200"/>
                      <a:pt x="11411" y="13307"/>
                    </a:cubicBezTo>
                    <a:cubicBezTo>
                      <a:pt x="11566" y="13396"/>
                      <a:pt x="11735" y="13437"/>
                      <a:pt x="11901" y="13437"/>
                    </a:cubicBezTo>
                    <a:cubicBezTo>
                      <a:pt x="12273" y="13437"/>
                      <a:pt x="12633" y="13229"/>
                      <a:pt x="12807" y="12866"/>
                    </a:cubicBezTo>
                    <a:cubicBezTo>
                      <a:pt x="12425" y="12497"/>
                      <a:pt x="12592" y="11793"/>
                      <a:pt x="13021" y="11459"/>
                    </a:cubicBezTo>
                    <a:cubicBezTo>
                      <a:pt x="13374" y="11195"/>
                      <a:pt x="13823" y="11115"/>
                      <a:pt x="14270" y="11115"/>
                    </a:cubicBezTo>
                    <a:cubicBezTo>
                      <a:pt x="14367" y="11115"/>
                      <a:pt x="14464" y="11119"/>
                      <a:pt x="14559" y="11125"/>
                    </a:cubicBezTo>
                    <a:cubicBezTo>
                      <a:pt x="14953" y="11137"/>
                      <a:pt x="15346" y="11209"/>
                      <a:pt x="15728" y="11316"/>
                    </a:cubicBezTo>
                    <a:cubicBezTo>
                      <a:pt x="15948" y="11389"/>
                      <a:pt x="16181" y="11491"/>
                      <a:pt x="16407" y="11491"/>
                    </a:cubicBezTo>
                    <a:cubicBezTo>
                      <a:pt x="16476" y="11491"/>
                      <a:pt x="16544" y="11481"/>
                      <a:pt x="16610" y="11459"/>
                    </a:cubicBezTo>
                    <a:cubicBezTo>
                      <a:pt x="16753" y="11400"/>
                      <a:pt x="16884" y="11304"/>
                      <a:pt x="16992" y="11197"/>
                    </a:cubicBezTo>
                    <a:cubicBezTo>
                      <a:pt x="17588" y="10648"/>
                      <a:pt x="18232" y="9921"/>
                      <a:pt x="18005" y="9146"/>
                    </a:cubicBezTo>
                    <a:cubicBezTo>
                      <a:pt x="17874" y="8645"/>
                      <a:pt x="17397" y="8323"/>
                      <a:pt x="16968" y="8037"/>
                    </a:cubicBezTo>
                    <a:cubicBezTo>
                      <a:pt x="15382" y="7012"/>
                      <a:pt x="13760" y="6058"/>
                      <a:pt x="12091" y="5187"/>
                    </a:cubicBezTo>
                    <a:cubicBezTo>
                      <a:pt x="11447" y="4841"/>
                      <a:pt x="10779" y="4508"/>
                      <a:pt x="10279" y="3983"/>
                    </a:cubicBezTo>
                    <a:cubicBezTo>
                      <a:pt x="9885" y="3577"/>
                      <a:pt x="9611" y="3089"/>
                      <a:pt x="9217" y="2695"/>
                    </a:cubicBezTo>
                    <a:cubicBezTo>
                      <a:pt x="8681" y="2147"/>
                      <a:pt x="7965" y="1813"/>
                      <a:pt x="7250" y="1515"/>
                    </a:cubicBezTo>
                    <a:cubicBezTo>
                      <a:pt x="6463" y="1181"/>
                      <a:pt x="5652" y="871"/>
                      <a:pt x="4841" y="585"/>
                    </a:cubicBez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0"/>
              <p:cNvSpPr/>
              <p:nvPr/>
            </p:nvSpPr>
            <p:spPr>
              <a:xfrm>
                <a:off x="-7361457" y="3690823"/>
                <a:ext cx="1225385" cy="1102595"/>
              </a:xfrm>
              <a:custGeom>
                <a:rect b="b" l="l" r="r" t="t"/>
                <a:pathLst>
                  <a:path extrusionOk="0" h="20590" w="22883">
                    <a:moveTo>
                      <a:pt x="12163" y="0"/>
                    </a:moveTo>
                    <a:lnTo>
                      <a:pt x="10994" y="561"/>
                    </a:lnTo>
                    <a:cubicBezTo>
                      <a:pt x="8490" y="1538"/>
                      <a:pt x="6081" y="2802"/>
                      <a:pt x="4126" y="4627"/>
                    </a:cubicBezTo>
                    <a:cubicBezTo>
                      <a:pt x="2159" y="6463"/>
                      <a:pt x="668" y="8895"/>
                      <a:pt x="334" y="11554"/>
                    </a:cubicBezTo>
                    <a:cubicBezTo>
                      <a:pt x="0" y="14225"/>
                      <a:pt x="930" y="17099"/>
                      <a:pt x="3017" y="18792"/>
                    </a:cubicBezTo>
                    <a:cubicBezTo>
                      <a:pt x="4472" y="19961"/>
                      <a:pt x="6344" y="20497"/>
                      <a:pt x="8192" y="20581"/>
                    </a:cubicBezTo>
                    <a:cubicBezTo>
                      <a:pt x="8351" y="20587"/>
                      <a:pt x="8510" y="20590"/>
                      <a:pt x="8669" y="20590"/>
                    </a:cubicBezTo>
                    <a:cubicBezTo>
                      <a:pt x="10358" y="20590"/>
                      <a:pt x="12043" y="20255"/>
                      <a:pt x="13689" y="19830"/>
                    </a:cubicBezTo>
                    <a:cubicBezTo>
                      <a:pt x="16050" y="19221"/>
                      <a:pt x="18375" y="18423"/>
                      <a:pt x="20533" y="17278"/>
                    </a:cubicBezTo>
                    <a:cubicBezTo>
                      <a:pt x="21129" y="16968"/>
                      <a:pt x="21726" y="16622"/>
                      <a:pt x="22155" y="16121"/>
                    </a:cubicBezTo>
                    <a:cubicBezTo>
                      <a:pt x="22596" y="15620"/>
                      <a:pt x="22882" y="14929"/>
                      <a:pt x="22751" y="14273"/>
                    </a:cubicBezTo>
                    <a:cubicBezTo>
                      <a:pt x="22513" y="12997"/>
                      <a:pt x="20974" y="12425"/>
                      <a:pt x="20319" y="11304"/>
                    </a:cubicBezTo>
                    <a:cubicBezTo>
                      <a:pt x="19985" y="10720"/>
                      <a:pt x="19913" y="10028"/>
                      <a:pt x="19877" y="9360"/>
                    </a:cubicBezTo>
                    <a:cubicBezTo>
                      <a:pt x="19818" y="8061"/>
                      <a:pt x="19901" y="6761"/>
                      <a:pt x="20128" y="5473"/>
                    </a:cubicBezTo>
                    <a:cubicBezTo>
                      <a:pt x="20223" y="4913"/>
                      <a:pt x="20307" y="4221"/>
                      <a:pt x="19842" y="3899"/>
                    </a:cubicBezTo>
                    <a:cubicBezTo>
                      <a:pt x="19663" y="3780"/>
                      <a:pt x="19460" y="3708"/>
                      <a:pt x="19245" y="3697"/>
                    </a:cubicBezTo>
                    <a:cubicBezTo>
                      <a:pt x="18956" y="3656"/>
                      <a:pt x="18668" y="3637"/>
                      <a:pt x="18380" y="3637"/>
                    </a:cubicBezTo>
                    <a:cubicBezTo>
                      <a:pt x="16486" y="3637"/>
                      <a:pt x="14627" y="4448"/>
                      <a:pt x="12795" y="5080"/>
                    </a:cubicBezTo>
                    <a:cubicBezTo>
                      <a:pt x="12490" y="5186"/>
                      <a:pt x="12160" y="5283"/>
                      <a:pt x="11841" y="5283"/>
                    </a:cubicBezTo>
                    <a:cubicBezTo>
                      <a:pt x="11661" y="5283"/>
                      <a:pt x="11484" y="5253"/>
                      <a:pt x="11316" y="5175"/>
                    </a:cubicBezTo>
                    <a:cubicBezTo>
                      <a:pt x="10517" y="4782"/>
                      <a:pt x="10589" y="3625"/>
                      <a:pt x="10875" y="2778"/>
                    </a:cubicBezTo>
                    <a:cubicBezTo>
                      <a:pt x="11197" y="1801"/>
                      <a:pt x="11626" y="871"/>
                      <a:pt x="12163" y="0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0"/>
              <p:cNvSpPr/>
              <p:nvPr/>
            </p:nvSpPr>
            <p:spPr>
              <a:xfrm>
                <a:off x="-5171315" y="3380889"/>
                <a:ext cx="1905363" cy="1048081"/>
              </a:xfrm>
              <a:custGeom>
                <a:rect b="b" l="l" r="r" t="t"/>
                <a:pathLst>
                  <a:path extrusionOk="0" h="19572" w="35581">
                    <a:moveTo>
                      <a:pt x="0" y="15504"/>
                    </a:moveTo>
                    <a:lnTo>
                      <a:pt x="0" y="15504"/>
                    </a:lnTo>
                    <a:cubicBezTo>
                      <a:pt x="294" y="15687"/>
                      <a:pt x="615" y="15762"/>
                      <a:pt x="948" y="15762"/>
                    </a:cubicBezTo>
                    <a:cubicBezTo>
                      <a:pt x="1122" y="15762"/>
                      <a:pt x="1300" y="15741"/>
                      <a:pt x="1478" y="15705"/>
                    </a:cubicBezTo>
                    <a:lnTo>
                      <a:pt x="1478" y="15705"/>
                    </a:lnTo>
                    <a:lnTo>
                      <a:pt x="0" y="15504"/>
                    </a:lnTo>
                    <a:close/>
                    <a:moveTo>
                      <a:pt x="28206" y="1"/>
                    </a:moveTo>
                    <a:cubicBezTo>
                      <a:pt x="23929" y="1"/>
                      <a:pt x="19920" y="2808"/>
                      <a:pt x="15635" y="2808"/>
                    </a:cubicBezTo>
                    <a:cubicBezTo>
                      <a:pt x="15460" y="2808"/>
                      <a:pt x="15284" y="2803"/>
                      <a:pt x="15108" y="2794"/>
                    </a:cubicBezTo>
                    <a:cubicBezTo>
                      <a:pt x="13510" y="2718"/>
                      <a:pt x="11933" y="2206"/>
                      <a:pt x="10339" y="2206"/>
                    </a:cubicBezTo>
                    <a:cubicBezTo>
                      <a:pt x="10184" y="2206"/>
                      <a:pt x="10029" y="2211"/>
                      <a:pt x="9873" y="2221"/>
                    </a:cubicBezTo>
                    <a:cubicBezTo>
                      <a:pt x="9456" y="2233"/>
                      <a:pt x="9050" y="2329"/>
                      <a:pt x="8681" y="2519"/>
                    </a:cubicBezTo>
                    <a:cubicBezTo>
                      <a:pt x="7679" y="3068"/>
                      <a:pt x="7452" y="4439"/>
                      <a:pt x="7643" y="5572"/>
                    </a:cubicBezTo>
                    <a:cubicBezTo>
                      <a:pt x="7834" y="6717"/>
                      <a:pt x="8323" y="7802"/>
                      <a:pt x="8335" y="8946"/>
                    </a:cubicBezTo>
                    <a:cubicBezTo>
                      <a:pt x="8347" y="10365"/>
                      <a:pt x="7607" y="11713"/>
                      <a:pt x="6594" y="12714"/>
                    </a:cubicBezTo>
                    <a:cubicBezTo>
                      <a:pt x="5580" y="13704"/>
                      <a:pt x="4328" y="14407"/>
                      <a:pt x="3065" y="15075"/>
                    </a:cubicBezTo>
                    <a:cubicBezTo>
                      <a:pt x="2575" y="15338"/>
                      <a:pt x="2024" y="15595"/>
                      <a:pt x="1478" y="15705"/>
                    </a:cubicBezTo>
                    <a:lnTo>
                      <a:pt x="1478" y="15705"/>
                    </a:lnTo>
                    <a:lnTo>
                      <a:pt x="3863" y="16029"/>
                    </a:lnTo>
                    <a:cubicBezTo>
                      <a:pt x="8275" y="16935"/>
                      <a:pt x="12580" y="18354"/>
                      <a:pt x="17015" y="19094"/>
                    </a:cubicBezTo>
                    <a:cubicBezTo>
                      <a:pt x="18793" y="19389"/>
                      <a:pt x="20612" y="19572"/>
                      <a:pt x="22419" y="19572"/>
                    </a:cubicBezTo>
                    <a:cubicBezTo>
                      <a:pt x="25136" y="19572"/>
                      <a:pt x="27826" y="19159"/>
                      <a:pt x="30310" y="18092"/>
                    </a:cubicBezTo>
                    <a:cubicBezTo>
                      <a:pt x="32206" y="17281"/>
                      <a:pt x="34150" y="15755"/>
                      <a:pt x="34198" y="13692"/>
                    </a:cubicBezTo>
                    <a:cubicBezTo>
                      <a:pt x="34210" y="12762"/>
                      <a:pt x="33828" y="11832"/>
                      <a:pt x="33983" y="10914"/>
                    </a:cubicBezTo>
                    <a:cubicBezTo>
                      <a:pt x="34138" y="9912"/>
                      <a:pt x="34865" y="9113"/>
                      <a:pt x="35354" y="8219"/>
                    </a:cubicBezTo>
                    <a:cubicBezTo>
                      <a:pt x="35485" y="8004"/>
                      <a:pt x="35569" y="7766"/>
                      <a:pt x="35581" y="7515"/>
                    </a:cubicBezTo>
                    <a:cubicBezTo>
                      <a:pt x="35581" y="6764"/>
                      <a:pt x="34710" y="6359"/>
                      <a:pt x="33971" y="6252"/>
                    </a:cubicBezTo>
                    <a:cubicBezTo>
                      <a:pt x="33244" y="6144"/>
                      <a:pt x="32373" y="6049"/>
                      <a:pt x="32004" y="5405"/>
                    </a:cubicBezTo>
                    <a:cubicBezTo>
                      <a:pt x="31539" y="4582"/>
                      <a:pt x="32254" y="3616"/>
                      <a:pt x="32290" y="2686"/>
                    </a:cubicBezTo>
                    <a:cubicBezTo>
                      <a:pt x="32314" y="1887"/>
                      <a:pt x="31825" y="1136"/>
                      <a:pt x="31169" y="695"/>
                    </a:cubicBezTo>
                    <a:cubicBezTo>
                      <a:pt x="30513" y="254"/>
                      <a:pt x="29702" y="75"/>
                      <a:pt x="28915" y="27"/>
                    </a:cubicBezTo>
                    <a:cubicBezTo>
                      <a:pt x="28678" y="9"/>
                      <a:pt x="28442" y="1"/>
                      <a:pt x="28206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1" name="Google Shape;731;p50"/>
          <p:cNvSpPr/>
          <p:nvPr/>
        </p:nvSpPr>
        <p:spPr>
          <a:xfrm rot="5050949">
            <a:off x="1786440" y="4805794"/>
            <a:ext cx="4061853" cy="2590194"/>
          </a:xfrm>
          <a:custGeom>
            <a:rect b="b" l="l" r="r" t="t"/>
            <a:pathLst>
              <a:path extrusionOk="0" h="31959" w="50117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0"/>
          <p:cNvSpPr/>
          <p:nvPr/>
        </p:nvSpPr>
        <p:spPr>
          <a:xfrm rot="400387">
            <a:off x="-284121" y="2869124"/>
            <a:ext cx="3265343" cy="1016069"/>
          </a:xfrm>
          <a:custGeom>
            <a:rect b="b" l="l" r="r" t="t"/>
            <a:pathLst>
              <a:path extrusionOk="0" h="18975" w="6098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0"/>
          <p:cNvSpPr/>
          <p:nvPr/>
        </p:nvSpPr>
        <p:spPr>
          <a:xfrm rot="3014937">
            <a:off x="6407619" y="2362"/>
            <a:ext cx="4180236" cy="1141569"/>
          </a:xfrm>
          <a:custGeom>
            <a:rect b="b" l="l" r="r" t="t"/>
            <a:pathLst>
              <a:path extrusionOk="0" h="15783" w="57796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50"/>
          <p:cNvGrpSpPr/>
          <p:nvPr/>
        </p:nvGrpSpPr>
        <p:grpSpPr>
          <a:xfrm rot="-9714741">
            <a:off x="5418288" y="265717"/>
            <a:ext cx="4347299" cy="2818923"/>
            <a:chOff x="112010" y="-220638"/>
            <a:chExt cx="6312965" cy="4512995"/>
          </a:xfrm>
        </p:grpSpPr>
        <p:sp>
          <p:nvSpPr>
            <p:cNvPr id="735" name="Google Shape;735;p50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rect b="b" l="l" r="r" t="t"/>
              <a:pathLst>
                <a:path extrusionOk="0" h="155982" w="217385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617600" y="3204275"/>
              <a:ext cx="163350" cy="240650"/>
            </a:xfrm>
            <a:custGeom>
              <a:rect b="b" l="l" r="r" t="t"/>
              <a:pathLst>
                <a:path extrusionOk="0" h="9626" w="6534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744625" y="2857250"/>
              <a:ext cx="168600" cy="144075"/>
            </a:xfrm>
            <a:custGeom>
              <a:rect b="b" l="l" r="r" t="t"/>
              <a:pathLst>
                <a:path extrusionOk="0" h="5763" w="6744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5800400" y="2939575"/>
              <a:ext cx="195200" cy="147100"/>
            </a:xfrm>
            <a:custGeom>
              <a:rect b="b" l="l" r="r" t="t"/>
              <a:pathLst>
                <a:path extrusionOk="0" h="5884" w="7808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949625" y="3500075"/>
              <a:ext cx="193575" cy="65850"/>
            </a:xfrm>
            <a:custGeom>
              <a:rect b="b" l="l" r="r" t="t"/>
              <a:pathLst>
                <a:path extrusionOk="0" h="2634" w="7743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941550" y="3385500"/>
              <a:ext cx="215775" cy="69500"/>
            </a:xfrm>
            <a:custGeom>
              <a:rect b="b" l="l" r="r" t="t"/>
              <a:pathLst>
                <a:path extrusionOk="0" h="2780" w="8631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738575" y="2847350"/>
              <a:ext cx="426150" cy="364350"/>
            </a:xfrm>
            <a:custGeom>
              <a:rect b="b" l="l" r="r" t="t"/>
              <a:pathLst>
                <a:path extrusionOk="0" h="14574" w="17046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684150" y="2835300"/>
              <a:ext cx="493325" cy="397225"/>
            </a:xfrm>
            <a:custGeom>
              <a:rect b="b" l="l" r="r" t="t"/>
              <a:pathLst>
                <a:path extrusionOk="0" h="15889" w="19733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941550" y="3165975"/>
              <a:ext cx="236600" cy="452150"/>
            </a:xfrm>
            <a:custGeom>
              <a:rect b="b" l="l" r="r" t="t"/>
              <a:pathLst>
                <a:path extrusionOk="0" h="18086" w="9464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873675" y="3179400"/>
              <a:ext cx="332025" cy="492675"/>
            </a:xfrm>
            <a:custGeom>
              <a:rect b="b" l="l" r="r" t="t"/>
              <a:pathLst>
                <a:path extrusionOk="0" h="19707" w="13281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595425" y="3028700"/>
              <a:ext cx="829550" cy="347650"/>
            </a:xfrm>
            <a:custGeom>
              <a:rect b="b" l="l" r="r" t="t"/>
              <a:pathLst>
                <a:path extrusionOk="0" h="13906" w="33182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256100" y="3046775"/>
              <a:ext cx="114500" cy="114525"/>
            </a:xfrm>
            <a:custGeom>
              <a:rect b="b" l="l" r="r" t="t"/>
              <a:pathLst>
                <a:path extrusionOk="0" h="4581" w="458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47" name="Google Shape;747;p50"/>
          <p:cNvGraphicFramePr/>
          <p:nvPr/>
        </p:nvGraphicFramePr>
        <p:xfrm>
          <a:off x="100875" y="11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21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TAPPA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descrizione: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controllaDate()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8" name="Google Shape;748;p50"/>
          <p:cNvGraphicFramePr/>
          <p:nvPr/>
        </p:nvGraphicFramePr>
        <p:xfrm>
          <a:off x="368763" y="31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183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SPESA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costo: float[1]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controllaSePositiva()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9" name="Google Shape;749;p50"/>
          <p:cNvGraphicFramePr/>
          <p:nvPr/>
        </p:nvGraphicFramePr>
        <p:xfrm>
          <a:off x="2929838" y="96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317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destinazione: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dataInizio: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dataFine: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partecipanti: Utente[*]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aggiungiPartecipante(idUtente)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modificaViaggio()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aggiungiTappa()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rimuoviTappa()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aggiungiSpesa()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rimuoviSpesa()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aggiungiCommento()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controllaDate()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0" name="Google Shape;750;p50"/>
          <p:cNvGraphicFramePr/>
          <p:nvPr/>
        </p:nvGraphicFramePr>
        <p:xfrm>
          <a:off x="3452863" y="375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67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UTENTE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6825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username: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cognome: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password: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email: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1" name="Google Shape;751;p50"/>
          <p:cNvGraphicFramePr/>
          <p:nvPr/>
        </p:nvGraphicFramePr>
        <p:xfrm>
          <a:off x="6583288" y="279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105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INVITO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mittente: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destinatario: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checkDestinatario()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accetta()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rifiuta()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2" name="Google Shape;752;p50"/>
          <p:cNvGraphicFramePr/>
          <p:nvPr/>
        </p:nvGraphicFramePr>
        <p:xfrm>
          <a:off x="6722363" y="124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16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COMMENTO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contenuto: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utente: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2667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53" name="Google Shape;753;p50"/>
          <p:cNvCxnSpPr/>
          <p:nvPr/>
        </p:nvCxnSpPr>
        <p:spPr>
          <a:xfrm>
            <a:off x="2341000" y="1918425"/>
            <a:ext cx="5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754" name="Google Shape;754;p50"/>
          <p:cNvCxnSpPr/>
          <p:nvPr/>
        </p:nvCxnSpPr>
        <p:spPr>
          <a:xfrm flipH="1" rot="10800000">
            <a:off x="2207800" y="2480625"/>
            <a:ext cx="702900" cy="10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755" name="Google Shape;755;p50"/>
          <p:cNvCxnSpPr/>
          <p:nvPr/>
        </p:nvCxnSpPr>
        <p:spPr>
          <a:xfrm rot="10800000">
            <a:off x="6097225" y="2395075"/>
            <a:ext cx="11259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50"/>
          <p:cNvCxnSpPr/>
          <p:nvPr/>
        </p:nvCxnSpPr>
        <p:spPr>
          <a:xfrm rot="10800000">
            <a:off x="6106775" y="1652863"/>
            <a:ext cx="615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757" name="Google Shape;757;p50"/>
          <p:cNvCxnSpPr/>
          <p:nvPr/>
        </p:nvCxnSpPr>
        <p:spPr>
          <a:xfrm flipH="1">
            <a:off x="6141225" y="2201050"/>
            <a:ext cx="2698800" cy="2593200"/>
          </a:xfrm>
          <a:prstGeom prst="bentConnector3">
            <a:avLst>
              <a:gd fmla="val -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50"/>
          <p:cNvCxnSpPr/>
          <p:nvPr/>
        </p:nvCxnSpPr>
        <p:spPr>
          <a:xfrm flipH="1">
            <a:off x="6123550" y="4205725"/>
            <a:ext cx="1670700" cy="253200"/>
          </a:xfrm>
          <a:prstGeom prst="bentConnector3">
            <a:avLst>
              <a:gd fmla="val 2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0"/>
          <p:cNvSpPr txBox="1"/>
          <p:nvPr/>
        </p:nvSpPr>
        <p:spPr>
          <a:xfrm>
            <a:off x="2770300" y="16751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0" name="Google Shape;760;p50"/>
          <p:cNvSpPr txBox="1"/>
          <p:nvPr/>
        </p:nvSpPr>
        <p:spPr>
          <a:xfrm>
            <a:off x="2313100" y="16751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61" name="Google Shape;761;p50"/>
          <p:cNvCxnSpPr/>
          <p:nvPr/>
        </p:nvCxnSpPr>
        <p:spPr>
          <a:xfrm flipH="1" rot="-5400000">
            <a:off x="2654625" y="3579850"/>
            <a:ext cx="1289100" cy="260100"/>
          </a:xfrm>
          <a:prstGeom prst="bentConnector3">
            <a:avLst>
              <a:gd fmla="val 998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62" name="Google Shape;762;p50"/>
          <p:cNvSpPr txBox="1"/>
          <p:nvPr/>
        </p:nvSpPr>
        <p:spPr>
          <a:xfrm>
            <a:off x="2222500" y="33591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3" name="Google Shape;763;p50"/>
          <p:cNvSpPr txBox="1"/>
          <p:nvPr/>
        </p:nvSpPr>
        <p:spPr>
          <a:xfrm>
            <a:off x="2738800" y="25337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4" name="Google Shape;764;p50"/>
          <p:cNvSpPr txBox="1"/>
          <p:nvPr/>
        </p:nvSpPr>
        <p:spPr>
          <a:xfrm>
            <a:off x="2964450" y="31919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5" name="Google Shape;765;p50"/>
          <p:cNvSpPr txBox="1"/>
          <p:nvPr/>
        </p:nvSpPr>
        <p:spPr>
          <a:xfrm>
            <a:off x="3121600" y="4310575"/>
            <a:ext cx="36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 … 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6" name="Google Shape;766;p50"/>
          <p:cNvSpPr txBox="1"/>
          <p:nvPr/>
        </p:nvSpPr>
        <p:spPr>
          <a:xfrm>
            <a:off x="6172700" y="14605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7" name="Google Shape;767;p50"/>
          <p:cNvSpPr txBox="1"/>
          <p:nvPr/>
        </p:nvSpPr>
        <p:spPr>
          <a:xfrm>
            <a:off x="6521375" y="14694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8" name="Google Shape;768;p50"/>
          <p:cNvSpPr txBox="1"/>
          <p:nvPr/>
        </p:nvSpPr>
        <p:spPr>
          <a:xfrm>
            <a:off x="6091150" y="220660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9" name="Google Shape;769;p50"/>
          <p:cNvSpPr txBox="1"/>
          <p:nvPr/>
        </p:nvSpPr>
        <p:spPr>
          <a:xfrm>
            <a:off x="7081075" y="25875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0" name="Google Shape;770;p50"/>
          <p:cNvSpPr txBox="1"/>
          <p:nvPr/>
        </p:nvSpPr>
        <p:spPr>
          <a:xfrm>
            <a:off x="8621600" y="220660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6147200" y="42780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2" name="Google Shape;772;p50"/>
          <p:cNvSpPr txBox="1"/>
          <p:nvPr/>
        </p:nvSpPr>
        <p:spPr>
          <a:xfrm>
            <a:off x="6147200" y="47460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1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3" name="Google Shape;773;p50"/>
          <p:cNvSpPr txBox="1"/>
          <p:nvPr/>
        </p:nvSpPr>
        <p:spPr>
          <a:xfrm>
            <a:off x="7600600" y="41363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">
                <a:latin typeface="Manjari"/>
                <a:ea typeface="Manjari"/>
                <a:cs typeface="Manjari"/>
                <a:sym typeface="Manjari"/>
              </a:rPr>
              <a:t>*</a:t>
            </a:r>
            <a:endParaRPr b="1" sz="6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3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1"/>
          <p:cNvSpPr/>
          <p:nvPr/>
        </p:nvSpPr>
        <p:spPr>
          <a:xfrm>
            <a:off x="4839100" y="699493"/>
            <a:ext cx="3744492" cy="3744515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935382" y="795573"/>
            <a:ext cx="3551927" cy="3552354"/>
          </a:xfrm>
          <a:custGeom>
            <a:rect b="b" l="l" r="r" t="t"/>
            <a:pathLst>
              <a:path extrusionOk="0" h="161820" w="161819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 txBox="1"/>
          <p:nvPr>
            <p:ph type="title"/>
          </p:nvPr>
        </p:nvSpPr>
        <p:spPr>
          <a:xfrm>
            <a:off x="732863" y="1431050"/>
            <a:ext cx="3744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  <p:sp>
        <p:nvSpPr>
          <p:cNvPr id="781" name="Google Shape;781;p51"/>
          <p:cNvSpPr txBox="1"/>
          <p:nvPr>
            <p:ph idx="1" type="subTitle"/>
          </p:nvPr>
        </p:nvSpPr>
        <p:spPr>
          <a:xfrm>
            <a:off x="732875" y="2250950"/>
            <a:ext cx="37446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l’implementazione dell’applicazione è stato utilizzato il framework Django:</a:t>
            </a:r>
            <a:br>
              <a:rPr lang="it"/>
            </a:br>
            <a:r>
              <a:rPr lang="it"/>
              <a:t>  </a:t>
            </a:r>
            <a:r>
              <a:rPr b="1" lang="it" sz="1200"/>
              <a:t>✈  Forms		✈  Templates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✈  Models		✈  Urls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✈  Views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Insieme ai linguaggi: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r>
              <a:rPr b="1" lang="it" sz="1200"/>
              <a:t>✈  HTML		✈  CSS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  ✈  Python		✈  Librerie relative</a:t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 rot="660943">
            <a:off x="7180464" y="591245"/>
            <a:ext cx="1930489" cy="1265470"/>
          </a:xfrm>
          <a:custGeom>
            <a:rect b="b" l="l" r="r" t="t"/>
            <a:pathLst>
              <a:path extrusionOk="0" h="13995" w="2135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 rot="-3435237">
            <a:off x="4446024" y="641048"/>
            <a:ext cx="1685389" cy="845175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51"/>
          <p:cNvGrpSpPr/>
          <p:nvPr/>
        </p:nvGrpSpPr>
        <p:grpSpPr>
          <a:xfrm flipH="1">
            <a:off x="-266500" y="69775"/>
            <a:ext cx="3854900" cy="1195700"/>
            <a:chOff x="-3854900" y="873625"/>
            <a:chExt cx="3854900" cy="1195700"/>
          </a:xfrm>
        </p:grpSpPr>
        <p:sp>
          <p:nvSpPr>
            <p:cNvPr id="785" name="Google Shape;785;p51"/>
            <p:cNvSpPr/>
            <p:nvPr/>
          </p:nvSpPr>
          <p:spPr>
            <a:xfrm>
              <a:off x="-3151300" y="873625"/>
              <a:ext cx="3151300" cy="1195700"/>
            </a:xfrm>
            <a:custGeom>
              <a:rect b="b" l="l" r="r" t="t"/>
              <a:pathLst>
                <a:path extrusionOk="0" h="47828" w="126052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-3261325" y="1289000"/>
              <a:ext cx="183500" cy="231225"/>
            </a:xfrm>
            <a:custGeom>
              <a:rect b="b" l="l" r="r" t="t"/>
              <a:pathLst>
                <a:path extrusionOk="0" h="9249" w="734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-3642400" y="1513375"/>
              <a:ext cx="192250" cy="80775"/>
            </a:xfrm>
            <a:custGeom>
              <a:rect b="b" l="l" r="r" t="t"/>
              <a:pathLst>
                <a:path extrusionOk="0" h="3231" w="769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-3639725" y="1399550"/>
              <a:ext cx="212425" cy="95125"/>
            </a:xfrm>
            <a:custGeom>
              <a:rect b="b" l="l" r="r" t="t"/>
              <a:pathLst>
                <a:path extrusionOk="0" h="3805" w="8497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-3324500" y="914000"/>
              <a:ext cx="156625" cy="157250"/>
            </a:xfrm>
            <a:custGeom>
              <a:rect b="b" l="l" r="r" t="t"/>
              <a:pathLst>
                <a:path extrusionOk="0" h="6290" w="6265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-3415200" y="983100"/>
              <a:ext cx="179450" cy="164100"/>
            </a:xfrm>
            <a:custGeom>
              <a:rect b="b" l="l" r="r" t="t"/>
              <a:pathLst>
                <a:path extrusionOk="0" h="6564" w="7178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-3625600" y="1175400"/>
              <a:ext cx="221150" cy="467825"/>
            </a:xfrm>
            <a:custGeom>
              <a:rect b="b" l="l" r="r" t="t"/>
              <a:pathLst>
                <a:path extrusionOk="0" h="18713" w="8846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-3655175" y="1184825"/>
              <a:ext cx="313900" cy="514175"/>
            </a:xfrm>
            <a:custGeom>
              <a:rect b="b" l="l" r="r" t="t"/>
              <a:pathLst>
                <a:path extrusionOk="0" h="20567" w="12556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-3606775" y="913950"/>
              <a:ext cx="454350" cy="342125"/>
            </a:xfrm>
            <a:custGeom>
              <a:rect b="b" l="l" r="r" t="t"/>
              <a:pathLst>
                <a:path extrusionOk="0" h="13685" w="18174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-3615525" y="912625"/>
              <a:ext cx="518900" cy="373700"/>
            </a:xfrm>
            <a:custGeom>
              <a:rect b="b" l="l" r="r" t="t"/>
              <a:pathLst>
                <a:path extrusionOk="0" h="14948" w="20756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-3854900" y="1024225"/>
              <a:ext cx="791200" cy="430800"/>
            </a:xfrm>
            <a:custGeom>
              <a:rect b="b" l="l" r="r" t="t"/>
              <a:pathLst>
                <a:path extrusionOk="0" h="17232" w="31648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-3816650" y="1044325"/>
              <a:ext cx="127225" cy="114300"/>
            </a:xfrm>
            <a:custGeom>
              <a:rect b="b" l="l" r="r" t="t"/>
              <a:pathLst>
                <a:path extrusionOk="0" h="4572" w="5089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7" name="Google Shape;7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50" y="570438"/>
            <a:ext cx="3657600" cy="3657600"/>
          </a:xfrm>
          <a:prstGeom prst="rect">
            <a:avLst/>
          </a:prstGeom>
          <a:noFill/>
          <a:ln>
            <a:noFill/>
          </a:ln>
          <a:effectLst>
            <a:outerShdw blurRad="600075" rotWithShape="0" algn="bl" dir="10800000" dist="57150">
              <a:srgbClr val="000000">
                <a:alpha val="50000"/>
              </a:srgbClr>
            </a:outerShdw>
          </a:effectLst>
        </p:spPr>
      </p:pic>
      <p:grpSp>
        <p:nvGrpSpPr>
          <p:cNvPr id="798" name="Google Shape;798;p51"/>
          <p:cNvGrpSpPr/>
          <p:nvPr/>
        </p:nvGrpSpPr>
        <p:grpSpPr>
          <a:xfrm rot="449886">
            <a:off x="7568996" y="2692719"/>
            <a:ext cx="1153451" cy="1951175"/>
            <a:chOff x="7665216" y="3017482"/>
            <a:chExt cx="1153392" cy="1951075"/>
          </a:xfrm>
        </p:grpSpPr>
        <p:sp>
          <p:nvSpPr>
            <p:cNvPr id="799" name="Google Shape;799;p51"/>
            <p:cNvSpPr/>
            <p:nvPr/>
          </p:nvSpPr>
          <p:spPr>
            <a:xfrm rot="352148">
              <a:off x="7720610" y="4668437"/>
              <a:ext cx="195064" cy="147724"/>
            </a:xfrm>
            <a:custGeom>
              <a:rect b="b" l="l" r="r" t="t"/>
              <a:pathLst>
                <a:path extrusionOk="0" h="6394" w="8443">
                  <a:moveTo>
                    <a:pt x="1453" y="0"/>
                  </a:moveTo>
                  <a:cubicBezTo>
                    <a:pt x="1453" y="0"/>
                    <a:pt x="1" y="4463"/>
                    <a:pt x="727" y="4974"/>
                  </a:cubicBezTo>
                  <a:cubicBezTo>
                    <a:pt x="1372" y="5420"/>
                    <a:pt x="5335" y="6393"/>
                    <a:pt x="6493" y="6393"/>
                  </a:cubicBezTo>
                  <a:cubicBezTo>
                    <a:pt x="6590" y="6393"/>
                    <a:pt x="6668" y="6386"/>
                    <a:pt x="6722" y="6372"/>
                  </a:cubicBezTo>
                  <a:cubicBezTo>
                    <a:pt x="7421" y="6210"/>
                    <a:pt x="8442" y="1613"/>
                    <a:pt x="8442" y="1613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0" name="Google Shape;800;p51"/>
            <p:cNvGrpSpPr/>
            <p:nvPr/>
          </p:nvGrpSpPr>
          <p:grpSpPr>
            <a:xfrm>
              <a:off x="7665216" y="3017482"/>
              <a:ext cx="1153392" cy="1951075"/>
              <a:chOff x="-3205550" y="2567625"/>
              <a:chExt cx="1248125" cy="2111325"/>
            </a:xfrm>
          </p:grpSpPr>
          <p:sp>
            <p:nvSpPr>
              <p:cNvPr id="801" name="Google Shape;801;p51"/>
              <p:cNvSpPr/>
              <p:nvPr/>
            </p:nvSpPr>
            <p:spPr>
              <a:xfrm>
                <a:off x="-2568400" y="4519100"/>
                <a:ext cx="211075" cy="159850"/>
              </a:xfrm>
              <a:custGeom>
                <a:rect b="b" l="l" r="r" t="t"/>
                <a:pathLst>
                  <a:path extrusionOk="0" h="6394" w="8443">
                    <a:moveTo>
                      <a:pt x="1453" y="0"/>
                    </a:moveTo>
                    <a:cubicBezTo>
                      <a:pt x="1453" y="0"/>
                      <a:pt x="1" y="4463"/>
                      <a:pt x="727" y="4974"/>
                    </a:cubicBezTo>
                    <a:cubicBezTo>
                      <a:pt x="1372" y="5420"/>
                      <a:pt x="5335" y="6393"/>
                      <a:pt x="6493" y="6393"/>
                    </a:cubicBezTo>
                    <a:cubicBezTo>
                      <a:pt x="6590" y="6393"/>
                      <a:pt x="6668" y="6386"/>
                      <a:pt x="6722" y="6372"/>
                    </a:cubicBezTo>
                    <a:cubicBezTo>
                      <a:pt x="7421" y="6210"/>
                      <a:pt x="8442" y="1613"/>
                      <a:pt x="8442" y="1613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1"/>
              <p:cNvSpPr/>
              <p:nvPr/>
            </p:nvSpPr>
            <p:spPr>
              <a:xfrm>
                <a:off x="-3195450" y="3074750"/>
                <a:ext cx="360250" cy="1211825"/>
              </a:xfrm>
              <a:custGeom>
                <a:rect b="b" l="l" r="r" t="t"/>
                <a:pathLst>
                  <a:path extrusionOk="0" h="48473" w="14410">
                    <a:moveTo>
                      <a:pt x="14410" y="1"/>
                    </a:moveTo>
                    <a:cubicBezTo>
                      <a:pt x="14409" y="1"/>
                      <a:pt x="9167" y="8228"/>
                      <a:pt x="5673" y="21508"/>
                    </a:cubicBezTo>
                    <a:cubicBezTo>
                      <a:pt x="2178" y="34788"/>
                      <a:pt x="0" y="47182"/>
                      <a:pt x="1452" y="48472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rgbClr val="FFFFFF">
                  <a:alpha val="220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-2622150" y="2608950"/>
                <a:ext cx="623450" cy="560600"/>
              </a:xfrm>
              <a:custGeom>
                <a:rect b="b" l="l" r="r" t="t"/>
                <a:pathLst>
                  <a:path extrusionOk="0" h="22424" w="24938">
                    <a:moveTo>
                      <a:pt x="6175" y="1"/>
                    </a:moveTo>
                    <a:cubicBezTo>
                      <a:pt x="5058" y="1"/>
                      <a:pt x="4339" y="151"/>
                      <a:pt x="4248" y="486"/>
                    </a:cubicBezTo>
                    <a:cubicBezTo>
                      <a:pt x="3737" y="2395"/>
                      <a:pt x="135" y="16186"/>
                      <a:pt x="0" y="16428"/>
                    </a:cubicBezTo>
                    <a:lnTo>
                      <a:pt x="2285" y="16939"/>
                    </a:lnTo>
                    <a:cubicBezTo>
                      <a:pt x="2285" y="16939"/>
                      <a:pt x="5135" y="6266"/>
                      <a:pt x="5968" y="3174"/>
                    </a:cubicBezTo>
                    <a:cubicBezTo>
                      <a:pt x="6181" y="2379"/>
                      <a:pt x="7350" y="2053"/>
                      <a:pt x="8961" y="2053"/>
                    </a:cubicBezTo>
                    <a:cubicBezTo>
                      <a:pt x="13669" y="2053"/>
                      <a:pt x="22156" y="4842"/>
                      <a:pt x="21615" y="6884"/>
                    </a:cubicBezTo>
                    <a:cubicBezTo>
                      <a:pt x="20889" y="9627"/>
                      <a:pt x="17609" y="21832"/>
                      <a:pt x="17609" y="21832"/>
                    </a:cubicBezTo>
                    <a:lnTo>
                      <a:pt x="19814" y="22423"/>
                    </a:lnTo>
                    <a:lnTo>
                      <a:pt x="24142" y="6185"/>
                    </a:lnTo>
                    <a:cubicBezTo>
                      <a:pt x="24938" y="3202"/>
                      <a:pt x="11329" y="1"/>
                      <a:pt x="6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-2704150" y="2988400"/>
                <a:ext cx="203000" cy="111925"/>
              </a:xfrm>
              <a:custGeom>
                <a:rect b="b" l="l" r="r" t="t"/>
                <a:pathLst>
                  <a:path extrusionOk="0" h="4477" w="8120">
                    <a:moveTo>
                      <a:pt x="1362" y="0"/>
                    </a:moveTo>
                    <a:cubicBezTo>
                      <a:pt x="175" y="0"/>
                      <a:pt x="0" y="2863"/>
                      <a:pt x="0" y="2863"/>
                    </a:cubicBezTo>
                    <a:lnTo>
                      <a:pt x="7528" y="4476"/>
                    </a:lnTo>
                    <a:cubicBezTo>
                      <a:pt x="7528" y="4476"/>
                      <a:pt x="8119" y="2245"/>
                      <a:pt x="7877" y="1734"/>
                    </a:cubicBezTo>
                    <a:cubicBezTo>
                      <a:pt x="7635" y="1196"/>
                      <a:pt x="2823" y="282"/>
                      <a:pt x="1506" y="14"/>
                    </a:cubicBezTo>
                    <a:cubicBezTo>
                      <a:pt x="1456" y="4"/>
                      <a:pt x="1408" y="0"/>
                      <a:pt x="1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-2251825" y="3106425"/>
                <a:ext cx="203000" cy="120250"/>
              </a:xfrm>
              <a:custGeom>
                <a:rect b="b" l="l" r="r" t="t"/>
                <a:pathLst>
                  <a:path extrusionOk="0" h="4810" w="8120">
                    <a:moveTo>
                      <a:pt x="1450" y="0"/>
                    </a:moveTo>
                    <a:cubicBezTo>
                      <a:pt x="291" y="0"/>
                      <a:pt x="0" y="2766"/>
                      <a:pt x="0" y="2766"/>
                    </a:cubicBezTo>
                    <a:lnTo>
                      <a:pt x="7393" y="4809"/>
                    </a:lnTo>
                    <a:cubicBezTo>
                      <a:pt x="7393" y="4809"/>
                      <a:pt x="8119" y="2605"/>
                      <a:pt x="7904" y="2067"/>
                    </a:cubicBezTo>
                    <a:cubicBezTo>
                      <a:pt x="7716" y="1530"/>
                      <a:pt x="2931" y="347"/>
                      <a:pt x="1640" y="24"/>
                    </a:cubicBezTo>
                    <a:cubicBezTo>
                      <a:pt x="1574" y="8"/>
                      <a:pt x="1511" y="0"/>
                      <a:pt x="1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-3205550" y="3025175"/>
                <a:ext cx="1248125" cy="1597125"/>
              </a:xfrm>
              <a:custGeom>
                <a:rect b="b" l="l" r="r" t="t"/>
                <a:pathLst>
                  <a:path extrusionOk="0" h="63885" w="49925">
                    <a:moveTo>
                      <a:pt x="16247" y="0"/>
                    </a:moveTo>
                    <a:cubicBezTo>
                      <a:pt x="15559" y="0"/>
                      <a:pt x="15066" y="75"/>
                      <a:pt x="14814" y="236"/>
                    </a:cubicBezTo>
                    <a:cubicBezTo>
                      <a:pt x="12341" y="1822"/>
                      <a:pt x="1" y="50859"/>
                      <a:pt x="404" y="53036"/>
                    </a:cubicBezTo>
                    <a:cubicBezTo>
                      <a:pt x="785" y="55067"/>
                      <a:pt x="30324" y="63885"/>
                      <a:pt x="35033" y="63885"/>
                    </a:cubicBezTo>
                    <a:cubicBezTo>
                      <a:pt x="35310" y="63885"/>
                      <a:pt x="35501" y="63854"/>
                      <a:pt x="35595" y="63790"/>
                    </a:cubicBezTo>
                    <a:cubicBezTo>
                      <a:pt x="37262" y="62661"/>
                      <a:pt x="49924" y="11877"/>
                      <a:pt x="49656" y="9538"/>
                    </a:cubicBezTo>
                    <a:cubicBezTo>
                      <a:pt x="49387" y="7412"/>
                      <a:pt x="23110" y="0"/>
                      <a:pt x="16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-3122875" y="3617800"/>
                <a:ext cx="968525" cy="934100"/>
              </a:xfrm>
              <a:custGeom>
                <a:rect b="b" l="l" r="r" t="t"/>
                <a:pathLst>
                  <a:path extrusionOk="0" h="37364" w="38741">
                    <a:moveTo>
                      <a:pt x="10647" y="1"/>
                    </a:moveTo>
                    <a:cubicBezTo>
                      <a:pt x="9007" y="431"/>
                      <a:pt x="1" y="24734"/>
                      <a:pt x="431" y="27234"/>
                    </a:cubicBezTo>
                    <a:cubicBezTo>
                      <a:pt x="807" y="29541"/>
                      <a:pt x="23483" y="37363"/>
                      <a:pt x="28724" y="37363"/>
                    </a:cubicBezTo>
                    <a:cubicBezTo>
                      <a:pt x="29103" y="37363"/>
                      <a:pt x="29391" y="37322"/>
                      <a:pt x="29573" y="37235"/>
                    </a:cubicBezTo>
                    <a:cubicBezTo>
                      <a:pt x="32261" y="35945"/>
                      <a:pt x="38740" y="10378"/>
                      <a:pt x="36966" y="7932"/>
                    </a:cubicBezTo>
                    <a:cubicBezTo>
                      <a:pt x="35192" y="5485"/>
                      <a:pt x="10647" y="1"/>
                      <a:pt x="10647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-2449425" y="2567625"/>
                <a:ext cx="399250" cy="200675"/>
              </a:xfrm>
              <a:custGeom>
                <a:rect b="b" l="l" r="r" t="t"/>
                <a:pathLst>
                  <a:path extrusionOk="0" h="8027" w="15970">
                    <a:moveTo>
                      <a:pt x="561" y="1"/>
                    </a:moveTo>
                    <a:cubicBezTo>
                      <a:pt x="500" y="1"/>
                      <a:pt x="457" y="6"/>
                      <a:pt x="431" y="15"/>
                    </a:cubicBezTo>
                    <a:cubicBezTo>
                      <a:pt x="0" y="177"/>
                      <a:pt x="27" y="4532"/>
                      <a:pt x="592" y="4586"/>
                    </a:cubicBezTo>
                    <a:cubicBezTo>
                      <a:pt x="1104" y="4637"/>
                      <a:pt x="11339" y="8026"/>
                      <a:pt x="13200" y="8026"/>
                    </a:cubicBezTo>
                    <a:cubicBezTo>
                      <a:pt x="13294" y="8026"/>
                      <a:pt x="13367" y="8018"/>
                      <a:pt x="13415" y="8000"/>
                    </a:cubicBezTo>
                    <a:cubicBezTo>
                      <a:pt x="14437" y="7650"/>
                      <a:pt x="15969" y="5016"/>
                      <a:pt x="15862" y="4182"/>
                    </a:cubicBezTo>
                    <a:cubicBezTo>
                      <a:pt x="15758" y="3379"/>
                      <a:pt x="2184" y="1"/>
                      <a:pt x="5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>
                <a:off x="-2852700" y="3177825"/>
                <a:ext cx="805875" cy="466600"/>
              </a:xfrm>
              <a:custGeom>
                <a:rect b="b" l="l" r="r" t="t"/>
                <a:pathLst>
                  <a:path extrusionOk="0" h="18664" w="32235">
                    <a:moveTo>
                      <a:pt x="4206" y="0"/>
                    </a:moveTo>
                    <a:cubicBezTo>
                      <a:pt x="3854" y="0"/>
                      <a:pt x="3595" y="32"/>
                      <a:pt x="3442" y="98"/>
                    </a:cubicBezTo>
                    <a:cubicBezTo>
                      <a:pt x="1963" y="744"/>
                      <a:pt x="1" y="9078"/>
                      <a:pt x="888" y="10637"/>
                    </a:cubicBezTo>
                    <a:cubicBezTo>
                      <a:pt x="1719" y="12071"/>
                      <a:pt x="23064" y="18664"/>
                      <a:pt x="27093" y="18664"/>
                    </a:cubicBezTo>
                    <a:cubicBezTo>
                      <a:pt x="27369" y="18664"/>
                      <a:pt x="27563" y="18633"/>
                      <a:pt x="27665" y="18568"/>
                    </a:cubicBezTo>
                    <a:cubicBezTo>
                      <a:pt x="29251" y="17573"/>
                      <a:pt x="32235" y="8728"/>
                      <a:pt x="31240" y="7142"/>
                    </a:cubicBezTo>
                    <a:cubicBezTo>
                      <a:pt x="30314" y="5691"/>
                      <a:pt x="8938" y="0"/>
                      <a:pt x="4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>
                <a:off x="-3074475" y="3587125"/>
                <a:ext cx="918100" cy="890700"/>
              </a:xfrm>
              <a:custGeom>
                <a:rect b="b" l="l" r="r" t="t"/>
                <a:pathLst>
                  <a:path extrusionOk="0" h="35628" w="36724">
                    <a:moveTo>
                      <a:pt x="8695" y="0"/>
                    </a:moveTo>
                    <a:cubicBezTo>
                      <a:pt x="8343" y="0"/>
                      <a:pt x="8084" y="32"/>
                      <a:pt x="7931" y="99"/>
                    </a:cubicBezTo>
                    <a:cubicBezTo>
                      <a:pt x="6452" y="744"/>
                      <a:pt x="0" y="26042"/>
                      <a:pt x="887" y="27601"/>
                    </a:cubicBezTo>
                    <a:cubicBezTo>
                      <a:pt x="1743" y="29035"/>
                      <a:pt x="23067" y="35628"/>
                      <a:pt x="27093" y="35628"/>
                    </a:cubicBezTo>
                    <a:cubicBezTo>
                      <a:pt x="27368" y="35628"/>
                      <a:pt x="27562" y="35597"/>
                      <a:pt x="27664" y="35532"/>
                    </a:cubicBezTo>
                    <a:cubicBezTo>
                      <a:pt x="29277" y="34537"/>
                      <a:pt x="36724" y="8729"/>
                      <a:pt x="35729" y="7142"/>
                    </a:cubicBezTo>
                    <a:cubicBezTo>
                      <a:pt x="34828" y="5691"/>
                      <a:pt x="13430" y="0"/>
                      <a:pt x="8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>
                <a:off x="-2848650" y="3664800"/>
                <a:ext cx="605875" cy="251100"/>
              </a:xfrm>
              <a:custGeom>
                <a:rect b="b" l="l" r="r" t="t"/>
                <a:pathLst>
                  <a:path extrusionOk="0" h="10044" w="24235">
                    <a:moveTo>
                      <a:pt x="1706" y="0"/>
                    </a:moveTo>
                    <a:cubicBezTo>
                      <a:pt x="1681" y="0"/>
                      <a:pt x="1659" y="1"/>
                      <a:pt x="1640" y="3"/>
                    </a:cubicBezTo>
                    <a:cubicBezTo>
                      <a:pt x="0" y="137"/>
                      <a:pt x="8119" y="9278"/>
                      <a:pt x="10297" y="9869"/>
                    </a:cubicBezTo>
                    <a:cubicBezTo>
                      <a:pt x="10745" y="9990"/>
                      <a:pt x="11274" y="10044"/>
                      <a:pt x="11859" y="10044"/>
                    </a:cubicBezTo>
                    <a:cubicBezTo>
                      <a:pt x="16370" y="10044"/>
                      <a:pt x="24234" y="6831"/>
                      <a:pt x="24115" y="5998"/>
                    </a:cubicBezTo>
                    <a:cubicBezTo>
                      <a:pt x="23983" y="5069"/>
                      <a:pt x="3648" y="0"/>
                      <a:pt x="1706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>
                <a:off x="-2756775" y="3215225"/>
                <a:ext cx="628325" cy="167825"/>
              </a:xfrm>
              <a:custGeom>
                <a:rect b="b" l="l" r="r" t="t"/>
                <a:pathLst>
                  <a:path extrusionOk="0" h="6713" w="25133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0" y="702"/>
                      <a:pt x="22356" y="6712"/>
                      <a:pt x="24873" y="6712"/>
                    </a:cubicBezTo>
                    <a:cubicBezTo>
                      <a:pt x="25055" y="6712"/>
                      <a:pt x="25133" y="6681"/>
                      <a:pt x="25091" y="6614"/>
                    </a:cubicBezTo>
                    <a:cubicBezTo>
                      <a:pt x="24742" y="5996"/>
                      <a:pt x="1004" y="1"/>
                      <a:pt x="1003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>
                <a:off x="-2755225" y="3219250"/>
                <a:ext cx="47075" cy="78000"/>
              </a:xfrm>
              <a:custGeom>
                <a:rect b="b" l="l" r="r" t="t"/>
                <a:pathLst>
                  <a:path extrusionOk="0" h="3120" w="1883">
                    <a:moveTo>
                      <a:pt x="1183" y="1"/>
                    </a:moveTo>
                    <a:cubicBezTo>
                      <a:pt x="1183" y="1"/>
                      <a:pt x="0" y="2259"/>
                      <a:pt x="0" y="2528"/>
                    </a:cubicBezTo>
                    <a:cubicBezTo>
                      <a:pt x="0" y="2770"/>
                      <a:pt x="1129" y="3119"/>
                      <a:pt x="1129" y="3119"/>
                    </a:cubicBezTo>
                    <a:lnTo>
                      <a:pt x="1882" y="296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4" name="Google Shape;814;p51"/>
          <p:cNvGrpSpPr/>
          <p:nvPr/>
        </p:nvGrpSpPr>
        <p:grpSpPr>
          <a:xfrm>
            <a:off x="4477475" y="2625788"/>
            <a:ext cx="2464600" cy="3153800"/>
            <a:chOff x="4839100" y="2643113"/>
            <a:chExt cx="2464600" cy="3153800"/>
          </a:xfrm>
        </p:grpSpPr>
        <p:sp>
          <p:nvSpPr>
            <p:cNvPr id="815" name="Google Shape;815;p51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rect b="b" l="l" r="r" t="t"/>
              <a:pathLst>
                <a:path extrusionOk="0" h="8154" w="2904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51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817" name="Google Shape;817;p51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rect b="b" l="l" r="r" t="t"/>
                <a:pathLst>
                  <a:path extrusionOk="0" h="102500" w="98584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rect b="b" l="l" r="r" t="t"/>
                <a:pathLst>
                  <a:path extrusionOk="0" h="6480" w="9653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rect b="b" l="l" r="r" t="t"/>
                <a:pathLst>
                  <a:path extrusionOk="0" h="6725" w="5778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rect b="b" l="l" r="r" t="t"/>
                <a:pathLst>
                  <a:path extrusionOk="0" h="7582" w="5994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rect b="b" l="l" r="r" t="t"/>
                <a:pathLst>
                  <a:path extrusionOk="0" h="8154" w="2904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rect b="b" l="l" r="r" t="t"/>
                <a:pathLst>
                  <a:path extrusionOk="0" h="16884" w="14733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rect b="b" l="l" r="r" t="t"/>
                <a:pathLst>
                  <a:path extrusionOk="0" h="19600" w="1597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rect b="b" l="l" r="r" t="t"/>
                <a:pathLst>
                  <a:path extrusionOk="0" h="9464" w="18228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rect b="b" l="l" r="r" t="t"/>
                <a:pathLst>
                  <a:path extrusionOk="0" h="13335" w="19573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rect b="b" l="l" r="r" t="t"/>
                <a:pathLst>
                  <a:path extrusionOk="0" h="30767" w="14371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rect b="b" l="l" r="r" t="t"/>
                <a:pathLst>
                  <a:path extrusionOk="0" h="3623" w="5041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2"/>
          <p:cNvSpPr txBox="1"/>
          <p:nvPr>
            <p:ph idx="4" type="title"/>
          </p:nvPr>
        </p:nvSpPr>
        <p:spPr>
          <a:xfrm>
            <a:off x="717300" y="609550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3" name="Google Shape;833;p52"/>
          <p:cNvSpPr txBox="1"/>
          <p:nvPr>
            <p:ph type="title"/>
          </p:nvPr>
        </p:nvSpPr>
        <p:spPr>
          <a:xfrm>
            <a:off x="1202425" y="2726987"/>
            <a:ext cx="27426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unitari</a:t>
            </a:r>
            <a:endParaRPr/>
          </a:p>
        </p:txBody>
      </p:sp>
      <p:sp>
        <p:nvSpPr>
          <p:cNvPr id="834" name="Google Shape;834;p52"/>
          <p:cNvSpPr txBox="1"/>
          <p:nvPr>
            <p:ph idx="2" type="title"/>
          </p:nvPr>
        </p:nvSpPr>
        <p:spPr>
          <a:xfrm>
            <a:off x="5050763" y="2726988"/>
            <a:ext cx="2890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di accettazione</a:t>
            </a:r>
            <a:endParaRPr/>
          </a:p>
        </p:txBody>
      </p:sp>
      <p:sp>
        <p:nvSpPr>
          <p:cNvPr id="835" name="Google Shape;835;p52"/>
          <p:cNvSpPr txBox="1"/>
          <p:nvPr>
            <p:ph idx="1" type="subTitle"/>
          </p:nvPr>
        </p:nvSpPr>
        <p:spPr>
          <a:xfrm>
            <a:off x="5161914" y="3025325"/>
            <a:ext cx="27426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Esecuzione di una collezione di casi di test per verificare la corretta implementazione dell’applicazione web</a:t>
            </a:r>
            <a:endParaRPr/>
          </a:p>
        </p:txBody>
      </p:sp>
      <p:sp>
        <p:nvSpPr>
          <p:cNvPr id="836" name="Google Shape;836;p52"/>
          <p:cNvSpPr txBox="1"/>
          <p:nvPr>
            <p:ph idx="3" type="subTitle"/>
          </p:nvPr>
        </p:nvSpPr>
        <p:spPr>
          <a:xfrm>
            <a:off x="1239488" y="3025325"/>
            <a:ext cx="27426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automatizzato delle singole unità e funzionalità dell’applicazione web.</a:t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2234588" y="1817900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6157019" y="1817900"/>
            <a:ext cx="752400" cy="7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2"/>
          <p:cNvSpPr/>
          <p:nvPr/>
        </p:nvSpPr>
        <p:spPr>
          <a:xfrm rot="-1712352">
            <a:off x="-1240877" y="1849299"/>
            <a:ext cx="2776217" cy="822515"/>
          </a:xfrm>
          <a:custGeom>
            <a:rect b="b" l="l" r="r" t="t"/>
            <a:pathLst>
              <a:path extrusionOk="0" h="10129" w="28046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7819873" y="1236085"/>
            <a:ext cx="1685413" cy="845187"/>
          </a:xfrm>
          <a:custGeom>
            <a:rect b="b" l="l" r="r" t="t"/>
            <a:pathLst>
              <a:path extrusionOk="0" h="13460" w="26841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2"/>
          <p:cNvSpPr txBox="1"/>
          <p:nvPr>
            <p:ph idx="3" type="subTitle"/>
          </p:nvPr>
        </p:nvSpPr>
        <p:spPr>
          <a:xfrm>
            <a:off x="1540050" y="1270913"/>
            <a:ext cx="6063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Test Unitari e Test di Accettazione</a:t>
            </a:r>
            <a:endParaRPr b="1"/>
          </a:p>
        </p:txBody>
      </p:sp>
      <p:pic>
        <p:nvPicPr>
          <p:cNvPr id="842" name="Google Shape;8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75" y="1974650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350" y="1974650"/>
            <a:ext cx="438912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at Travel Tour Newsletter by Slidesgo">
  <a:themeElements>
    <a:clrScheme name="Simple Light">
      <a:dk1>
        <a:srgbClr val="FFFFFF"/>
      </a:dk1>
      <a:lt1>
        <a:srgbClr val="C8F2F3"/>
      </a:lt1>
      <a:dk2>
        <a:srgbClr val="212E1C"/>
      </a:dk2>
      <a:lt2>
        <a:srgbClr val="60BCD8"/>
      </a:lt2>
      <a:accent1>
        <a:srgbClr val="68764F"/>
      </a:accent1>
      <a:accent2>
        <a:srgbClr val="508718"/>
      </a:accent2>
      <a:accent3>
        <a:srgbClr val="215F3C"/>
      </a:accent3>
      <a:accent4>
        <a:srgbClr val="A6906A"/>
      </a:accent4>
      <a:accent5>
        <a:srgbClr val="DBDAD5"/>
      </a:accent5>
      <a:accent6>
        <a:srgbClr val="C58C5C"/>
      </a:accent6>
      <a:hlink>
        <a:srgbClr val="212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