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Didact Gothic" panose="00000500000000000000" pitchFamily="2" charset="0"/>
      <p:regular r:id="rId15"/>
    </p:embeddedFont>
    <p:embeddedFont>
      <p:font typeface="Manjari" panose="020B0604020202020204" charset="0"/>
      <p:regular r:id="rId16"/>
      <p:bold r:id="rId17"/>
    </p:embeddedFont>
    <p:embeddedFont>
      <p:font typeface="PT Sans" panose="020B0503020203020204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  <p:embeddedFont>
      <p:font typeface="Staatliches" pitchFamily="2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BFA1DA-DAED-496E-800E-654C4D5D292C}">
  <a:tblStyle styleId="{5BBFA1DA-DAED-496E-800E-654C4D5D29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432"/>
      </p:cViewPr>
      <p:guideLst>
        <p:guide orient="horz" pos="162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85e7fa488b_0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85e7fa488b_0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85e7fa488b_0_1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285e7fa488b_0_1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85e7fa488b_0_9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85e7fa488b_0_9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85e7fa488b_0_1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85e7fa488b_0_1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85e7fa488b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85e7fa488b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85e7fa488b_0_1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85e7fa488b_0_1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85e7fa488b_0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85e7fa488b_0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85e7fa488b_0_1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85e7fa488b_0_1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85e7fa488b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85e7fa488b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85e7fa488b_0_1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285e7fa488b_0_1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C8F2F3">
                <a:alpha val="45882"/>
              </a:srgbClr>
            </a:gs>
            <a:gs pos="58000">
              <a:srgbClr val="57B8D5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1121700" y="539500"/>
            <a:ext cx="6900600" cy="18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187450" y="2435188"/>
            <a:ext cx="4769100" cy="386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Manjari"/>
                <a:ea typeface="Manjari"/>
                <a:cs typeface="Manjari"/>
                <a:sym typeface="Manja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 rot="-281717">
            <a:off x="-700570" y="31427"/>
            <a:ext cx="3720967" cy="1016126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 rot="452126">
            <a:off x="6164311" y="-170911"/>
            <a:ext cx="3265477" cy="1016110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C8F2F3">
                <a:alpha val="45882"/>
              </a:srgbClr>
            </a:gs>
            <a:gs pos="9000">
              <a:srgbClr val="A6906A">
                <a:alpha val="41568"/>
              </a:srgbClr>
            </a:gs>
            <a:gs pos="26000">
              <a:srgbClr val="A6906A">
                <a:alpha val="67450"/>
              </a:srgbClr>
            </a:gs>
            <a:gs pos="41000">
              <a:srgbClr val="57B8D5">
                <a:alpha val="5921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367950" y="253395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 idx="2" hasCustomPrompt="1"/>
          </p:nvPr>
        </p:nvSpPr>
        <p:spPr>
          <a:xfrm>
            <a:off x="3367950" y="1074800"/>
            <a:ext cx="1153500" cy="11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3367950" y="3488270"/>
            <a:ext cx="5067600" cy="429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5"/>
            </a:gs>
            <a:gs pos="5000">
              <a:srgbClr val="A6906A">
                <a:alpha val="38823"/>
              </a:srgbClr>
            </a:gs>
            <a:gs pos="23000">
              <a:srgbClr val="57B8D5">
                <a:alpha val="48235"/>
              </a:srgbClr>
            </a:gs>
            <a:gs pos="46000">
              <a:srgbClr val="57B8D5">
                <a:alpha val="82352"/>
              </a:srgbClr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713225" y="1085850"/>
            <a:ext cx="7709400" cy="3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1616"/>
              </a:buClr>
              <a:buSzPts val="1700"/>
              <a:buFont typeface="Cabin"/>
              <a:buChar char="●"/>
              <a:defRPr sz="14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1600"/>
              <a:buFont typeface="Didact Gothic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/>
          <p:nvPr/>
        </p:nvSpPr>
        <p:spPr>
          <a:xfrm rot="-1098667" flipH="1">
            <a:off x="-615775" y="-63796"/>
            <a:ext cx="3721053" cy="1016150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/>
          <p:nvPr/>
        </p:nvSpPr>
        <p:spPr>
          <a:xfrm rot="1550047" flipH="1">
            <a:off x="6789760" y="31448"/>
            <a:ext cx="3265433" cy="1016097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6"/>
          <p:cNvSpPr/>
          <p:nvPr/>
        </p:nvSpPr>
        <p:spPr>
          <a:xfrm rot="1402219" flipH="1">
            <a:off x="3552849" y="4398700"/>
            <a:ext cx="2839918" cy="1424138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accent5"/>
            </a:gs>
            <a:gs pos="5000">
              <a:srgbClr val="A6906A">
                <a:alpha val="38823"/>
              </a:srgbClr>
            </a:gs>
            <a:gs pos="23000">
              <a:srgbClr val="2B93B3">
                <a:alpha val="60392"/>
              </a:srgbClr>
            </a:gs>
            <a:gs pos="46000">
              <a:srgbClr val="2B93B3">
                <a:alpha val="79215"/>
              </a:srgbClr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239488" y="2676524"/>
            <a:ext cx="2742600" cy="4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8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 idx="2"/>
          </p:nvPr>
        </p:nvSpPr>
        <p:spPr>
          <a:xfrm>
            <a:off x="5161919" y="2676524"/>
            <a:ext cx="2742600" cy="4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8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1"/>
          </p:nvPr>
        </p:nvSpPr>
        <p:spPr>
          <a:xfrm>
            <a:off x="5161928" y="3093025"/>
            <a:ext cx="2742600" cy="10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3"/>
          </p:nvPr>
        </p:nvSpPr>
        <p:spPr>
          <a:xfrm>
            <a:off x="1239500" y="3093025"/>
            <a:ext cx="2742600" cy="10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 idx="4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/>
          <p:nvPr/>
        </p:nvSpPr>
        <p:spPr>
          <a:xfrm rot="-281717">
            <a:off x="-700570" y="31427"/>
            <a:ext cx="3720967" cy="1016126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/>
          <p:nvPr/>
        </p:nvSpPr>
        <p:spPr>
          <a:xfrm rot="452126">
            <a:off x="6164311" y="-170911"/>
            <a:ext cx="3265477" cy="1016110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17"/>
          <p:cNvGrpSpPr/>
          <p:nvPr/>
        </p:nvGrpSpPr>
        <p:grpSpPr>
          <a:xfrm rot="1808061">
            <a:off x="7778354" y="767635"/>
            <a:ext cx="3854675" cy="1195630"/>
            <a:chOff x="-3854900" y="873625"/>
            <a:chExt cx="3854900" cy="1195700"/>
          </a:xfrm>
        </p:grpSpPr>
        <p:sp>
          <p:nvSpPr>
            <p:cNvPr id="81" name="Google Shape;81;p17"/>
            <p:cNvSpPr/>
            <p:nvPr/>
          </p:nvSpPr>
          <p:spPr>
            <a:xfrm>
              <a:off x="-3151300" y="873625"/>
              <a:ext cx="3151300" cy="1195700"/>
            </a:xfrm>
            <a:custGeom>
              <a:avLst/>
              <a:gdLst/>
              <a:ahLst/>
              <a:cxnLst/>
              <a:rect l="l" t="t" r="r" b="b"/>
              <a:pathLst>
                <a:path w="126052" h="47828" extrusionOk="0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-3261325" y="1289000"/>
              <a:ext cx="183500" cy="231225"/>
            </a:xfrm>
            <a:custGeom>
              <a:avLst/>
              <a:gdLst/>
              <a:ahLst/>
              <a:cxnLst/>
              <a:rect l="l" t="t" r="r" b="b"/>
              <a:pathLst>
                <a:path w="7340" h="9249" extrusionOk="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-3642400" y="1513375"/>
              <a:ext cx="192250" cy="80775"/>
            </a:xfrm>
            <a:custGeom>
              <a:avLst/>
              <a:gdLst/>
              <a:ahLst/>
              <a:cxnLst/>
              <a:rect l="l" t="t" r="r" b="b"/>
              <a:pathLst>
                <a:path w="7690" h="3231" extrusionOk="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-3639725" y="1399550"/>
              <a:ext cx="212425" cy="95125"/>
            </a:xfrm>
            <a:custGeom>
              <a:avLst/>
              <a:gdLst/>
              <a:ahLst/>
              <a:cxnLst/>
              <a:rect l="l" t="t" r="r" b="b"/>
              <a:pathLst>
                <a:path w="8497" h="3805" extrusionOk="0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-3324500" y="914000"/>
              <a:ext cx="156625" cy="157250"/>
            </a:xfrm>
            <a:custGeom>
              <a:avLst/>
              <a:gdLst/>
              <a:ahLst/>
              <a:cxnLst/>
              <a:rect l="l" t="t" r="r" b="b"/>
              <a:pathLst>
                <a:path w="6265" h="6290" extrusionOk="0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-3415200" y="983100"/>
              <a:ext cx="179450" cy="164100"/>
            </a:xfrm>
            <a:custGeom>
              <a:avLst/>
              <a:gdLst/>
              <a:ahLst/>
              <a:cxnLst/>
              <a:rect l="l" t="t" r="r" b="b"/>
              <a:pathLst>
                <a:path w="7178" h="6564" extrusionOk="0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-3625600" y="1175400"/>
              <a:ext cx="221150" cy="467825"/>
            </a:xfrm>
            <a:custGeom>
              <a:avLst/>
              <a:gdLst/>
              <a:ahLst/>
              <a:cxnLst/>
              <a:rect l="l" t="t" r="r" b="b"/>
              <a:pathLst>
                <a:path w="8846" h="18713" extrusionOk="0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-3655175" y="1184825"/>
              <a:ext cx="313900" cy="514175"/>
            </a:xfrm>
            <a:custGeom>
              <a:avLst/>
              <a:gdLst/>
              <a:ahLst/>
              <a:cxnLst/>
              <a:rect l="l" t="t" r="r" b="b"/>
              <a:pathLst>
                <a:path w="12556" h="20567" extrusionOk="0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-3606775" y="913950"/>
              <a:ext cx="454350" cy="342125"/>
            </a:xfrm>
            <a:custGeom>
              <a:avLst/>
              <a:gdLst/>
              <a:ahLst/>
              <a:cxnLst/>
              <a:rect l="l" t="t" r="r" b="b"/>
              <a:pathLst>
                <a:path w="18174" h="13685" extrusionOk="0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-3615525" y="912625"/>
              <a:ext cx="518900" cy="373700"/>
            </a:xfrm>
            <a:custGeom>
              <a:avLst/>
              <a:gdLst/>
              <a:ahLst/>
              <a:cxnLst/>
              <a:rect l="l" t="t" r="r" b="b"/>
              <a:pathLst>
                <a:path w="20756" h="14948" extrusionOk="0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-3854900" y="1024225"/>
              <a:ext cx="791200" cy="430800"/>
            </a:xfrm>
            <a:custGeom>
              <a:avLst/>
              <a:gdLst/>
              <a:ahLst/>
              <a:cxnLst/>
              <a:rect l="l" t="t" r="r" b="b"/>
              <a:pathLst>
                <a:path w="31648" h="17232" extrusionOk="0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-3816650" y="1044325"/>
              <a:ext cx="127225" cy="114300"/>
            </a:xfrm>
            <a:custGeom>
              <a:avLst/>
              <a:gdLst/>
              <a:ahLst/>
              <a:cxnLst/>
              <a:rect l="l" t="t" r="r" b="b"/>
              <a:pathLst>
                <a:path w="5089" h="4572" extrusionOk="0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17"/>
          <p:cNvGrpSpPr/>
          <p:nvPr/>
        </p:nvGrpSpPr>
        <p:grpSpPr>
          <a:xfrm rot="3534451" flipH="1">
            <a:off x="-1979418" y="-975635"/>
            <a:ext cx="2464500" cy="3153672"/>
            <a:chOff x="4839100" y="2643113"/>
            <a:chExt cx="2464600" cy="3153800"/>
          </a:xfrm>
        </p:grpSpPr>
        <p:sp>
          <p:nvSpPr>
            <p:cNvPr id="94" name="Google Shape;94;p17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avLst/>
              <a:gdLst/>
              <a:ahLst/>
              <a:cxnLst/>
              <a:rect l="l" t="t" r="r" b="b"/>
              <a:pathLst>
                <a:path w="2904" h="8154" extrusionOk="0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" name="Google Shape;95;p17"/>
            <p:cNvGrpSpPr/>
            <p:nvPr/>
          </p:nvGrpSpPr>
          <p:grpSpPr>
            <a:xfrm>
              <a:off x="4839100" y="2643113"/>
              <a:ext cx="2464600" cy="3153800"/>
              <a:chOff x="-7117825" y="1989700"/>
              <a:chExt cx="2464600" cy="3153800"/>
            </a:xfrm>
          </p:grpSpPr>
          <p:sp>
            <p:nvSpPr>
              <p:cNvPr id="96" name="Google Shape;96;p17"/>
              <p:cNvSpPr/>
              <p:nvPr/>
            </p:nvSpPr>
            <p:spPr>
              <a:xfrm>
                <a:off x="-7117825" y="2581000"/>
                <a:ext cx="2464600" cy="2562500"/>
              </a:xfrm>
              <a:custGeom>
                <a:avLst/>
                <a:gdLst/>
                <a:ahLst/>
                <a:cxnLst/>
                <a:rect l="l" t="t" r="r" b="b"/>
                <a:pathLst>
                  <a:path w="98584" h="102500" extrusionOk="0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7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6480" extrusionOk="0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6725" extrusionOk="0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7582" extrusionOk="0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7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7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884" extrusionOk="0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9600" extrusionOk="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avLst/>
                <a:gdLst/>
                <a:ahLst/>
                <a:cxnLst/>
                <a:rect l="l" t="t" r="r" b="b"/>
                <a:pathLst>
                  <a:path w="18228" h="9464" extrusionOk="0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7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3335" extrusionOk="0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30767" extrusionOk="0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7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623" extrusionOk="0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C8F2F3">
                <a:alpha val="45882"/>
              </a:srgbClr>
            </a:gs>
            <a:gs pos="9000">
              <a:srgbClr val="A6906A">
                <a:alpha val="41568"/>
              </a:srgbClr>
            </a:gs>
            <a:gs pos="26000">
              <a:srgbClr val="A6906A">
                <a:alpha val="67450"/>
              </a:srgbClr>
            </a:gs>
            <a:gs pos="41000">
              <a:srgbClr val="57B8D5">
                <a:alpha val="5921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/>
          <p:nvPr/>
        </p:nvSpPr>
        <p:spPr>
          <a:xfrm rot="-392443">
            <a:off x="7579771" y="36792"/>
            <a:ext cx="1685379" cy="845170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-700570" y="31427"/>
            <a:ext cx="3720906" cy="1016110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8"/>
          <p:cNvGrpSpPr/>
          <p:nvPr/>
        </p:nvGrpSpPr>
        <p:grpSpPr>
          <a:xfrm rot="-3534451">
            <a:off x="8610743" y="-969360"/>
            <a:ext cx="2464500" cy="3153672"/>
            <a:chOff x="4839100" y="2643113"/>
            <a:chExt cx="2464600" cy="3153800"/>
          </a:xfrm>
        </p:grpSpPr>
        <p:sp>
          <p:nvSpPr>
            <p:cNvPr id="112" name="Google Shape;112;p18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avLst/>
              <a:gdLst/>
              <a:ahLst/>
              <a:cxnLst/>
              <a:rect l="l" t="t" r="r" b="b"/>
              <a:pathLst>
                <a:path w="2904" h="8154" extrusionOk="0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18"/>
            <p:cNvGrpSpPr/>
            <p:nvPr/>
          </p:nvGrpSpPr>
          <p:grpSpPr>
            <a:xfrm>
              <a:off x="4839100" y="2643113"/>
              <a:ext cx="2464600" cy="3153800"/>
              <a:chOff x="-7117825" y="1989700"/>
              <a:chExt cx="2464600" cy="3153800"/>
            </a:xfrm>
          </p:grpSpPr>
          <p:sp>
            <p:nvSpPr>
              <p:cNvPr id="114" name="Google Shape;114;p18"/>
              <p:cNvSpPr/>
              <p:nvPr/>
            </p:nvSpPr>
            <p:spPr>
              <a:xfrm>
                <a:off x="-7117825" y="2581000"/>
                <a:ext cx="2464600" cy="2562500"/>
              </a:xfrm>
              <a:custGeom>
                <a:avLst/>
                <a:gdLst/>
                <a:ahLst/>
                <a:cxnLst/>
                <a:rect l="l" t="t" r="r" b="b"/>
                <a:pathLst>
                  <a:path w="98584" h="102500" extrusionOk="0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8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6480" extrusionOk="0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8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6725" extrusionOk="0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7582" extrusionOk="0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8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8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884" extrusionOk="0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8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9600" extrusionOk="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8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avLst/>
                <a:gdLst/>
                <a:ahLst/>
                <a:cxnLst/>
                <a:rect l="l" t="t" r="r" b="b"/>
                <a:pathLst>
                  <a:path w="18228" h="9464" extrusionOk="0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8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3335" extrusionOk="0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8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30767" extrusionOk="0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8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623" extrusionOk="0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accent5"/>
            </a:gs>
            <a:gs pos="5000">
              <a:srgbClr val="A6906A">
                <a:alpha val="38823"/>
              </a:srgbClr>
            </a:gs>
            <a:gs pos="23000">
              <a:srgbClr val="57B8D5">
                <a:alpha val="48235"/>
              </a:srgbClr>
            </a:gs>
            <a:gs pos="46000">
              <a:srgbClr val="57B8D5">
                <a:alpha val="82352"/>
              </a:srgbClr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872400" y="1626250"/>
            <a:ext cx="42045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/>
          <p:nvPr/>
        </p:nvSpPr>
        <p:spPr>
          <a:xfrm rot="281717" flipH="1">
            <a:off x="6004170" y="-25723"/>
            <a:ext cx="3720967" cy="1016126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/>
          <p:nvPr/>
        </p:nvSpPr>
        <p:spPr>
          <a:xfrm rot="1402219" flipH="1">
            <a:off x="3552849" y="4491713"/>
            <a:ext cx="2839918" cy="1424138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19"/>
          <p:cNvGrpSpPr/>
          <p:nvPr/>
        </p:nvGrpSpPr>
        <p:grpSpPr>
          <a:xfrm rot="5165004" flipH="1">
            <a:off x="-1500665" y="1625953"/>
            <a:ext cx="6312557" cy="4512704"/>
            <a:chOff x="112010" y="-220638"/>
            <a:chExt cx="6312965" cy="4512995"/>
          </a:xfrm>
        </p:grpSpPr>
        <p:sp>
          <p:nvSpPr>
            <p:cNvPr id="131" name="Google Shape;131;p19"/>
            <p:cNvSpPr/>
            <p:nvPr/>
          </p:nvSpPr>
          <p:spPr>
            <a:xfrm rot="406266">
              <a:off x="322936" y="86134"/>
              <a:ext cx="5434488" cy="3899451"/>
            </a:xfrm>
            <a:custGeom>
              <a:avLst/>
              <a:gdLst/>
              <a:ahLst/>
              <a:cxnLst/>
              <a:rect l="l" t="t" r="r" b="b"/>
              <a:pathLst>
                <a:path w="217385" h="155982" extrusionOk="0">
                  <a:moveTo>
                    <a:pt x="20941" y="0"/>
                  </a:moveTo>
                  <a:cubicBezTo>
                    <a:pt x="20933" y="0"/>
                    <a:pt x="20924" y="0"/>
                    <a:pt x="20916" y="1"/>
                  </a:cubicBezTo>
                  <a:cubicBezTo>
                    <a:pt x="20109" y="55"/>
                    <a:pt x="19330" y="162"/>
                    <a:pt x="18550" y="350"/>
                  </a:cubicBezTo>
                  <a:cubicBezTo>
                    <a:pt x="18362" y="377"/>
                    <a:pt x="18228" y="566"/>
                    <a:pt x="18281" y="754"/>
                  </a:cubicBezTo>
                  <a:cubicBezTo>
                    <a:pt x="18308" y="888"/>
                    <a:pt x="18443" y="1023"/>
                    <a:pt x="18604" y="1023"/>
                  </a:cubicBezTo>
                  <a:cubicBezTo>
                    <a:pt x="18631" y="996"/>
                    <a:pt x="18658" y="996"/>
                    <a:pt x="18685" y="996"/>
                  </a:cubicBezTo>
                  <a:cubicBezTo>
                    <a:pt x="19437" y="834"/>
                    <a:pt x="20190" y="727"/>
                    <a:pt x="20943" y="673"/>
                  </a:cubicBezTo>
                  <a:cubicBezTo>
                    <a:pt x="21391" y="647"/>
                    <a:pt x="21348" y="0"/>
                    <a:pt x="20941" y="0"/>
                  </a:cubicBezTo>
                  <a:close/>
                  <a:moveTo>
                    <a:pt x="16386" y="990"/>
                  </a:moveTo>
                  <a:cubicBezTo>
                    <a:pt x="16340" y="990"/>
                    <a:pt x="16290" y="1000"/>
                    <a:pt x="16238" y="1023"/>
                  </a:cubicBezTo>
                  <a:cubicBezTo>
                    <a:pt x="15485" y="1265"/>
                    <a:pt x="14760" y="1587"/>
                    <a:pt x="14034" y="1964"/>
                  </a:cubicBezTo>
                  <a:cubicBezTo>
                    <a:pt x="13738" y="2125"/>
                    <a:pt x="13845" y="2582"/>
                    <a:pt x="14195" y="2582"/>
                  </a:cubicBezTo>
                  <a:cubicBezTo>
                    <a:pt x="14249" y="2582"/>
                    <a:pt x="14303" y="2582"/>
                    <a:pt x="14356" y="2555"/>
                  </a:cubicBezTo>
                  <a:cubicBezTo>
                    <a:pt x="15028" y="2205"/>
                    <a:pt x="15754" y="1910"/>
                    <a:pt x="16453" y="1641"/>
                  </a:cubicBezTo>
                  <a:cubicBezTo>
                    <a:pt x="16855" y="1523"/>
                    <a:pt x="16717" y="990"/>
                    <a:pt x="16386" y="990"/>
                  </a:cubicBezTo>
                  <a:close/>
                  <a:moveTo>
                    <a:pt x="12212" y="3109"/>
                  </a:moveTo>
                  <a:cubicBezTo>
                    <a:pt x="12142" y="3109"/>
                    <a:pt x="12065" y="3136"/>
                    <a:pt x="11990" y="3200"/>
                  </a:cubicBezTo>
                  <a:cubicBezTo>
                    <a:pt x="11318" y="3630"/>
                    <a:pt x="10673" y="4114"/>
                    <a:pt x="10082" y="4625"/>
                  </a:cubicBezTo>
                  <a:cubicBezTo>
                    <a:pt x="9947" y="4759"/>
                    <a:pt x="9920" y="4975"/>
                    <a:pt x="10055" y="5109"/>
                  </a:cubicBezTo>
                  <a:cubicBezTo>
                    <a:pt x="10109" y="5190"/>
                    <a:pt x="10189" y="5216"/>
                    <a:pt x="10297" y="5216"/>
                  </a:cubicBezTo>
                  <a:cubicBezTo>
                    <a:pt x="10377" y="5216"/>
                    <a:pt x="10458" y="5190"/>
                    <a:pt x="10512" y="5163"/>
                  </a:cubicBezTo>
                  <a:cubicBezTo>
                    <a:pt x="11103" y="4652"/>
                    <a:pt x="11722" y="4168"/>
                    <a:pt x="12367" y="3738"/>
                  </a:cubicBezTo>
                  <a:cubicBezTo>
                    <a:pt x="12690" y="3544"/>
                    <a:pt x="12496" y="3109"/>
                    <a:pt x="12212" y="3109"/>
                  </a:cubicBezTo>
                  <a:close/>
                  <a:moveTo>
                    <a:pt x="8590" y="6184"/>
                  </a:moveTo>
                  <a:cubicBezTo>
                    <a:pt x="8509" y="6184"/>
                    <a:pt x="8428" y="6211"/>
                    <a:pt x="8361" y="6265"/>
                  </a:cubicBezTo>
                  <a:cubicBezTo>
                    <a:pt x="7823" y="6830"/>
                    <a:pt x="7286" y="7448"/>
                    <a:pt x="6775" y="8066"/>
                  </a:cubicBezTo>
                  <a:cubicBezTo>
                    <a:pt x="6614" y="8281"/>
                    <a:pt x="6775" y="8604"/>
                    <a:pt x="7044" y="8604"/>
                  </a:cubicBezTo>
                  <a:cubicBezTo>
                    <a:pt x="7151" y="8604"/>
                    <a:pt x="7232" y="8577"/>
                    <a:pt x="7286" y="8496"/>
                  </a:cubicBezTo>
                  <a:cubicBezTo>
                    <a:pt x="7797" y="7878"/>
                    <a:pt x="8307" y="7313"/>
                    <a:pt x="8818" y="6749"/>
                  </a:cubicBezTo>
                  <a:cubicBezTo>
                    <a:pt x="8953" y="6614"/>
                    <a:pt x="8953" y="6399"/>
                    <a:pt x="8818" y="6265"/>
                  </a:cubicBezTo>
                  <a:cubicBezTo>
                    <a:pt x="8751" y="6211"/>
                    <a:pt x="8670" y="6184"/>
                    <a:pt x="8590" y="6184"/>
                  </a:cubicBezTo>
                  <a:close/>
                  <a:moveTo>
                    <a:pt x="5625" y="9881"/>
                  </a:moveTo>
                  <a:cubicBezTo>
                    <a:pt x="5536" y="9881"/>
                    <a:pt x="5447" y="9917"/>
                    <a:pt x="5377" y="10002"/>
                  </a:cubicBezTo>
                  <a:cubicBezTo>
                    <a:pt x="4920" y="10620"/>
                    <a:pt x="4517" y="11319"/>
                    <a:pt x="4113" y="12018"/>
                  </a:cubicBezTo>
                  <a:cubicBezTo>
                    <a:pt x="4033" y="12179"/>
                    <a:pt x="4087" y="12368"/>
                    <a:pt x="4248" y="12475"/>
                  </a:cubicBezTo>
                  <a:cubicBezTo>
                    <a:pt x="4302" y="12502"/>
                    <a:pt x="4355" y="12502"/>
                    <a:pt x="4409" y="12502"/>
                  </a:cubicBezTo>
                  <a:cubicBezTo>
                    <a:pt x="4544" y="12502"/>
                    <a:pt x="4651" y="12448"/>
                    <a:pt x="4705" y="12341"/>
                  </a:cubicBezTo>
                  <a:cubicBezTo>
                    <a:pt x="5081" y="11669"/>
                    <a:pt x="5511" y="10997"/>
                    <a:pt x="5942" y="10351"/>
                  </a:cubicBezTo>
                  <a:cubicBezTo>
                    <a:pt x="6057" y="10102"/>
                    <a:pt x="5844" y="9881"/>
                    <a:pt x="5625" y="9881"/>
                  </a:cubicBezTo>
                  <a:close/>
                  <a:moveTo>
                    <a:pt x="3339" y="13931"/>
                  </a:moveTo>
                  <a:cubicBezTo>
                    <a:pt x="3221" y="13931"/>
                    <a:pt x="3104" y="13992"/>
                    <a:pt x="3038" y="14142"/>
                  </a:cubicBezTo>
                  <a:cubicBezTo>
                    <a:pt x="2716" y="14841"/>
                    <a:pt x="2393" y="15594"/>
                    <a:pt x="2124" y="16320"/>
                  </a:cubicBezTo>
                  <a:cubicBezTo>
                    <a:pt x="2070" y="16508"/>
                    <a:pt x="2151" y="16696"/>
                    <a:pt x="2339" y="16750"/>
                  </a:cubicBezTo>
                  <a:cubicBezTo>
                    <a:pt x="2366" y="16777"/>
                    <a:pt x="2420" y="16777"/>
                    <a:pt x="2447" y="16777"/>
                  </a:cubicBezTo>
                  <a:cubicBezTo>
                    <a:pt x="2581" y="16777"/>
                    <a:pt x="2716" y="16696"/>
                    <a:pt x="2769" y="16561"/>
                  </a:cubicBezTo>
                  <a:cubicBezTo>
                    <a:pt x="3038" y="15836"/>
                    <a:pt x="3307" y="15110"/>
                    <a:pt x="3656" y="14411"/>
                  </a:cubicBezTo>
                  <a:cubicBezTo>
                    <a:pt x="3779" y="14148"/>
                    <a:pt x="3559" y="13931"/>
                    <a:pt x="3339" y="13931"/>
                  </a:cubicBezTo>
                  <a:close/>
                  <a:moveTo>
                    <a:pt x="1731" y="18349"/>
                  </a:moveTo>
                  <a:cubicBezTo>
                    <a:pt x="1579" y="18349"/>
                    <a:pt x="1443" y="18449"/>
                    <a:pt x="1398" y="18605"/>
                  </a:cubicBezTo>
                  <a:cubicBezTo>
                    <a:pt x="1183" y="19357"/>
                    <a:pt x="995" y="20137"/>
                    <a:pt x="834" y="20890"/>
                  </a:cubicBezTo>
                  <a:cubicBezTo>
                    <a:pt x="780" y="21078"/>
                    <a:pt x="914" y="21266"/>
                    <a:pt x="1076" y="21293"/>
                  </a:cubicBezTo>
                  <a:lnTo>
                    <a:pt x="1156" y="21293"/>
                  </a:lnTo>
                  <a:cubicBezTo>
                    <a:pt x="1318" y="21293"/>
                    <a:pt x="1452" y="21186"/>
                    <a:pt x="1479" y="21051"/>
                  </a:cubicBezTo>
                  <a:cubicBezTo>
                    <a:pt x="1640" y="20271"/>
                    <a:pt x="1828" y="19519"/>
                    <a:pt x="2043" y="18793"/>
                  </a:cubicBezTo>
                  <a:cubicBezTo>
                    <a:pt x="2097" y="18605"/>
                    <a:pt x="1990" y="18416"/>
                    <a:pt x="1828" y="18363"/>
                  </a:cubicBezTo>
                  <a:cubicBezTo>
                    <a:pt x="1796" y="18353"/>
                    <a:pt x="1763" y="18349"/>
                    <a:pt x="1731" y="18349"/>
                  </a:cubicBezTo>
                  <a:close/>
                  <a:moveTo>
                    <a:pt x="721" y="22935"/>
                  </a:moveTo>
                  <a:cubicBezTo>
                    <a:pt x="572" y="22935"/>
                    <a:pt x="427" y="23027"/>
                    <a:pt x="403" y="23229"/>
                  </a:cubicBezTo>
                  <a:cubicBezTo>
                    <a:pt x="296" y="24008"/>
                    <a:pt x="188" y="24788"/>
                    <a:pt x="135" y="25568"/>
                  </a:cubicBezTo>
                  <a:cubicBezTo>
                    <a:pt x="108" y="25756"/>
                    <a:pt x="242" y="25917"/>
                    <a:pt x="430" y="25944"/>
                  </a:cubicBezTo>
                  <a:lnTo>
                    <a:pt x="457" y="25944"/>
                  </a:lnTo>
                  <a:cubicBezTo>
                    <a:pt x="645" y="25944"/>
                    <a:pt x="780" y="25810"/>
                    <a:pt x="807" y="25648"/>
                  </a:cubicBezTo>
                  <a:cubicBezTo>
                    <a:pt x="861" y="24869"/>
                    <a:pt x="968" y="24089"/>
                    <a:pt x="1076" y="23336"/>
                  </a:cubicBezTo>
                  <a:cubicBezTo>
                    <a:pt x="1106" y="23081"/>
                    <a:pt x="910" y="22935"/>
                    <a:pt x="721" y="22935"/>
                  </a:cubicBezTo>
                  <a:close/>
                  <a:moveTo>
                    <a:pt x="323" y="27611"/>
                  </a:moveTo>
                  <a:cubicBezTo>
                    <a:pt x="135" y="27611"/>
                    <a:pt x="0" y="27745"/>
                    <a:pt x="0" y="27933"/>
                  </a:cubicBezTo>
                  <a:lnTo>
                    <a:pt x="0" y="28874"/>
                  </a:lnTo>
                  <a:cubicBezTo>
                    <a:pt x="0" y="29358"/>
                    <a:pt x="0" y="29842"/>
                    <a:pt x="27" y="30299"/>
                  </a:cubicBezTo>
                  <a:cubicBezTo>
                    <a:pt x="27" y="30487"/>
                    <a:pt x="162" y="30649"/>
                    <a:pt x="350" y="30649"/>
                  </a:cubicBezTo>
                  <a:lnTo>
                    <a:pt x="350" y="30595"/>
                  </a:lnTo>
                  <a:cubicBezTo>
                    <a:pt x="538" y="30595"/>
                    <a:pt x="699" y="30460"/>
                    <a:pt x="699" y="30272"/>
                  </a:cubicBezTo>
                  <a:cubicBezTo>
                    <a:pt x="672" y="29788"/>
                    <a:pt x="672" y="29331"/>
                    <a:pt x="672" y="28847"/>
                  </a:cubicBezTo>
                  <a:lnTo>
                    <a:pt x="672" y="27933"/>
                  </a:lnTo>
                  <a:cubicBezTo>
                    <a:pt x="672" y="27745"/>
                    <a:pt x="511" y="27611"/>
                    <a:pt x="323" y="27611"/>
                  </a:cubicBezTo>
                  <a:close/>
                  <a:moveTo>
                    <a:pt x="484" y="32315"/>
                  </a:moveTo>
                  <a:cubicBezTo>
                    <a:pt x="296" y="32342"/>
                    <a:pt x="135" y="32504"/>
                    <a:pt x="162" y="32692"/>
                  </a:cubicBezTo>
                  <a:cubicBezTo>
                    <a:pt x="242" y="33471"/>
                    <a:pt x="350" y="34251"/>
                    <a:pt x="457" y="35031"/>
                  </a:cubicBezTo>
                  <a:cubicBezTo>
                    <a:pt x="484" y="35219"/>
                    <a:pt x="619" y="35326"/>
                    <a:pt x="780" y="35326"/>
                  </a:cubicBezTo>
                  <a:lnTo>
                    <a:pt x="834" y="35326"/>
                  </a:lnTo>
                  <a:cubicBezTo>
                    <a:pt x="1022" y="35300"/>
                    <a:pt x="1129" y="35138"/>
                    <a:pt x="1102" y="34950"/>
                  </a:cubicBezTo>
                  <a:cubicBezTo>
                    <a:pt x="995" y="34170"/>
                    <a:pt x="914" y="33391"/>
                    <a:pt x="834" y="32638"/>
                  </a:cubicBezTo>
                  <a:cubicBezTo>
                    <a:pt x="807" y="32450"/>
                    <a:pt x="645" y="32315"/>
                    <a:pt x="484" y="32315"/>
                  </a:cubicBezTo>
                  <a:close/>
                  <a:moveTo>
                    <a:pt x="1179" y="36962"/>
                  </a:moveTo>
                  <a:cubicBezTo>
                    <a:pt x="1163" y="36962"/>
                    <a:pt x="1146" y="36964"/>
                    <a:pt x="1129" y="36966"/>
                  </a:cubicBezTo>
                  <a:cubicBezTo>
                    <a:pt x="941" y="37020"/>
                    <a:pt x="834" y="37181"/>
                    <a:pt x="861" y="37370"/>
                  </a:cubicBezTo>
                  <a:cubicBezTo>
                    <a:pt x="1022" y="38149"/>
                    <a:pt x="1210" y="38929"/>
                    <a:pt x="1398" y="39682"/>
                  </a:cubicBezTo>
                  <a:cubicBezTo>
                    <a:pt x="1452" y="39816"/>
                    <a:pt x="1586" y="39924"/>
                    <a:pt x="1748" y="39924"/>
                  </a:cubicBezTo>
                  <a:lnTo>
                    <a:pt x="1801" y="39924"/>
                  </a:lnTo>
                  <a:cubicBezTo>
                    <a:pt x="1990" y="39870"/>
                    <a:pt x="2097" y="39682"/>
                    <a:pt x="2043" y="39493"/>
                  </a:cubicBezTo>
                  <a:cubicBezTo>
                    <a:pt x="1855" y="38768"/>
                    <a:pt x="1667" y="37988"/>
                    <a:pt x="1533" y="37235"/>
                  </a:cubicBezTo>
                  <a:cubicBezTo>
                    <a:pt x="1484" y="37066"/>
                    <a:pt x="1328" y="36962"/>
                    <a:pt x="1179" y="36962"/>
                  </a:cubicBezTo>
                  <a:close/>
                  <a:moveTo>
                    <a:pt x="2389" y="41498"/>
                  </a:moveTo>
                  <a:cubicBezTo>
                    <a:pt x="2172" y="41498"/>
                    <a:pt x="1955" y="41687"/>
                    <a:pt x="2070" y="41967"/>
                  </a:cubicBezTo>
                  <a:cubicBezTo>
                    <a:pt x="2312" y="42693"/>
                    <a:pt x="2581" y="43445"/>
                    <a:pt x="2850" y="44198"/>
                  </a:cubicBezTo>
                  <a:cubicBezTo>
                    <a:pt x="2904" y="44333"/>
                    <a:pt x="3011" y="44413"/>
                    <a:pt x="3146" y="44413"/>
                  </a:cubicBezTo>
                  <a:cubicBezTo>
                    <a:pt x="3199" y="44413"/>
                    <a:pt x="3226" y="44413"/>
                    <a:pt x="3280" y="44386"/>
                  </a:cubicBezTo>
                  <a:cubicBezTo>
                    <a:pt x="3441" y="44333"/>
                    <a:pt x="3549" y="44117"/>
                    <a:pt x="3468" y="43956"/>
                  </a:cubicBezTo>
                  <a:cubicBezTo>
                    <a:pt x="3199" y="43230"/>
                    <a:pt x="2957" y="42478"/>
                    <a:pt x="2716" y="41752"/>
                  </a:cubicBezTo>
                  <a:cubicBezTo>
                    <a:pt x="2663" y="41574"/>
                    <a:pt x="2526" y="41498"/>
                    <a:pt x="2389" y="41498"/>
                  </a:cubicBezTo>
                  <a:close/>
                  <a:moveTo>
                    <a:pt x="4038" y="45916"/>
                  </a:moveTo>
                  <a:cubicBezTo>
                    <a:pt x="3825" y="45916"/>
                    <a:pt x="3606" y="46126"/>
                    <a:pt x="3710" y="46403"/>
                  </a:cubicBezTo>
                  <a:cubicBezTo>
                    <a:pt x="4060" y="47102"/>
                    <a:pt x="4382" y="47827"/>
                    <a:pt x="4732" y="48553"/>
                  </a:cubicBezTo>
                  <a:cubicBezTo>
                    <a:pt x="4786" y="48661"/>
                    <a:pt x="4893" y="48742"/>
                    <a:pt x="5028" y="48742"/>
                  </a:cubicBezTo>
                  <a:cubicBezTo>
                    <a:pt x="5081" y="48715"/>
                    <a:pt x="5108" y="48715"/>
                    <a:pt x="5162" y="48688"/>
                  </a:cubicBezTo>
                  <a:cubicBezTo>
                    <a:pt x="5323" y="48607"/>
                    <a:pt x="5404" y="48419"/>
                    <a:pt x="5323" y="48258"/>
                  </a:cubicBezTo>
                  <a:cubicBezTo>
                    <a:pt x="4974" y="47532"/>
                    <a:pt x="4651" y="46833"/>
                    <a:pt x="4329" y="46134"/>
                  </a:cubicBezTo>
                  <a:cubicBezTo>
                    <a:pt x="4271" y="45980"/>
                    <a:pt x="4155" y="45916"/>
                    <a:pt x="4038" y="45916"/>
                  </a:cubicBezTo>
                  <a:close/>
                  <a:moveTo>
                    <a:pt x="6125" y="50144"/>
                  </a:moveTo>
                  <a:cubicBezTo>
                    <a:pt x="6072" y="50144"/>
                    <a:pt x="6019" y="50159"/>
                    <a:pt x="5968" y="50193"/>
                  </a:cubicBezTo>
                  <a:cubicBezTo>
                    <a:pt x="5780" y="50274"/>
                    <a:pt x="5727" y="50489"/>
                    <a:pt x="5834" y="50650"/>
                  </a:cubicBezTo>
                  <a:cubicBezTo>
                    <a:pt x="6210" y="51349"/>
                    <a:pt x="6614" y="52021"/>
                    <a:pt x="7017" y="52693"/>
                  </a:cubicBezTo>
                  <a:cubicBezTo>
                    <a:pt x="7098" y="52774"/>
                    <a:pt x="7205" y="52855"/>
                    <a:pt x="7313" y="52855"/>
                  </a:cubicBezTo>
                  <a:cubicBezTo>
                    <a:pt x="7366" y="52855"/>
                    <a:pt x="7420" y="52828"/>
                    <a:pt x="7501" y="52801"/>
                  </a:cubicBezTo>
                  <a:cubicBezTo>
                    <a:pt x="7635" y="52693"/>
                    <a:pt x="7689" y="52478"/>
                    <a:pt x="7608" y="52344"/>
                  </a:cubicBezTo>
                  <a:cubicBezTo>
                    <a:pt x="7178" y="51672"/>
                    <a:pt x="6802" y="51000"/>
                    <a:pt x="6426" y="50328"/>
                  </a:cubicBezTo>
                  <a:cubicBezTo>
                    <a:pt x="6352" y="50217"/>
                    <a:pt x="6240" y="50144"/>
                    <a:pt x="6125" y="50144"/>
                  </a:cubicBezTo>
                  <a:close/>
                  <a:moveTo>
                    <a:pt x="8631" y="54140"/>
                  </a:moveTo>
                  <a:cubicBezTo>
                    <a:pt x="8389" y="54140"/>
                    <a:pt x="8161" y="54405"/>
                    <a:pt x="8334" y="54656"/>
                  </a:cubicBezTo>
                  <a:cubicBezTo>
                    <a:pt x="8791" y="55328"/>
                    <a:pt x="9248" y="55946"/>
                    <a:pt x="9732" y="56592"/>
                  </a:cubicBezTo>
                  <a:cubicBezTo>
                    <a:pt x="9784" y="56669"/>
                    <a:pt x="9885" y="56722"/>
                    <a:pt x="9988" y="56726"/>
                  </a:cubicBezTo>
                  <a:lnTo>
                    <a:pt x="9988" y="56726"/>
                  </a:lnTo>
                  <a:cubicBezTo>
                    <a:pt x="10064" y="56723"/>
                    <a:pt x="10139" y="56696"/>
                    <a:pt x="10189" y="56645"/>
                  </a:cubicBezTo>
                  <a:cubicBezTo>
                    <a:pt x="10351" y="56538"/>
                    <a:pt x="10377" y="56323"/>
                    <a:pt x="10270" y="56188"/>
                  </a:cubicBezTo>
                  <a:cubicBezTo>
                    <a:pt x="9786" y="55570"/>
                    <a:pt x="9329" y="54925"/>
                    <a:pt x="8899" y="54280"/>
                  </a:cubicBezTo>
                  <a:cubicBezTo>
                    <a:pt x="8823" y="54181"/>
                    <a:pt x="8726" y="54140"/>
                    <a:pt x="8631" y="54140"/>
                  </a:cubicBezTo>
                  <a:close/>
                  <a:moveTo>
                    <a:pt x="9988" y="56726"/>
                  </a:moveTo>
                  <a:cubicBezTo>
                    <a:pt x="9983" y="56726"/>
                    <a:pt x="9979" y="56726"/>
                    <a:pt x="9974" y="56726"/>
                  </a:cubicBezTo>
                  <a:lnTo>
                    <a:pt x="10001" y="56726"/>
                  </a:lnTo>
                  <a:cubicBezTo>
                    <a:pt x="9997" y="56726"/>
                    <a:pt x="9992" y="56726"/>
                    <a:pt x="9988" y="56726"/>
                  </a:cubicBezTo>
                  <a:close/>
                  <a:moveTo>
                    <a:pt x="11471" y="57864"/>
                  </a:moveTo>
                  <a:cubicBezTo>
                    <a:pt x="11218" y="57864"/>
                    <a:pt x="10990" y="58179"/>
                    <a:pt x="11211" y="58420"/>
                  </a:cubicBezTo>
                  <a:cubicBezTo>
                    <a:pt x="11345" y="58581"/>
                    <a:pt x="11480" y="58769"/>
                    <a:pt x="11641" y="58931"/>
                  </a:cubicBezTo>
                  <a:cubicBezTo>
                    <a:pt x="12017" y="59361"/>
                    <a:pt x="12394" y="59791"/>
                    <a:pt x="12770" y="60194"/>
                  </a:cubicBezTo>
                  <a:cubicBezTo>
                    <a:pt x="12851" y="60275"/>
                    <a:pt x="12931" y="60302"/>
                    <a:pt x="13012" y="60302"/>
                  </a:cubicBezTo>
                  <a:cubicBezTo>
                    <a:pt x="13120" y="60302"/>
                    <a:pt x="13200" y="60275"/>
                    <a:pt x="13281" y="60221"/>
                  </a:cubicBezTo>
                  <a:cubicBezTo>
                    <a:pt x="13388" y="60087"/>
                    <a:pt x="13388" y="59871"/>
                    <a:pt x="13281" y="59737"/>
                  </a:cubicBezTo>
                  <a:cubicBezTo>
                    <a:pt x="12878" y="59334"/>
                    <a:pt x="12501" y="58904"/>
                    <a:pt x="12125" y="58473"/>
                  </a:cubicBezTo>
                  <a:cubicBezTo>
                    <a:pt x="11990" y="58312"/>
                    <a:pt x="11856" y="58151"/>
                    <a:pt x="11722" y="57990"/>
                  </a:cubicBezTo>
                  <a:cubicBezTo>
                    <a:pt x="11646" y="57901"/>
                    <a:pt x="11557" y="57864"/>
                    <a:pt x="11471" y="57864"/>
                  </a:cubicBezTo>
                  <a:close/>
                  <a:moveTo>
                    <a:pt x="14647" y="61286"/>
                  </a:moveTo>
                  <a:cubicBezTo>
                    <a:pt x="14379" y="61286"/>
                    <a:pt x="14150" y="61642"/>
                    <a:pt x="14437" y="61888"/>
                  </a:cubicBezTo>
                  <a:cubicBezTo>
                    <a:pt x="15001" y="62425"/>
                    <a:pt x="15566" y="62990"/>
                    <a:pt x="16158" y="63501"/>
                  </a:cubicBezTo>
                  <a:cubicBezTo>
                    <a:pt x="16211" y="63555"/>
                    <a:pt x="16292" y="63581"/>
                    <a:pt x="16373" y="63581"/>
                  </a:cubicBezTo>
                  <a:lnTo>
                    <a:pt x="16373" y="63608"/>
                  </a:lnTo>
                  <a:cubicBezTo>
                    <a:pt x="16480" y="63608"/>
                    <a:pt x="16561" y="63555"/>
                    <a:pt x="16641" y="63474"/>
                  </a:cubicBezTo>
                  <a:cubicBezTo>
                    <a:pt x="16749" y="63339"/>
                    <a:pt x="16749" y="63124"/>
                    <a:pt x="16615" y="63017"/>
                  </a:cubicBezTo>
                  <a:cubicBezTo>
                    <a:pt x="16023" y="62479"/>
                    <a:pt x="15459" y="61942"/>
                    <a:pt x="14894" y="61404"/>
                  </a:cubicBezTo>
                  <a:cubicBezTo>
                    <a:pt x="14817" y="61321"/>
                    <a:pt x="14730" y="61286"/>
                    <a:pt x="14647" y="61286"/>
                  </a:cubicBezTo>
                  <a:close/>
                  <a:moveTo>
                    <a:pt x="18165" y="64456"/>
                  </a:moveTo>
                  <a:cubicBezTo>
                    <a:pt x="18067" y="64456"/>
                    <a:pt x="17968" y="64498"/>
                    <a:pt x="17905" y="64576"/>
                  </a:cubicBezTo>
                  <a:cubicBezTo>
                    <a:pt x="17797" y="64711"/>
                    <a:pt x="17797" y="64926"/>
                    <a:pt x="17959" y="65060"/>
                  </a:cubicBezTo>
                  <a:cubicBezTo>
                    <a:pt x="18550" y="65544"/>
                    <a:pt x="19169" y="66028"/>
                    <a:pt x="19814" y="66512"/>
                  </a:cubicBezTo>
                  <a:cubicBezTo>
                    <a:pt x="19868" y="66566"/>
                    <a:pt x="19948" y="66592"/>
                    <a:pt x="20002" y="66592"/>
                  </a:cubicBezTo>
                  <a:cubicBezTo>
                    <a:pt x="20109" y="66592"/>
                    <a:pt x="20217" y="66539"/>
                    <a:pt x="20271" y="66431"/>
                  </a:cubicBezTo>
                  <a:cubicBezTo>
                    <a:pt x="20378" y="66297"/>
                    <a:pt x="20351" y="66082"/>
                    <a:pt x="20190" y="65974"/>
                  </a:cubicBezTo>
                  <a:cubicBezTo>
                    <a:pt x="19572" y="65490"/>
                    <a:pt x="18953" y="65006"/>
                    <a:pt x="18362" y="64522"/>
                  </a:cubicBezTo>
                  <a:cubicBezTo>
                    <a:pt x="18306" y="64477"/>
                    <a:pt x="18236" y="64456"/>
                    <a:pt x="18165" y="64456"/>
                  </a:cubicBezTo>
                  <a:close/>
                  <a:moveTo>
                    <a:pt x="21914" y="67284"/>
                  </a:moveTo>
                  <a:cubicBezTo>
                    <a:pt x="21632" y="67284"/>
                    <a:pt x="21412" y="67688"/>
                    <a:pt x="21722" y="67910"/>
                  </a:cubicBezTo>
                  <a:cubicBezTo>
                    <a:pt x="22341" y="68340"/>
                    <a:pt x="23013" y="68797"/>
                    <a:pt x="23685" y="69227"/>
                  </a:cubicBezTo>
                  <a:cubicBezTo>
                    <a:pt x="23739" y="69254"/>
                    <a:pt x="23819" y="69281"/>
                    <a:pt x="23873" y="69281"/>
                  </a:cubicBezTo>
                  <a:cubicBezTo>
                    <a:pt x="23981" y="69281"/>
                    <a:pt x="24088" y="69200"/>
                    <a:pt x="24142" y="69120"/>
                  </a:cubicBezTo>
                  <a:cubicBezTo>
                    <a:pt x="24250" y="68958"/>
                    <a:pt x="24196" y="68743"/>
                    <a:pt x="24061" y="68662"/>
                  </a:cubicBezTo>
                  <a:cubicBezTo>
                    <a:pt x="23416" y="68232"/>
                    <a:pt x="22744" y="67802"/>
                    <a:pt x="22099" y="67345"/>
                  </a:cubicBezTo>
                  <a:cubicBezTo>
                    <a:pt x="22037" y="67303"/>
                    <a:pt x="21974" y="67284"/>
                    <a:pt x="21914" y="67284"/>
                  </a:cubicBezTo>
                  <a:close/>
                  <a:moveTo>
                    <a:pt x="25865" y="69817"/>
                  </a:moveTo>
                  <a:cubicBezTo>
                    <a:pt x="25555" y="69817"/>
                    <a:pt x="25362" y="70283"/>
                    <a:pt x="25701" y="70464"/>
                  </a:cubicBezTo>
                  <a:cubicBezTo>
                    <a:pt x="26373" y="70840"/>
                    <a:pt x="27072" y="71243"/>
                    <a:pt x="27771" y="71620"/>
                  </a:cubicBezTo>
                  <a:cubicBezTo>
                    <a:pt x="27825" y="71647"/>
                    <a:pt x="27879" y="71647"/>
                    <a:pt x="27933" y="71647"/>
                  </a:cubicBezTo>
                  <a:cubicBezTo>
                    <a:pt x="28282" y="71647"/>
                    <a:pt x="28390" y="71190"/>
                    <a:pt x="28094" y="71028"/>
                  </a:cubicBezTo>
                  <a:cubicBezTo>
                    <a:pt x="27395" y="70652"/>
                    <a:pt x="26723" y="70276"/>
                    <a:pt x="26051" y="69872"/>
                  </a:cubicBezTo>
                  <a:cubicBezTo>
                    <a:pt x="25987" y="69834"/>
                    <a:pt x="25924" y="69817"/>
                    <a:pt x="25865" y="69817"/>
                  </a:cubicBezTo>
                  <a:close/>
                  <a:moveTo>
                    <a:pt x="30009" y="72067"/>
                  </a:moveTo>
                  <a:cubicBezTo>
                    <a:pt x="29694" y="72067"/>
                    <a:pt x="29519" y="72536"/>
                    <a:pt x="29868" y="72722"/>
                  </a:cubicBezTo>
                  <a:cubicBezTo>
                    <a:pt x="30567" y="73045"/>
                    <a:pt x="31293" y="73394"/>
                    <a:pt x="31992" y="73717"/>
                  </a:cubicBezTo>
                  <a:cubicBezTo>
                    <a:pt x="32046" y="73744"/>
                    <a:pt x="32100" y="73744"/>
                    <a:pt x="32153" y="73744"/>
                  </a:cubicBezTo>
                  <a:cubicBezTo>
                    <a:pt x="32503" y="73744"/>
                    <a:pt x="32611" y="73260"/>
                    <a:pt x="32288" y="73098"/>
                  </a:cubicBezTo>
                  <a:cubicBezTo>
                    <a:pt x="31562" y="72776"/>
                    <a:pt x="30863" y="72426"/>
                    <a:pt x="30164" y="72104"/>
                  </a:cubicBezTo>
                  <a:cubicBezTo>
                    <a:pt x="30110" y="72078"/>
                    <a:pt x="30058" y="72067"/>
                    <a:pt x="30009" y="72067"/>
                  </a:cubicBezTo>
                  <a:close/>
                  <a:moveTo>
                    <a:pt x="34280" y="74013"/>
                  </a:moveTo>
                  <a:cubicBezTo>
                    <a:pt x="33956" y="74013"/>
                    <a:pt x="33789" y="74515"/>
                    <a:pt x="34170" y="74658"/>
                  </a:cubicBezTo>
                  <a:cubicBezTo>
                    <a:pt x="34896" y="74953"/>
                    <a:pt x="35622" y="75249"/>
                    <a:pt x="36374" y="75545"/>
                  </a:cubicBezTo>
                  <a:lnTo>
                    <a:pt x="36482" y="75545"/>
                  </a:lnTo>
                  <a:cubicBezTo>
                    <a:pt x="36491" y="75545"/>
                    <a:pt x="36500" y="75546"/>
                    <a:pt x="36509" y="75546"/>
                  </a:cubicBezTo>
                  <a:cubicBezTo>
                    <a:pt x="36863" y="75546"/>
                    <a:pt x="36957" y="75031"/>
                    <a:pt x="36589" y="74900"/>
                  </a:cubicBezTo>
                  <a:cubicBezTo>
                    <a:pt x="35863" y="74631"/>
                    <a:pt x="35138" y="74335"/>
                    <a:pt x="34412" y="74039"/>
                  </a:cubicBezTo>
                  <a:cubicBezTo>
                    <a:pt x="34366" y="74021"/>
                    <a:pt x="34322" y="74013"/>
                    <a:pt x="34280" y="74013"/>
                  </a:cubicBezTo>
                  <a:close/>
                  <a:moveTo>
                    <a:pt x="38648" y="75673"/>
                  </a:moveTo>
                  <a:cubicBezTo>
                    <a:pt x="38321" y="75673"/>
                    <a:pt x="38201" y="76206"/>
                    <a:pt x="38579" y="76324"/>
                  </a:cubicBezTo>
                  <a:cubicBezTo>
                    <a:pt x="39332" y="76593"/>
                    <a:pt x="40084" y="76835"/>
                    <a:pt x="40837" y="77050"/>
                  </a:cubicBezTo>
                  <a:cubicBezTo>
                    <a:pt x="40864" y="77077"/>
                    <a:pt x="40891" y="77077"/>
                    <a:pt x="40945" y="77077"/>
                  </a:cubicBezTo>
                  <a:lnTo>
                    <a:pt x="40945" y="77104"/>
                  </a:lnTo>
                  <a:cubicBezTo>
                    <a:pt x="40961" y="77106"/>
                    <a:pt x="40977" y="77107"/>
                    <a:pt x="40993" y="77107"/>
                  </a:cubicBezTo>
                  <a:cubicBezTo>
                    <a:pt x="41382" y="77107"/>
                    <a:pt x="41465" y="76484"/>
                    <a:pt x="41025" y="76432"/>
                  </a:cubicBezTo>
                  <a:cubicBezTo>
                    <a:pt x="40272" y="76190"/>
                    <a:pt x="39547" y="75948"/>
                    <a:pt x="38794" y="75706"/>
                  </a:cubicBezTo>
                  <a:cubicBezTo>
                    <a:pt x="38742" y="75683"/>
                    <a:pt x="38693" y="75673"/>
                    <a:pt x="38648" y="75673"/>
                  </a:cubicBezTo>
                  <a:close/>
                  <a:moveTo>
                    <a:pt x="43189" y="77065"/>
                  </a:moveTo>
                  <a:cubicBezTo>
                    <a:pt x="42828" y="77065"/>
                    <a:pt x="42698" y="77623"/>
                    <a:pt x="43095" y="77722"/>
                  </a:cubicBezTo>
                  <a:cubicBezTo>
                    <a:pt x="43848" y="77937"/>
                    <a:pt x="44628" y="78153"/>
                    <a:pt x="45380" y="78341"/>
                  </a:cubicBezTo>
                  <a:lnTo>
                    <a:pt x="45461" y="78341"/>
                  </a:lnTo>
                  <a:cubicBezTo>
                    <a:pt x="45479" y="78343"/>
                    <a:pt x="45496" y="78344"/>
                    <a:pt x="45512" y="78344"/>
                  </a:cubicBezTo>
                  <a:cubicBezTo>
                    <a:pt x="45923" y="78344"/>
                    <a:pt x="45981" y="77720"/>
                    <a:pt x="45542" y="77669"/>
                  </a:cubicBezTo>
                  <a:cubicBezTo>
                    <a:pt x="44789" y="77480"/>
                    <a:pt x="44036" y="77292"/>
                    <a:pt x="43283" y="77077"/>
                  </a:cubicBezTo>
                  <a:cubicBezTo>
                    <a:pt x="43251" y="77069"/>
                    <a:pt x="43219" y="77065"/>
                    <a:pt x="43189" y="77065"/>
                  </a:cubicBezTo>
                  <a:close/>
                  <a:moveTo>
                    <a:pt x="47744" y="78194"/>
                  </a:moveTo>
                  <a:cubicBezTo>
                    <a:pt x="47592" y="78194"/>
                    <a:pt x="47469" y="78315"/>
                    <a:pt x="47424" y="78475"/>
                  </a:cubicBezTo>
                  <a:cubicBezTo>
                    <a:pt x="47397" y="78636"/>
                    <a:pt x="47504" y="78825"/>
                    <a:pt x="47692" y="78851"/>
                  </a:cubicBezTo>
                  <a:cubicBezTo>
                    <a:pt x="48445" y="79013"/>
                    <a:pt x="49198" y="79174"/>
                    <a:pt x="49951" y="79309"/>
                  </a:cubicBezTo>
                  <a:lnTo>
                    <a:pt x="50058" y="79309"/>
                  </a:lnTo>
                  <a:cubicBezTo>
                    <a:pt x="50076" y="79311"/>
                    <a:pt x="50093" y="79312"/>
                    <a:pt x="50109" y="79312"/>
                  </a:cubicBezTo>
                  <a:cubicBezTo>
                    <a:pt x="50519" y="79312"/>
                    <a:pt x="50553" y="78688"/>
                    <a:pt x="50139" y="78636"/>
                  </a:cubicBezTo>
                  <a:lnTo>
                    <a:pt x="50058" y="78636"/>
                  </a:lnTo>
                  <a:cubicBezTo>
                    <a:pt x="49332" y="78502"/>
                    <a:pt x="48580" y="78368"/>
                    <a:pt x="47827" y="78206"/>
                  </a:cubicBezTo>
                  <a:cubicBezTo>
                    <a:pt x="47798" y="78198"/>
                    <a:pt x="47771" y="78194"/>
                    <a:pt x="47744" y="78194"/>
                  </a:cubicBezTo>
                  <a:close/>
                  <a:moveTo>
                    <a:pt x="52377" y="79033"/>
                  </a:moveTo>
                  <a:cubicBezTo>
                    <a:pt x="51983" y="79033"/>
                    <a:pt x="51911" y="79636"/>
                    <a:pt x="52316" y="79712"/>
                  </a:cubicBezTo>
                  <a:cubicBezTo>
                    <a:pt x="53096" y="79846"/>
                    <a:pt x="53876" y="79954"/>
                    <a:pt x="54655" y="80088"/>
                  </a:cubicBezTo>
                  <a:lnTo>
                    <a:pt x="54709" y="80088"/>
                  </a:lnTo>
                  <a:lnTo>
                    <a:pt x="54709" y="80061"/>
                  </a:lnTo>
                  <a:cubicBezTo>
                    <a:pt x="54727" y="80063"/>
                    <a:pt x="54744" y="80064"/>
                    <a:pt x="54760" y="80064"/>
                  </a:cubicBezTo>
                  <a:cubicBezTo>
                    <a:pt x="55168" y="80064"/>
                    <a:pt x="55177" y="79441"/>
                    <a:pt x="54763" y="79389"/>
                  </a:cubicBezTo>
                  <a:cubicBezTo>
                    <a:pt x="53983" y="79282"/>
                    <a:pt x="53204" y="79147"/>
                    <a:pt x="52451" y="79040"/>
                  </a:cubicBezTo>
                  <a:cubicBezTo>
                    <a:pt x="52425" y="79035"/>
                    <a:pt x="52400" y="79033"/>
                    <a:pt x="52377" y="79033"/>
                  </a:cubicBezTo>
                  <a:close/>
                  <a:moveTo>
                    <a:pt x="57027" y="79762"/>
                  </a:moveTo>
                  <a:cubicBezTo>
                    <a:pt x="56637" y="79762"/>
                    <a:pt x="56555" y="80386"/>
                    <a:pt x="56994" y="80438"/>
                  </a:cubicBezTo>
                  <a:lnTo>
                    <a:pt x="57075" y="80438"/>
                  </a:lnTo>
                  <a:lnTo>
                    <a:pt x="59306" y="80787"/>
                  </a:lnTo>
                  <a:lnTo>
                    <a:pt x="59360" y="80787"/>
                  </a:lnTo>
                  <a:cubicBezTo>
                    <a:pt x="59369" y="80788"/>
                    <a:pt x="59378" y="80788"/>
                    <a:pt x="59387" y="80788"/>
                  </a:cubicBezTo>
                  <a:cubicBezTo>
                    <a:pt x="59819" y="80788"/>
                    <a:pt x="59862" y="80141"/>
                    <a:pt x="59414" y="80115"/>
                  </a:cubicBezTo>
                  <a:lnTo>
                    <a:pt x="57156" y="79766"/>
                  </a:lnTo>
                  <a:lnTo>
                    <a:pt x="57075" y="79766"/>
                  </a:lnTo>
                  <a:cubicBezTo>
                    <a:pt x="57058" y="79763"/>
                    <a:pt x="57042" y="79762"/>
                    <a:pt x="57027" y="79762"/>
                  </a:cubicBezTo>
                  <a:close/>
                  <a:moveTo>
                    <a:pt x="61679" y="80458"/>
                  </a:moveTo>
                  <a:cubicBezTo>
                    <a:pt x="61285" y="80458"/>
                    <a:pt x="61214" y="81061"/>
                    <a:pt x="61645" y="81137"/>
                  </a:cubicBezTo>
                  <a:cubicBezTo>
                    <a:pt x="62425" y="81271"/>
                    <a:pt x="63205" y="81405"/>
                    <a:pt x="63957" y="81540"/>
                  </a:cubicBezTo>
                  <a:lnTo>
                    <a:pt x="64011" y="81540"/>
                  </a:lnTo>
                  <a:cubicBezTo>
                    <a:pt x="64020" y="81540"/>
                    <a:pt x="64029" y="81541"/>
                    <a:pt x="64037" y="81541"/>
                  </a:cubicBezTo>
                  <a:cubicBezTo>
                    <a:pt x="64470" y="81541"/>
                    <a:pt x="64513" y="80894"/>
                    <a:pt x="64065" y="80868"/>
                  </a:cubicBezTo>
                  <a:cubicBezTo>
                    <a:pt x="63312" y="80733"/>
                    <a:pt x="62532" y="80599"/>
                    <a:pt x="61753" y="80465"/>
                  </a:cubicBezTo>
                  <a:cubicBezTo>
                    <a:pt x="61727" y="80460"/>
                    <a:pt x="61702" y="80458"/>
                    <a:pt x="61679" y="80458"/>
                  </a:cubicBezTo>
                  <a:close/>
                  <a:moveTo>
                    <a:pt x="66356" y="81294"/>
                  </a:moveTo>
                  <a:cubicBezTo>
                    <a:pt x="66188" y="81294"/>
                    <a:pt x="66050" y="81419"/>
                    <a:pt x="66000" y="81567"/>
                  </a:cubicBezTo>
                  <a:cubicBezTo>
                    <a:pt x="65974" y="81755"/>
                    <a:pt x="66081" y="81943"/>
                    <a:pt x="66269" y="81970"/>
                  </a:cubicBezTo>
                  <a:cubicBezTo>
                    <a:pt x="67076" y="82131"/>
                    <a:pt x="67829" y="82293"/>
                    <a:pt x="68554" y="82454"/>
                  </a:cubicBezTo>
                  <a:lnTo>
                    <a:pt x="68635" y="82454"/>
                  </a:lnTo>
                  <a:lnTo>
                    <a:pt x="68635" y="82481"/>
                  </a:lnTo>
                  <a:cubicBezTo>
                    <a:pt x="68653" y="82483"/>
                    <a:pt x="68670" y="82484"/>
                    <a:pt x="68686" y="82484"/>
                  </a:cubicBezTo>
                  <a:cubicBezTo>
                    <a:pt x="69096" y="82484"/>
                    <a:pt x="69129" y="81860"/>
                    <a:pt x="68716" y="81809"/>
                  </a:cubicBezTo>
                  <a:cubicBezTo>
                    <a:pt x="67963" y="81647"/>
                    <a:pt x="67210" y="81459"/>
                    <a:pt x="66404" y="81298"/>
                  </a:cubicBezTo>
                  <a:cubicBezTo>
                    <a:pt x="66387" y="81296"/>
                    <a:pt x="66371" y="81294"/>
                    <a:pt x="66356" y="81294"/>
                  </a:cubicBezTo>
                  <a:close/>
                  <a:moveTo>
                    <a:pt x="70907" y="82361"/>
                  </a:moveTo>
                  <a:cubicBezTo>
                    <a:pt x="70546" y="82361"/>
                    <a:pt x="70415" y="82921"/>
                    <a:pt x="70813" y="83045"/>
                  </a:cubicBezTo>
                  <a:cubicBezTo>
                    <a:pt x="71592" y="83260"/>
                    <a:pt x="72345" y="83476"/>
                    <a:pt x="73071" y="83717"/>
                  </a:cubicBezTo>
                  <a:lnTo>
                    <a:pt x="73178" y="83717"/>
                  </a:lnTo>
                  <a:cubicBezTo>
                    <a:pt x="73203" y="83722"/>
                    <a:pt x="73226" y="83724"/>
                    <a:pt x="73248" y="83724"/>
                  </a:cubicBezTo>
                  <a:cubicBezTo>
                    <a:pt x="73619" y="83724"/>
                    <a:pt x="73690" y="83121"/>
                    <a:pt x="73259" y="83045"/>
                  </a:cubicBezTo>
                  <a:cubicBezTo>
                    <a:pt x="72560" y="82830"/>
                    <a:pt x="71781" y="82588"/>
                    <a:pt x="71001" y="82373"/>
                  </a:cubicBezTo>
                  <a:cubicBezTo>
                    <a:pt x="70968" y="82365"/>
                    <a:pt x="70937" y="82361"/>
                    <a:pt x="70907" y="82361"/>
                  </a:cubicBezTo>
                  <a:close/>
                  <a:moveTo>
                    <a:pt x="75360" y="83825"/>
                  </a:moveTo>
                  <a:cubicBezTo>
                    <a:pt x="75041" y="83825"/>
                    <a:pt x="74891" y="84327"/>
                    <a:pt x="75249" y="84470"/>
                  </a:cubicBezTo>
                  <a:cubicBezTo>
                    <a:pt x="76001" y="84766"/>
                    <a:pt x="76727" y="85062"/>
                    <a:pt x="77399" y="85384"/>
                  </a:cubicBezTo>
                  <a:cubicBezTo>
                    <a:pt x="77453" y="85384"/>
                    <a:pt x="77480" y="85411"/>
                    <a:pt x="77534" y="85411"/>
                  </a:cubicBezTo>
                  <a:cubicBezTo>
                    <a:pt x="77668" y="85411"/>
                    <a:pt x="77803" y="85331"/>
                    <a:pt x="77856" y="85223"/>
                  </a:cubicBezTo>
                  <a:cubicBezTo>
                    <a:pt x="77910" y="85035"/>
                    <a:pt x="77856" y="84847"/>
                    <a:pt x="77668" y="84766"/>
                  </a:cubicBezTo>
                  <a:cubicBezTo>
                    <a:pt x="76996" y="84443"/>
                    <a:pt x="76243" y="84121"/>
                    <a:pt x="75490" y="83852"/>
                  </a:cubicBezTo>
                  <a:cubicBezTo>
                    <a:pt x="75445" y="83834"/>
                    <a:pt x="75401" y="83825"/>
                    <a:pt x="75360" y="83825"/>
                  </a:cubicBezTo>
                  <a:close/>
                  <a:moveTo>
                    <a:pt x="79627" y="85795"/>
                  </a:moveTo>
                  <a:cubicBezTo>
                    <a:pt x="79328" y="85795"/>
                    <a:pt x="79126" y="86250"/>
                    <a:pt x="79469" y="86433"/>
                  </a:cubicBezTo>
                  <a:cubicBezTo>
                    <a:pt x="80141" y="86809"/>
                    <a:pt x="80814" y="87239"/>
                    <a:pt x="81432" y="87643"/>
                  </a:cubicBezTo>
                  <a:cubicBezTo>
                    <a:pt x="81486" y="87696"/>
                    <a:pt x="81566" y="87723"/>
                    <a:pt x="81620" y="87723"/>
                  </a:cubicBezTo>
                  <a:cubicBezTo>
                    <a:pt x="81970" y="87723"/>
                    <a:pt x="82104" y="87293"/>
                    <a:pt x="81808" y="87105"/>
                  </a:cubicBezTo>
                  <a:cubicBezTo>
                    <a:pt x="81190" y="86648"/>
                    <a:pt x="80491" y="86245"/>
                    <a:pt x="79792" y="85841"/>
                  </a:cubicBezTo>
                  <a:cubicBezTo>
                    <a:pt x="79736" y="85809"/>
                    <a:pt x="79680" y="85795"/>
                    <a:pt x="79627" y="85795"/>
                  </a:cubicBezTo>
                  <a:close/>
                  <a:moveTo>
                    <a:pt x="83492" y="88468"/>
                  </a:moveTo>
                  <a:cubicBezTo>
                    <a:pt x="83220" y="88468"/>
                    <a:pt x="83011" y="88834"/>
                    <a:pt x="83287" y="89067"/>
                  </a:cubicBezTo>
                  <a:cubicBezTo>
                    <a:pt x="83878" y="89551"/>
                    <a:pt x="84470" y="90089"/>
                    <a:pt x="85007" y="90627"/>
                  </a:cubicBezTo>
                  <a:cubicBezTo>
                    <a:pt x="85061" y="90707"/>
                    <a:pt x="85142" y="90734"/>
                    <a:pt x="85249" y="90734"/>
                  </a:cubicBezTo>
                  <a:cubicBezTo>
                    <a:pt x="85545" y="90734"/>
                    <a:pt x="85680" y="90385"/>
                    <a:pt x="85464" y="90170"/>
                  </a:cubicBezTo>
                  <a:cubicBezTo>
                    <a:pt x="84927" y="89605"/>
                    <a:pt x="84335" y="89067"/>
                    <a:pt x="83717" y="88557"/>
                  </a:cubicBezTo>
                  <a:cubicBezTo>
                    <a:pt x="83643" y="88494"/>
                    <a:pt x="83565" y="88468"/>
                    <a:pt x="83492" y="88468"/>
                  </a:cubicBezTo>
                  <a:close/>
                  <a:moveTo>
                    <a:pt x="86831" y="91810"/>
                  </a:moveTo>
                  <a:cubicBezTo>
                    <a:pt x="86578" y="91810"/>
                    <a:pt x="86351" y="92093"/>
                    <a:pt x="86567" y="92347"/>
                  </a:cubicBezTo>
                  <a:cubicBezTo>
                    <a:pt x="87051" y="92966"/>
                    <a:pt x="87481" y="93584"/>
                    <a:pt x="87911" y="94229"/>
                  </a:cubicBezTo>
                  <a:cubicBezTo>
                    <a:pt x="87965" y="94337"/>
                    <a:pt x="88072" y="94390"/>
                    <a:pt x="88180" y="94390"/>
                  </a:cubicBezTo>
                  <a:lnTo>
                    <a:pt x="88207" y="94390"/>
                  </a:lnTo>
                  <a:cubicBezTo>
                    <a:pt x="88475" y="94390"/>
                    <a:pt x="88637" y="94095"/>
                    <a:pt x="88475" y="93880"/>
                  </a:cubicBezTo>
                  <a:cubicBezTo>
                    <a:pt x="88045" y="93207"/>
                    <a:pt x="87588" y="92535"/>
                    <a:pt x="87104" y="91944"/>
                  </a:cubicBezTo>
                  <a:cubicBezTo>
                    <a:pt x="87024" y="91849"/>
                    <a:pt x="86926" y="91810"/>
                    <a:pt x="86831" y="91810"/>
                  </a:cubicBezTo>
                  <a:close/>
                  <a:moveTo>
                    <a:pt x="89388" y="95737"/>
                  </a:moveTo>
                  <a:cubicBezTo>
                    <a:pt x="89168" y="95737"/>
                    <a:pt x="88940" y="95973"/>
                    <a:pt x="89067" y="96245"/>
                  </a:cubicBezTo>
                  <a:cubicBezTo>
                    <a:pt x="89416" y="96891"/>
                    <a:pt x="89766" y="97590"/>
                    <a:pt x="90089" y="98342"/>
                  </a:cubicBezTo>
                  <a:cubicBezTo>
                    <a:pt x="90142" y="98450"/>
                    <a:pt x="90250" y="98530"/>
                    <a:pt x="90384" y="98530"/>
                  </a:cubicBezTo>
                  <a:cubicBezTo>
                    <a:pt x="90438" y="98530"/>
                    <a:pt x="90492" y="98530"/>
                    <a:pt x="90519" y="98504"/>
                  </a:cubicBezTo>
                  <a:cubicBezTo>
                    <a:pt x="90707" y="98423"/>
                    <a:pt x="90787" y="98235"/>
                    <a:pt x="90707" y="98073"/>
                  </a:cubicBezTo>
                  <a:cubicBezTo>
                    <a:pt x="90384" y="97321"/>
                    <a:pt x="90035" y="96595"/>
                    <a:pt x="89658" y="95923"/>
                  </a:cubicBezTo>
                  <a:cubicBezTo>
                    <a:pt x="89597" y="95792"/>
                    <a:pt x="89494" y="95737"/>
                    <a:pt x="89388" y="95737"/>
                  </a:cubicBezTo>
                  <a:close/>
                  <a:moveTo>
                    <a:pt x="91257" y="100032"/>
                  </a:moveTo>
                  <a:cubicBezTo>
                    <a:pt x="91043" y="100032"/>
                    <a:pt x="90822" y="100226"/>
                    <a:pt x="90922" y="100493"/>
                  </a:cubicBezTo>
                  <a:cubicBezTo>
                    <a:pt x="91191" y="101192"/>
                    <a:pt x="91433" y="101945"/>
                    <a:pt x="91675" y="102724"/>
                  </a:cubicBezTo>
                  <a:cubicBezTo>
                    <a:pt x="91723" y="102845"/>
                    <a:pt x="91836" y="102944"/>
                    <a:pt x="91955" y="102944"/>
                  </a:cubicBezTo>
                  <a:cubicBezTo>
                    <a:pt x="91969" y="102944"/>
                    <a:pt x="91983" y="102942"/>
                    <a:pt x="91997" y="102939"/>
                  </a:cubicBezTo>
                  <a:lnTo>
                    <a:pt x="92078" y="102939"/>
                  </a:lnTo>
                  <a:cubicBezTo>
                    <a:pt x="92266" y="102886"/>
                    <a:pt x="92374" y="102698"/>
                    <a:pt x="92320" y="102509"/>
                  </a:cubicBezTo>
                  <a:cubicBezTo>
                    <a:pt x="92078" y="101730"/>
                    <a:pt x="91809" y="100977"/>
                    <a:pt x="91567" y="100278"/>
                  </a:cubicBezTo>
                  <a:cubicBezTo>
                    <a:pt x="91516" y="100104"/>
                    <a:pt x="91388" y="100032"/>
                    <a:pt x="91257" y="100032"/>
                  </a:cubicBezTo>
                  <a:close/>
                  <a:moveTo>
                    <a:pt x="92657" y="104539"/>
                  </a:moveTo>
                  <a:cubicBezTo>
                    <a:pt x="92627" y="104539"/>
                    <a:pt x="92595" y="104543"/>
                    <a:pt x="92562" y="104552"/>
                  </a:cubicBezTo>
                  <a:cubicBezTo>
                    <a:pt x="92374" y="104606"/>
                    <a:pt x="92266" y="104794"/>
                    <a:pt x="92320" y="104956"/>
                  </a:cubicBezTo>
                  <a:cubicBezTo>
                    <a:pt x="92508" y="105655"/>
                    <a:pt x="92696" y="106407"/>
                    <a:pt x="92911" y="107241"/>
                  </a:cubicBezTo>
                  <a:cubicBezTo>
                    <a:pt x="92938" y="107375"/>
                    <a:pt x="93073" y="107483"/>
                    <a:pt x="93234" y="107483"/>
                  </a:cubicBezTo>
                  <a:lnTo>
                    <a:pt x="93315" y="107483"/>
                  </a:lnTo>
                  <a:cubicBezTo>
                    <a:pt x="93476" y="107429"/>
                    <a:pt x="93610" y="107241"/>
                    <a:pt x="93557" y="107080"/>
                  </a:cubicBezTo>
                  <a:cubicBezTo>
                    <a:pt x="93341" y="106246"/>
                    <a:pt x="93153" y="105493"/>
                    <a:pt x="92965" y="104794"/>
                  </a:cubicBezTo>
                  <a:cubicBezTo>
                    <a:pt x="92921" y="104639"/>
                    <a:pt x="92803" y="104539"/>
                    <a:pt x="92657" y="104539"/>
                  </a:cubicBezTo>
                  <a:close/>
                  <a:moveTo>
                    <a:pt x="93783" y="109104"/>
                  </a:moveTo>
                  <a:cubicBezTo>
                    <a:pt x="93588" y="109104"/>
                    <a:pt x="93386" y="109260"/>
                    <a:pt x="93449" y="109526"/>
                  </a:cubicBezTo>
                  <a:lnTo>
                    <a:pt x="93987" y="111811"/>
                  </a:lnTo>
                  <a:cubicBezTo>
                    <a:pt x="94014" y="111972"/>
                    <a:pt x="94148" y="112080"/>
                    <a:pt x="94309" y="112080"/>
                  </a:cubicBezTo>
                  <a:cubicBezTo>
                    <a:pt x="94336" y="112080"/>
                    <a:pt x="94363" y="112080"/>
                    <a:pt x="94390" y="112053"/>
                  </a:cubicBezTo>
                  <a:cubicBezTo>
                    <a:pt x="94551" y="112026"/>
                    <a:pt x="94659" y="111838"/>
                    <a:pt x="94632" y="111650"/>
                  </a:cubicBezTo>
                  <a:lnTo>
                    <a:pt x="94094" y="109365"/>
                  </a:lnTo>
                  <a:cubicBezTo>
                    <a:pt x="94060" y="109185"/>
                    <a:pt x="93923" y="109104"/>
                    <a:pt x="93783" y="109104"/>
                  </a:cubicBezTo>
                  <a:close/>
                  <a:moveTo>
                    <a:pt x="133479" y="112241"/>
                  </a:moveTo>
                  <a:cubicBezTo>
                    <a:pt x="132807" y="112241"/>
                    <a:pt x="132135" y="112241"/>
                    <a:pt x="131463" y="112295"/>
                  </a:cubicBezTo>
                  <a:cubicBezTo>
                    <a:pt x="131006" y="112295"/>
                    <a:pt x="131033" y="112967"/>
                    <a:pt x="131463" y="112967"/>
                  </a:cubicBezTo>
                  <a:lnTo>
                    <a:pt x="131490" y="112967"/>
                  </a:lnTo>
                  <a:cubicBezTo>
                    <a:pt x="132135" y="112913"/>
                    <a:pt x="132807" y="112913"/>
                    <a:pt x="133479" y="112913"/>
                  </a:cubicBezTo>
                  <a:lnTo>
                    <a:pt x="133829" y="112913"/>
                  </a:lnTo>
                  <a:cubicBezTo>
                    <a:pt x="134286" y="112913"/>
                    <a:pt x="134286" y="112241"/>
                    <a:pt x="133829" y="112241"/>
                  </a:cubicBezTo>
                  <a:close/>
                  <a:moveTo>
                    <a:pt x="136195" y="112321"/>
                  </a:moveTo>
                  <a:cubicBezTo>
                    <a:pt x="135763" y="112321"/>
                    <a:pt x="135720" y="112968"/>
                    <a:pt x="136168" y="112994"/>
                  </a:cubicBezTo>
                  <a:cubicBezTo>
                    <a:pt x="136947" y="113048"/>
                    <a:pt x="137727" y="113128"/>
                    <a:pt x="138480" y="113236"/>
                  </a:cubicBezTo>
                  <a:lnTo>
                    <a:pt x="138533" y="113236"/>
                  </a:lnTo>
                  <a:lnTo>
                    <a:pt x="138533" y="113263"/>
                  </a:lnTo>
                  <a:cubicBezTo>
                    <a:pt x="138722" y="113236"/>
                    <a:pt x="138856" y="113102"/>
                    <a:pt x="138856" y="112940"/>
                  </a:cubicBezTo>
                  <a:cubicBezTo>
                    <a:pt x="138883" y="112752"/>
                    <a:pt x="138749" y="112591"/>
                    <a:pt x="138560" y="112564"/>
                  </a:cubicBezTo>
                  <a:cubicBezTo>
                    <a:pt x="137781" y="112456"/>
                    <a:pt x="137001" y="112376"/>
                    <a:pt x="136221" y="112322"/>
                  </a:cubicBezTo>
                  <a:cubicBezTo>
                    <a:pt x="136212" y="112321"/>
                    <a:pt x="136204" y="112321"/>
                    <a:pt x="136195" y="112321"/>
                  </a:cubicBezTo>
                  <a:close/>
                  <a:moveTo>
                    <a:pt x="129148" y="112507"/>
                  </a:moveTo>
                  <a:cubicBezTo>
                    <a:pt x="129132" y="112507"/>
                    <a:pt x="129115" y="112508"/>
                    <a:pt x="129097" y="112510"/>
                  </a:cubicBezTo>
                  <a:cubicBezTo>
                    <a:pt x="128318" y="112564"/>
                    <a:pt x="127538" y="112698"/>
                    <a:pt x="126758" y="112833"/>
                  </a:cubicBezTo>
                  <a:cubicBezTo>
                    <a:pt x="126310" y="112859"/>
                    <a:pt x="126379" y="113506"/>
                    <a:pt x="126787" y="113506"/>
                  </a:cubicBezTo>
                  <a:cubicBezTo>
                    <a:pt x="126795" y="113506"/>
                    <a:pt x="126804" y="113505"/>
                    <a:pt x="126812" y="113505"/>
                  </a:cubicBezTo>
                  <a:lnTo>
                    <a:pt x="126893" y="113505"/>
                  </a:lnTo>
                  <a:cubicBezTo>
                    <a:pt x="127645" y="113370"/>
                    <a:pt x="128425" y="113263"/>
                    <a:pt x="129178" y="113182"/>
                  </a:cubicBezTo>
                  <a:cubicBezTo>
                    <a:pt x="129617" y="113131"/>
                    <a:pt x="129560" y="112507"/>
                    <a:pt x="129148" y="112507"/>
                  </a:cubicBezTo>
                  <a:close/>
                  <a:moveTo>
                    <a:pt x="140852" y="112934"/>
                  </a:moveTo>
                  <a:cubicBezTo>
                    <a:pt x="140456" y="112934"/>
                    <a:pt x="140360" y="113536"/>
                    <a:pt x="140792" y="113612"/>
                  </a:cubicBezTo>
                  <a:cubicBezTo>
                    <a:pt x="141544" y="113747"/>
                    <a:pt x="142324" y="113935"/>
                    <a:pt x="143077" y="114123"/>
                  </a:cubicBezTo>
                  <a:lnTo>
                    <a:pt x="143158" y="114123"/>
                  </a:lnTo>
                  <a:cubicBezTo>
                    <a:pt x="143174" y="114125"/>
                    <a:pt x="143190" y="114126"/>
                    <a:pt x="143206" y="114126"/>
                  </a:cubicBezTo>
                  <a:cubicBezTo>
                    <a:pt x="143593" y="114126"/>
                    <a:pt x="143652" y="113503"/>
                    <a:pt x="143238" y="113451"/>
                  </a:cubicBezTo>
                  <a:cubicBezTo>
                    <a:pt x="142459" y="113263"/>
                    <a:pt x="141679" y="113102"/>
                    <a:pt x="140926" y="112940"/>
                  </a:cubicBezTo>
                  <a:cubicBezTo>
                    <a:pt x="140900" y="112936"/>
                    <a:pt x="140876" y="112934"/>
                    <a:pt x="140852" y="112934"/>
                  </a:cubicBezTo>
                  <a:close/>
                  <a:moveTo>
                    <a:pt x="124574" y="113320"/>
                  </a:moveTo>
                  <a:cubicBezTo>
                    <a:pt x="124534" y="113320"/>
                    <a:pt x="124492" y="113327"/>
                    <a:pt x="124446" y="113344"/>
                  </a:cubicBezTo>
                  <a:cubicBezTo>
                    <a:pt x="123667" y="113532"/>
                    <a:pt x="122914" y="113774"/>
                    <a:pt x="122161" y="114016"/>
                  </a:cubicBezTo>
                  <a:cubicBezTo>
                    <a:pt x="121973" y="114069"/>
                    <a:pt x="121892" y="114258"/>
                    <a:pt x="121946" y="114446"/>
                  </a:cubicBezTo>
                  <a:cubicBezTo>
                    <a:pt x="122000" y="114580"/>
                    <a:pt x="122107" y="114661"/>
                    <a:pt x="122269" y="114661"/>
                  </a:cubicBezTo>
                  <a:cubicBezTo>
                    <a:pt x="122296" y="114661"/>
                    <a:pt x="122349" y="114661"/>
                    <a:pt x="122376" y="114634"/>
                  </a:cubicBezTo>
                  <a:cubicBezTo>
                    <a:pt x="123102" y="114392"/>
                    <a:pt x="123855" y="114177"/>
                    <a:pt x="124608" y="113989"/>
                  </a:cubicBezTo>
                  <a:cubicBezTo>
                    <a:pt x="125043" y="113916"/>
                    <a:pt x="124934" y="113320"/>
                    <a:pt x="124574" y="113320"/>
                  </a:cubicBezTo>
                  <a:close/>
                  <a:moveTo>
                    <a:pt x="145409" y="114078"/>
                  </a:moveTo>
                  <a:cubicBezTo>
                    <a:pt x="145059" y="114078"/>
                    <a:pt x="144918" y="114620"/>
                    <a:pt x="145308" y="114741"/>
                  </a:cubicBezTo>
                  <a:cubicBezTo>
                    <a:pt x="146061" y="114983"/>
                    <a:pt x="146787" y="115225"/>
                    <a:pt x="147513" y="115494"/>
                  </a:cubicBezTo>
                  <a:cubicBezTo>
                    <a:pt x="147566" y="115521"/>
                    <a:pt x="147593" y="115521"/>
                    <a:pt x="147647" y="115521"/>
                  </a:cubicBezTo>
                  <a:cubicBezTo>
                    <a:pt x="148024" y="115521"/>
                    <a:pt x="148104" y="115010"/>
                    <a:pt x="147755" y="114876"/>
                  </a:cubicBezTo>
                  <a:cubicBezTo>
                    <a:pt x="147029" y="114607"/>
                    <a:pt x="146276" y="114338"/>
                    <a:pt x="145523" y="114096"/>
                  </a:cubicBezTo>
                  <a:cubicBezTo>
                    <a:pt x="145483" y="114084"/>
                    <a:pt x="145445" y="114078"/>
                    <a:pt x="145409" y="114078"/>
                  </a:cubicBezTo>
                  <a:close/>
                  <a:moveTo>
                    <a:pt x="216740" y="115301"/>
                  </a:moveTo>
                  <a:cubicBezTo>
                    <a:pt x="216027" y="115301"/>
                    <a:pt x="215300" y="115389"/>
                    <a:pt x="214615" y="115602"/>
                  </a:cubicBezTo>
                  <a:cubicBezTo>
                    <a:pt x="214176" y="115653"/>
                    <a:pt x="214258" y="116277"/>
                    <a:pt x="214648" y="116277"/>
                  </a:cubicBezTo>
                  <a:cubicBezTo>
                    <a:pt x="214663" y="116277"/>
                    <a:pt x="214679" y="116276"/>
                    <a:pt x="214696" y="116274"/>
                  </a:cubicBezTo>
                  <a:lnTo>
                    <a:pt x="214723" y="116274"/>
                  </a:lnTo>
                  <a:cubicBezTo>
                    <a:pt x="214750" y="116274"/>
                    <a:pt x="214776" y="116247"/>
                    <a:pt x="214830" y="116247"/>
                  </a:cubicBezTo>
                  <a:cubicBezTo>
                    <a:pt x="215443" y="116058"/>
                    <a:pt x="216097" y="115973"/>
                    <a:pt x="216757" y="115973"/>
                  </a:cubicBezTo>
                  <a:cubicBezTo>
                    <a:pt x="216849" y="115973"/>
                    <a:pt x="216942" y="115975"/>
                    <a:pt x="217035" y="115978"/>
                  </a:cubicBezTo>
                  <a:cubicBezTo>
                    <a:pt x="217223" y="115978"/>
                    <a:pt x="217384" y="115817"/>
                    <a:pt x="217384" y="115629"/>
                  </a:cubicBezTo>
                  <a:cubicBezTo>
                    <a:pt x="217384" y="115440"/>
                    <a:pt x="217223" y="115306"/>
                    <a:pt x="217035" y="115306"/>
                  </a:cubicBezTo>
                  <a:cubicBezTo>
                    <a:pt x="216937" y="115303"/>
                    <a:pt x="216839" y="115301"/>
                    <a:pt x="216740" y="115301"/>
                  </a:cubicBezTo>
                  <a:close/>
                  <a:moveTo>
                    <a:pt x="119930" y="114849"/>
                  </a:moveTo>
                  <a:cubicBezTo>
                    <a:pt x="119204" y="115145"/>
                    <a:pt x="118478" y="115467"/>
                    <a:pt x="117779" y="115817"/>
                  </a:cubicBezTo>
                  <a:cubicBezTo>
                    <a:pt x="117456" y="115978"/>
                    <a:pt x="117564" y="116462"/>
                    <a:pt x="117913" y="116462"/>
                  </a:cubicBezTo>
                  <a:lnTo>
                    <a:pt x="117940" y="116462"/>
                  </a:lnTo>
                  <a:cubicBezTo>
                    <a:pt x="117967" y="116435"/>
                    <a:pt x="118021" y="116435"/>
                    <a:pt x="118075" y="116408"/>
                  </a:cubicBezTo>
                  <a:cubicBezTo>
                    <a:pt x="118774" y="116059"/>
                    <a:pt x="119473" y="115736"/>
                    <a:pt x="120199" y="115467"/>
                  </a:cubicBezTo>
                  <a:lnTo>
                    <a:pt x="120064" y="115145"/>
                  </a:lnTo>
                  <a:lnTo>
                    <a:pt x="119930" y="114849"/>
                  </a:lnTo>
                  <a:close/>
                  <a:moveTo>
                    <a:pt x="94831" y="113701"/>
                  </a:moveTo>
                  <a:cubicBezTo>
                    <a:pt x="94640" y="113701"/>
                    <a:pt x="94449" y="113856"/>
                    <a:pt x="94497" y="114096"/>
                  </a:cubicBezTo>
                  <a:cubicBezTo>
                    <a:pt x="94686" y="114930"/>
                    <a:pt x="94874" y="115682"/>
                    <a:pt x="95062" y="116381"/>
                  </a:cubicBezTo>
                  <a:cubicBezTo>
                    <a:pt x="95116" y="116543"/>
                    <a:pt x="95250" y="116650"/>
                    <a:pt x="95412" y="116650"/>
                  </a:cubicBezTo>
                  <a:cubicBezTo>
                    <a:pt x="95438" y="116650"/>
                    <a:pt x="95465" y="116650"/>
                    <a:pt x="95492" y="116623"/>
                  </a:cubicBezTo>
                  <a:cubicBezTo>
                    <a:pt x="95653" y="116570"/>
                    <a:pt x="95761" y="116408"/>
                    <a:pt x="95707" y="116220"/>
                  </a:cubicBezTo>
                  <a:cubicBezTo>
                    <a:pt x="95546" y="115521"/>
                    <a:pt x="95358" y="114768"/>
                    <a:pt x="95143" y="113935"/>
                  </a:cubicBezTo>
                  <a:cubicBezTo>
                    <a:pt x="95088" y="113772"/>
                    <a:pt x="94960" y="113701"/>
                    <a:pt x="94831" y="113701"/>
                  </a:cubicBezTo>
                  <a:close/>
                  <a:moveTo>
                    <a:pt x="149819" y="115761"/>
                  </a:moveTo>
                  <a:cubicBezTo>
                    <a:pt x="149506" y="115761"/>
                    <a:pt x="149360" y="116219"/>
                    <a:pt x="149690" y="116408"/>
                  </a:cubicBezTo>
                  <a:cubicBezTo>
                    <a:pt x="150389" y="116704"/>
                    <a:pt x="151115" y="117054"/>
                    <a:pt x="151787" y="117403"/>
                  </a:cubicBezTo>
                  <a:cubicBezTo>
                    <a:pt x="151841" y="117430"/>
                    <a:pt x="151895" y="117430"/>
                    <a:pt x="151949" y="117430"/>
                  </a:cubicBezTo>
                  <a:lnTo>
                    <a:pt x="151949" y="117457"/>
                  </a:lnTo>
                  <a:cubicBezTo>
                    <a:pt x="152298" y="117457"/>
                    <a:pt x="152406" y="116973"/>
                    <a:pt x="152110" y="116812"/>
                  </a:cubicBezTo>
                  <a:cubicBezTo>
                    <a:pt x="151411" y="116462"/>
                    <a:pt x="150685" y="116113"/>
                    <a:pt x="149959" y="115790"/>
                  </a:cubicBezTo>
                  <a:cubicBezTo>
                    <a:pt x="149910" y="115770"/>
                    <a:pt x="149863" y="115761"/>
                    <a:pt x="149819" y="115761"/>
                  </a:cubicBezTo>
                  <a:close/>
                  <a:moveTo>
                    <a:pt x="212563" y="116468"/>
                  </a:moveTo>
                  <a:cubicBezTo>
                    <a:pt x="212507" y="116468"/>
                    <a:pt x="212446" y="116483"/>
                    <a:pt x="212384" y="116516"/>
                  </a:cubicBezTo>
                  <a:cubicBezTo>
                    <a:pt x="211685" y="116919"/>
                    <a:pt x="211013" y="117376"/>
                    <a:pt x="210421" y="117887"/>
                  </a:cubicBezTo>
                  <a:cubicBezTo>
                    <a:pt x="210260" y="118021"/>
                    <a:pt x="210260" y="118236"/>
                    <a:pt x="210368" y="118371"/>
                  </a:cubicBezTo>
                  <a:cubicBezTo>
                    <a:pt x="210421" y="118451"/>
                    <a:pt x="210529" y="118478"/>
                    <a:pt x="210636" y="118478"/>
                  </a:cubicBezTo>
                  <a:lnTo>
                    <a:pt x="210636" y="118505"/>
                  </a:lnTo>
                  <a:cubicBezTo>
                    <a:pt x="210717" y="118505"/>
                    <a:pt x="210798" y="118478"/>
                    <a:pt x="210851" y="118398"/>
                  </a:cubicBezTo>
                  <a:cubicBezTo>
                    <a:pt x="211443" y="117914"/>
                    <a:pt x="212061" y="117484"/>
                    <a:pt x="212733" y="117107"/>
                  </a:cubicBezTo>
                  <a:cubicBezTo>
                    <a:pt x="213051" y="116903"/>
                    <a:pt x="212870" y="116468"/>
                    <a:pt x="212563" y="116468"/>
                  </a:cubicBezTo>
                  <a:close/>
                  <a:moveTo>
                    <a:pt x="115881" y="116855"/>
                  </a:moveTo>
                  <a:cubicBezTo>
                    <a:pt x="115817" y="116855"/>
                    <a:pt x="115750" y="116874"/>
                    <a:pt x="115682" y="116919"/>
                  </a:cubicBezTo>
                  <a:cubicBezTo>
                    <a:pt x="115010" y="117322"/>
                    <a:pt x="114338" y="117752"/>
                    <a:pt x="113693" y="118210"/>
                  </a:cubicBezTo>
                  <a:cubicBezTo>
                    <a:pt x="113424" y="118398"/>
                    <a:pt x="113558" y="118828"/>
                    <a:pt x="113881" y="118828"/>
                  </a:cubicBezTo>
                  <a:lnTo>
                    <a:pt x="113881" y="118855"/>
                  </a:lnTo>
                  <a:cubicBezTo>
                    <a:pt x="113961" y="118828"/>
                    <a:pt x="114015" y="118801"/>
                    <a:pt x="114069" y="118774"/>
                  </a:cubicBezTo>
                  <a:cubicBezTo>
                    <a:pt x="114714" y="118317"/>
                    <a:pt x="115359" y="117887"/>
                    <a:pt x="116032" y="117511"/>
                  </a:cubicBezTo>
                  <a:cubicBezTo>
                    <a:pt x="116412" y="117332"/>
                    <a:pt x="116196" y="116855"/>
                    <a:pt x="115881" y="116855"/>
                  </a:cubicBezTo>
                  <a:close/>
                  <a:moveTo>
                    <a:pt x="154019" y="117910"/>
                  </a:moveTo>
                  <a:cubicBezTo>
                    <a:pt x="153736" y="117910"/>
                    <a:pt x="153551" y="118322"/>
                    <a:pt x="153830" y="118532"/>
                  </a:cubicBezTo>
                  <a:cubicBezTo>
                    <a:pt x="154503" y="118908"/>
                    <a:pt x="155148" y="119339"/>
                    <a:pt x="155793" y="119769"/>
                  </a:cubicBezTo>
                  <a:cubicBezTo>
                    <a:pt x="155847" y="119823"/>
                    <a:pt x="155927" y="119823"/>
                    <a:pt x="155981" y="119823"/>
                  </a:cubicBezTo>
                  <a:lnTo>
                    <a:pt x="155981" y="119849"/>
                  </a:lnTo>
                  <a:cubicBezTo>
                    <a:pt x="156089" y="119849"/>
                    <a:pt x="156196" y="119796"/>
                    <a:pt x="156277" y="119688"/>
                  </a:cubicBezTo>
                  <a:cubicBezTo>
                    <a:pt x="156384" y="119527"/>
                    <a:pt x="156331" y="119312"/>
                    <a:pt x="156169" y="119204"/>
                  </a:cubicBezTo>
                  <a:cubicBezTo>
                    <a:pt x="155497" y="118774"/>
                    <a:pt x="154825" y="118344"/>
                    <a:pt x="154153" y="117941"/>
                  </a:cubicBezTo>
                  <a:cubicBezTo>
                    <a:pt x="154107" y="117919"/>
                    <a:pt x="154062" y="117910"/>
                    <a:pt x="154019" y="117910"/>
                  </a:cubicBezTo>
                  <a:close/>
                  <a:moveTo>
                    <a:pt x="96048" y="118222"/>
                  </a:moveTo>
                  <a:cubicBezTo>
                    <a:pt x="96016" y="118222"/>
                    <a:pt x="95983" y="118227"/>
                    <a:pt x="95949" y="118236"/>
                  </a:cubicBezTo>
                  <a:cubicBezTo>
                    <a:pt x="95761" y="118290"/>
                    <a:pt x="95680" y="118478"/>
                    <a:pt x="95734" y="118667"/>
                  </a:cubicBezTo>
                  <a:cubicBezTo>
                    <a:pt x="95949" y="119446"/>
                    <a:pt x="96191" y="120199"/>
                    <a:pt x="96460" y="120898"/>
                  </a:cubicBezTo>
                  <a:cubicBezTo>
                    <a:pt x="96514" y="121032"/>
                    <a:pt x="96621" y="121140"/>
                    <a:pt x="96783" y="121140"/>
                  </a:cubicBezTo>
                  <a:cubicBezTo>
                    <a:pt x="96810" y="121140"/>
                    <a:pt x="96836" y="121140"/>
                    <a:pt x="96890" y="121113"/>
                  </a:cubicBezTo>
                  <a:cubicBezTo>
                    <a:pt x="97051" y="121059"/>
                    <a:pt x="97159" y="120871"/>
                    <a:pt x="97078" y="120683"/>
                  </a:cubicBezTo>
                  <a:cubicBezTo>
                    <a:pt x="96836" y="119984"/>
                    <a:pt x="96594" y="119258"/>
                    <a:pt x="96379" y="118451"/>
                  </a:cubicBezTo>
                  <a:cubicBezTo>
                    <a:pt x="96335" y="118319"/>
                    <a:pt x="96200" y="118222"/>
                    <a:pt x="96048" y="118222"/>
                  </a:cubicBezTo>
                  <a:close/>
                  <a:moveTo>
                    <a:pt x="111994" y="119568"/>
                  </a:moveTo>
                  <a:cubicBezTo>
                    <a:pt x="111923" y="119568"/>
                    <a:pt x="111851" y="119589"/>
                    <a:pt x="111784" y="119634"/>
                  </a:cubicBezTo>
                  <a:cubicBezTo>
                    <a:pt x="111166" y="120145"/>
                    <a:pt x="110574" y="120656"/>
                    <a:pt x="109983" y="121194"/>
                  </a:cubicBezTo>
                  <a:cubicBezTo>
                    <a:pt x="109848" y="121301"/>
                    <a:pt x="109848" y="121516"/>
                    <a:pt x="109956" y="121651"/>
                  </a:cubicBezTo>
                  <a:cubicBezTo>
                    <a:pt x="110036" y="121731"/>
                    <a:pt x="110117" y="121758"/>
                    <a:pt x="110225" y="121785"/>
                  </a:cubicBezTo>
                  <a:cubicBezTo>
                    <a:pt x="110305" y="121785"/>
                    <a:pt x="110386" y="121731"/>
                    <a:pt x="110440" y="121678"/>
                  </a:cubicBezTo>
                  <a:cubicBezTo>
                    <a:pt x="111004" y="121167"/>
                    <a:pt x="111596" y="120656"/>
                    <a:pt x="112214" y="120172"/>
                  </a:cubicBezTo>
                  <a:cubicBezTo>
                    <a:pt x="112348" y="120038"/>
                    <a:pt x="112375" y="119849"/>
                    <a:pt x="112268" y="119688"/>
                  </a:cubicBezTo>
                  <a:cubicBezTo>
                    <a:pt x="112189" y="119610"/>
                    <a:pt x="112093" y="119568"/>
                    <a:pt x="111994" y="119568"/>
                  </a:cubicBezTo>
                  <a:close/>
                  <a:moveTo>
                    <a:pt x="208967" y="119432"/>
                  </a:moveTo>
                  <a:cubicBezTo>
                    <a:pt x="208874" y="119432"/>
                    <a:pt x="208778" y="119475"/>
                    <a:pt x="208701" y="119581"/>
                  </a:cubicBezTo>
                  <a:cubicBezTo>
                    <a:pt x="208351" y="119957"/>
                    <a:pt x="208055" y="120333"/>
                    <a:pt x="207733" y="120737"/>
                  </a:cubicBezTo>
                  <a:cubicBezTo>
                    <a:pt x="207545" y="120979"/>
                    <a:pt x="207383" y="121221"/>
                    <a:pt x="207222" y="121462"/>
                  </a:cubicBezTo>
                  <a:cubicBezTo>
                    <a:pt x="207115" y="121597"/>
                    <a:pt x="207141" y="121812"/>
                    <a:pt x="207303" y="121919"/>
                  </a:cubicBezTo>
                  <a:cubicBezTo>
                    <a:pt x="207357" y="121973"/>
                    <a:pt x="207437" y="121973"/>
                    <a:pt x="207491" y="122000"/>
                  </a:cubicBezTo>
                  <a:cubicBezTo>
                    <a:pt x="207598" y="121973"/>
                    <a:pt x="207706" y="121919"/>
                    <a:pt x="207760" y="121839"/>
                  </a:cubicBezTo>
                  <a:cubicBezTo>
                    <a:pt x="207948" y="121597"/>
                    <a:pt x="208109" y="121382"/>
                    <a:pt x="208271" y="121140"/>
                  </a:cubicBezTo>
                  <a:cubicBezTo>
                    <a:pt x="208566" y="120763"/>
                    <a:pt x="208889" y="120387"/>
                    <a:pt x="209185" y="120011"/>
                  </a:cubicBezTo>
                  <a:cubicBezTo>
                    <a:pt x="209462" y="119773"/>
                    <a:pt x="209228" y="119432"/>
                    <a:pt x="208967" y="119432"/>
                  </a:cubicBezTo>
                  <a:close/>
                  <a:moveTo>
                    <a:pt x="157932" y="120575"/>
                  </a:moveTo>
                  <a:cubicBezTo>
                    <a:pt x="157679" y="120575"/>
                    <a:pt x="157415" y="120993"/>
                    <a:pt x="157675" y="121167"/>
                  </a:cubicBezTo>
                  <a:cubicBezTo>
                    <a:pt x="157917" y="121355"/>
                    <a:pt x="158186" y="121543"/>
                    <a:pt x="158428" y="121758"/>
                  </a:cubicBezTo>
                  <a:cubicBezTo>
                    <a:pt x="158777" y="122054"/>
                    <a:pt x="159153" y="122350"/>
                    <a:pt x="159476" y="122645"/>
                  </a:cubicBezTo>
                  <a:cubicBezTo>
                    <a:pt x="159530" y="122699"/>
                    <a:pt x="159611" y="122726"/>
                    <a:pt x="159691" y="122726"/>
                  </a:cubicBezTo>
                  <a:lnTo>
                    <a:pt x="159718" y="122726"/>
                  </a:lnTo>
                  <a:cubicBezTo>
                    <a:pt x="160014" y="122726"/>
                    <a:pt x="160175" y="122350"/>
                    <a:pt x="159933" y="122135"/>
                  </a:cubicBezTo>
                  <a:cubicBezTo>
                    <a:pt x="159584" y="121839"/>
                    <a:pt x="159207" y="121543"/>
                    <a:pt x="158858" y="121247"/>
                  </a:cubicBezTo>
                  <a:cubicBezTo>
                    <a:pt x="158616" y="121032"/>
                    <a:pt x="158347" y="120844"/>
                    <a:pt x="158105" y="120656"/>
                  </a:cubicBezTo>
                  <a:cubicBezTo>
                    <a:pt x="158053" y="120599"/>
                    <a:pt x="157993" y="120575"/>
                    <a:pt x="157932" y="120575"/>
                  </a:cubicBezTo>
                  <a:close/>
                  <a:moveTo>
                    <a:pt x="108506" y="122773"/>
                  </a:moveTo>
                  <a:cubicBezTo>
                    <a:pt x="108432" y="122773"/>
                    <a:pt x="108356" y="122799"/>
                    <a:pt x="108289" y="122860"/>
                  </a:cubicBezTo>
                  <a:cubicBezTo>
                    <a:pt x="107751" y="123452"/>
                    <a:pt x="107214" y="124043"/>
                    <a:pt x="106703" y="124635"/>
                  </a:cubicBezTo>
                  <a:cubicBezTo>
                    <a:pt x="106515" y="124850"/>
                    <a:pt x="106676" y="125199"/>
                    <a:pt x="106972" y="125199"/>
                  </a:cubicBezTo>
                  <a:cubicBezTo>
                    <a:pt x="107079" y="125199"/>
                    <a:pt x="107160" y="125146"/>
                    <a:pt x="107214" y="125065"/>
                  </a:cubicBezTo>
                  <a:cubicBezTo>
                    <a:pt x="107724" y="124473"/>
                    <a:pt x="108235" y="123882"/>
                    <a:pt x="108773" y="123344"/>
                  </a:cubicBezTo>
                  <a:cubicBezTo>
                    <a:pt x="108980" y="123075"/>
                    <a:pt x="108755" y="122773"/>
                    <a:pt x="108506" y="122773"/>
                  </a:cubicBezTo>
                  <a:close/>
                  <a:moveTo>
                    <a:pt x="97591" y="122668"/>
                  </a:moveTo>
                  <a:cubicBezTo>
                    <a:pt x="97379" y="122668"/>
                    <a:pt x="97163" y="122871"/>
                    <a:pt x="97267" y="123129"/>
                  </a:cubicBezTo>
                  <a:cubicBezTo>
                    <a:pt x="97616" y="123882"/>
                    <a:pt x="97939" y="124635"/>
                    <a:pt x="98288" y="125307"/>
                  </a:cubicBezTo>
                  <a:cubicBezTo>
                    <a:pt x="98342" y="125414"/>
                    <a:pt x="98449" y="125468"/>
                    <a:pt x="98584" y="125495"/>
                  </a:cubicBezTo>
                  <a:lnTo>
                    <a:pt x="98584" y="125468"/>
                  </a:lnTo>
                  <a:cubicBezTo>
                    <a:pt x="98638" y="125468"/>
                    <a:pt x="98664" y="125468"/>
                    <a:pt x="98718" y="125441"/>
                  </a:cubicBezTo>
                  <a:cubicBezTo>
                    <a:pt x="98880" y="125361"/>
                    <a:pt x="98933" y="125172"/>
                    <a:pt x="98853" y="124984"/>
                  </a:cubicBezTo>
                  <a:cubicBezTo>
                    <a:pt x="98530" y="124339"/>
                    <a:pt x="98207" y="123613"/>
                    <a:pt x="97885" y="122887"/>
                  </a:cubicBezTo>
                  <a:cubicBezTo>
                    <a:pt x="97827" y="122732"/>
                    <a:pt x="97709" y="122668"/>
                    <a:pt x="97591" y="122668"/>
                  </a:cubicBezTo>
                  <a:close/>
                  <a:moveTo>
                    <a:pt x="161439" y="123620"/>
                  </a:moveTo>
                  <a:cubicBezTo>
                    <a:pt x="161351" y="123620"/>
                    <a:pt x="161264" y="123654"/>
                    <a:pt x="161197" y="123721"/>
                  </a:cubicBezTo>
                  <a:cubicBezTo>
                    <a:pt x="161062" y="123855"/>
                    <a:pt x="161089" y="124070"/>
                    <a:pt x="161224" y="124205"/>
                  </a:cubicBezTo>
                  <a:cubicBezTo>
                    <a:pt x="161788" y="124742"/>
                    <a:pt x="162353" y="125280"/>
                    <a:pt x="162917" y="125818"/>
                  </a:cubicBezTo>
                  <a:cubicBezTo>
                    <a:pt x="162998" y="125871"/>
                    <a:pt x="163079" y="125898"/>
                    <a:pt x="163159" y="125898"/>
                  </a:cubicBezTo>
                  <a:cubicBezTo>
                    <a:pt x="163240" y="125898"/>
                    <a:pt x="163321" y="125871"/>
                    <a:pt x="163401" y="125818"/>
                  </a:cubicBezTo>
                  <a:cubicBezTo>
                    <a:pt x="163509" y="125683"/>
                    <a:pt x="163509" y="125468"/>
                    <a:pt x="163401" y="125334"/>
                  </a:cubicBezTo>
                  <a:cubicBezTo>
                    <a:pt x="162810" y="124796"/>
                    <a:pt x="162245" y="124258"/>
                    <a:pt x="161681" y="123721"/>
                  </a:cubicBezTo>
                  <a:cubicBezTo>
                    <a:pt x="161613" y="123654"/>
                    <a:pt x="161526" y="123620"/>
                    <a:pt x="161439" y="123620"/>
                  </a:cubicBezTo>
                  <a:close/>
                  <a:moveTo>
                    <a:pt x="206183" y="123290"/>
                  </a:moveTo>
                  <a:cubicBezTo>
                    <a:pt x="206081" y="123290"/>
                    <a:pt x="205978" y="123338"/>
                    <a:pt x="205905" y="123452"/>
                  </a:cubicBezTo>
                  <a:cubicBezTo>
                    <a:pt x="205636" y="123882"/>
                    <a:pt x="205367" y="124312"/>
                    <a:pt x="205098" y="124769"/>
                  </a:cubicBezTo>
                  <a:lnTo>
                    <a:pt x="204668" y="125468"/>
                  </a:lnTo>
                  <a:cubicBezTo>
                    <a:pt x="204587" y="125629"/>
                    <a:pt x="204641" y="125818"/>
                    <a:pt x="204803" y="125925"/>
                  </a:cubicBezTo>
                  <a:cubicBezTo>
                    <a:pt x="204829" y="125952"/>
                    <a:pt x="204910" y="125979"/>
                    <a:pt x="204964" y="125979"/>
                  </a:cubicBezTo>
                  <a:cubicBezTo>
                    <a:pt x="205098" y="125979"/>
                    <a:pt x="205179" y="125898"/>
                    <a:pt x="205260" y="125818"/>
                  </a:cubicBezTo>
                  <a:lnTo>
                    <a:pt x="205690" y="125119"/>
                  </a:lnTo>
                  <a:cubicBezTo>
                    <a:pt x="205932" y="124689"/>
                    <a:pt x="206200" y="124232"/>
                    <a:pt x="206469" y="123801"/>
                  </a:cubicBezTo>
                  <a:cubicBezTo>
                    <a:pt x="206638" y="123539"/>
                    <a:pt x="206415" y="123290"/>
                    <a:pt x="206183" y="123290"/>
                  </a:cubicBezTo>
                  <a:close/>
                  <a:moveTo>
                    <a:pt x="105547" y="126371"/>
                  </a:moveTo>
                  <a:cubicBezTo>
                    <a:pt x="105446" y="126371"/>
                    <a:pt x="105342" y="126420"/>
                    <a:pt x="105278" y="126517"/>
                  </a:cubicBezTo>
                  <a:cubicBezTo>
                    <a:pt x="104794" y="127135"/>
                    <a:pt x="104337" y="127807"/>
                    <a:pt x="103934" y="128479"/>
                  </a:cubicBezTo>
                  <a:cubicBezTo>
                    <a:pt x="103826" y="128640"/>
                    <a:pt x="103880" y="128856"/>
                    <a:pt x="104041" y="128963"/>
                  </a:cubicBezTo>
                  <a:cubicBezTo>
                    <a:pt x="104095" y="128990"/>
                    <a:pt x="104149" y="128990"/>
                    <a:pt x="104203" y="128990"/>
                  </a:cubicBezTo>
                  <a:lnTo>
                    <a:pt x="104229" y="128990"/>
                  </a:lnTo>
                  <a:cubicBezTo>
                    <a:pt x="104337" y="128990"/>
                    <a:pt x="104445" y="128936"/>
                    <a:pt x="104498" y="128856"/>
                  </a:cubicBezTo>
                  <a:cubicBezTo>
                    <a:pt x="104928" y="128183"/>
                    <a:pt x="105359" y="127538"/>
                    <a:pt x="105816" y="126920"/>
                  </a:cubicBezTo>
                  <a:cubicBezTo>
                    <a:pt x="105923" y="126759"/>
                    <a:pt x="105896" y="126544"/>
                    <a:pt x="105735" y="126436"/>
                  </a:cubicBezTo>
                  <a:cubicBezTo>
                    <a:pt x="105681" y="126393"/>
                    <a:pt x="105615" y="126371"/>
                    <a:pt x="105547" y="126371"/>
                  </a:cubicBezTo>
                  <a:close/>
                  <a:moveTo>
                    <a:pt x="164856" y="126873"/>
                  </a:moveTo>
                  <a:cubicBezTo>
                    <a:pt x="164772" y="126873"/>
                    <a:pt x="164692" y="126906"/>
                    <a:pt x="164638" y="126974"/>
                  </a:cubicBezTo>
                  <a:cubicBezTo>
                    <a:pt x="164503" y="127108"/>
                    <a:pt x="164503" y="127296"/>
                    <a:pt x="164638" y="127431"/>
                  </a:cubicBezTo>
                  <a:cubicBezTo>
                    <a:pt x="165283" y="128076"/>
                    <a:pt x="165848" y="128587"/>
                    <a:pt x="166358" y="129044"/>
                  </a:cubicBezTo>
                  <a:cubicBezTo>
                    <a:pt x="166412" y="129097"/>
                    <a:pt x="166493" y="129124"/>
                    <a:pt x="166573" y="129124"/>
                  </a:cubicBezTo>
                  <a:lnTo>
                    <a:pt x="166600" y="129151"/>
                  </a:lnTo>
                  <a:cubicBezTo>
                    <a:pt x="166896" y="129151"/>
                    <a:pt x="167057" y="128775"/>
                    <a:pt x="166815" y="128560"/>
                  </a:cubicBezTo>
                  <a:cubicBezTo>
                    <a:pt x="166305" y="128103"/>
                    <a:pt x="165767" y="127592"/>
                    <a:pt x="165095" y="126974"/>
                  </a:cubicBezTo>
                  <a:cubicBezTo>
                    <a:pt x="165028" y="126906"/>
                    <a:pt x="164940" y="126873"/>
                    <a:pt x="164856" y="126873"/>
                  </a:cubicBezTo>
                  <a:close/>
                  <a:moveTo>
                    <a:pt x="99752" y="126901"/>
                  </a:moveTo>
                  <a:cubicBezTo>
                    <a:pt x="99536" y="126901"/>
                    <a:pt x="99331" y="127113"/>
                    <a:pt x="99444" y="127377"/>
                  </a:cubicBezTo>
                  <a:lnTo>
                    <a:pt x="99498" y="127458"/>
                  </a:lnTo>
                  <a:cubicBezTo>
                    <a:pt x="99874" y="128076"/>
                    <a:pt x="100278" y="128667"/>
                    <a:pt x="100761" y="129339"/>
                  </a:cubicBezTo>
                  <a:cubicBezTo>
                    <a:pt x="100815" y="129447"/>
                    <a:pt x="100923" y="129501"/>
                    <a:pt x="101030" y="129501"/>
                  </a:cubicBezTo>
                  <a:cubicBezTo>
                    <a:pt x="101299" y="129501"/>
                    <a:pt x="101460" y="129205"/>
                    <a:pt x="101299" y="128963"/>
                  </a:cubicBezTo>
                  <a:cubicBezTo>
                    <a:pt x="100842" y="128318"/>
                    <a:pt x="100439" y="127726"/>
                    <a:pt x="100062" y="127135"/>
                  </a:cubicBezTo>
                  <a:lnTo>
                    <a:pt x="100009" y="127027"/>
                  </a:lnTo>
                  <a:cubicBezTo>
                    <a:pt x="99937" y="126939"/>
                    <a:pt x="99843" y="126901"/>
                    <a:pt x="99752" y="126901"/>
                  </a:cubicBezTo>
                  <a:close/>
                  <a:moveTo>
                    <a:pt x="203706" y="127263"/>
                  </a:moveTo>
                  <a:cubicBezTo>
                    <a:pt x="203605" y="127263"/>
                    <a:pt x="203503" y="127312"/>
                    <a:pt x="203431" y="127431"/>
                  </a:cubicBezTo>
                  <a:cubicBezTo>
                    <a:pt x="202948" y="128130"/>
                    <a:pt x="202517" y="128748"/>
                    <a:pt x="202060" y="129313"/>
                  </a:cubicBezTo>
                  <a:cubicBezTo>
                    <a:pt x="201953" y="129447"/>
                    <a:pt x="201980" y="129662"/>
                    <a:pt x="202114" y="129770"/>
                  </a:cubicBezTo>
                  <a:cubicBezTo>
                    <a:pt x="202168" y="129823"/>
                    <a:pt x="202249" y="129850"/>
                    <a:pt x="202329" y="129850"/>
                  </a:cubicBezTo>
                  <a:cubicBezTo>
                    <a:pt x="202437" y="129850"/>
                    <a:pt x="202517" y="129796"/>
                    <a:pt x="202571" y="129743"/>
                  </a:cubicBezTo>
                  <a:cubicBezTo>
                    <a:pt x="203055" y="129151"/>
                    <a:pt x="203512" y="128533"/>
                    <a:pt x="203996" y="127807"/>
                  </a:cubicBezTo>
                  <a:cubicBezTo>
                    <a:pt x="204186" y="127542"/>
                    <a:pt x="203947" y="127263"/>
                    <a:pt x="203706" y="127263"/>
                  </a:cubicBezTo>
                  <a:close/>
                  <a:moveTo>
                    <a:pt x="168391" y="130000"/>
                  </a:moveTo>
                  <a:cubicBezTo>
                    <a:pt x="168114" y="130000"/>
                    <a:pt x="167898" y="130363"/>
                    <a:pt x="168160" y="130603"/>
                  </a:cubicBezTo>
                  <a:cubicBezTo>
                    <a:pt x="168805" y="131114"/>
                    <a:pt x="169423" y="131598"/>
                    <a:pt x="170042" y="132055"/>
                  </a:cubicBezTo>
                  <a:cubicBezTo>
                    <a:pt x="170095" y="132082"/>
                    <a:pt x="170149" y="132108"/>
                    <a:pt x="170230" y="132108"/>
                  </a:cubicBezTo>
                  <a:cubicBezTo>
                    <a:pt x="170337" y="132108"/>
                    <a:pt x="170445" y="132055"/>
                    <a:pt x="170499" y="131974"/>
                  </a:cubicBezTo>
                  <a:cubicBezTo>
                    <a:pt x="170606" y="131813"/>
                    <a:pt x="170579" y="131598"/>
                    <a:pt x="170418" y="131490"/>
                  </a:cubicBezTo>
                  <a:cubicBezTo>
                    <a:pt x="169826" y="131060"/>
                    <a:pt x="169208" y="130603"/>
                    <a:pt x="168590" y="130065"/>
                  </a:cubicBezTo>
                  <a:cubicBezTo>
                    <a:pt x="168524" y="130020"/>
                    <a:pt x="168456" y="130000"/>
                    <a:pt x="168391" y="130000"/>
                  </a:cubicBezTo>
                  <a:close/>
                  <a:moveTo>
                    <a:pt x="200743" y="130905"/>
                  </a:moveTo>
                  <a:cubicBezTo>
                    <a:pt x="200656" y="130905"/>
                    <a:pt x="200568" y="130939"/>
                    <a:pt x="200501" y="131006"/>
                  </a:cubicBezTo>
                  <a:cubicBezTo>
                    <a:pt x="199937" y="131544"/>
                    <a:pt x="199345" y="132028"/>
                    <a:pt x="198727" y="132485"/>
                  </a:cubicBezTo>
                  <a:cubicBezTo>
                    <a:pt x="198592" y="132592"/>
                    <a:pt x="198565" y="132807"/>
                    <a:pt x="198673" y="132969"/>
                  </a:cubicBezTo>
                  <a:cubicBezTo>
                    <a:pt x="198727" y="133049"/>
                    <a:pt x="198834" y="133103"/>
                    <a:pt x="198942" y="133103"/>
                  </a:cubicBezTo>
                  <a:cubicBezTo>
                    <a:pt x="199022" y="133103"/>
                    <a:pt x="199076" y="133076"/>
                    <a:pt x="199157" y="133023"/>
                  </a:cubicBezTo>
                  <a:cubicBezTo>
                    <a:pt x="199802" y="132566"/>
                    <a:pt x="200394" y="132028"/>
                    <a:pt x="200985" y="131490"/>
                  </a:cubicBezTo>
                  <a:cubicBezTo>
                    <a:pt x="201119" y="131356"/>
                    <a:pt x="201119" y="131141"/>
                    <a:pt x="200985" y="131006"/>
                  </a:cubicBezTo>
                  <a:cubicBezTo>
                    <a:pt x="200918" y="130939"/>
                    <a:pt x="200830" y="130905"/>
                    <a:pt x="200743" y="130905"/>
                  </a:cubicBezTo>
                  <a:close/>
                  <a:moveTo>
                    <a:pt x="103038" y="130349"/>
                  </a:moveTo>
                  <a:cubicBezTo>
                    <a:pt x="102930" y="130349"/>
                    <a:pt x="102821" y="130400"/>
                    <a:pt x="102751" y="130522"/>
                  </a:cubicBezTo>
                  <a:lnTo>
                    <a:pt x="102643" y="130737"/>
                  </a:lnTo>
                  <a:cubicBezTo>
                    <a:pt x="102569" y="130675"/>
                    <a:pt x="102492" y="130648"/>
                    <a:pt x="102419" y="130648"/>
                  </a:cubicBezTo>
                  <a:cubicBezTo>
                    <a:pt x="102147" y="130648"/>
                    <a:pt x="101938" y="131015"/>
                    <a:pt x="102213" y="131248"/>
                  </a:cubicBezTo>
                  <a:lnTo>
                    <a:pt x="102321" y="131383"/>
                  </a:lnTo>
                  <a:cubicBezTo>
                    <a:pt x="102106" y="131813"/>
                    <a:pt x="101891" y="132243"/>
                    <a:pt x="101702" y="132673"/>
                  </a:cubicBezTo>
                  <a:cubicBezTo>
                    <a:pt x="101579" y="132955"/>
                    <a:pt x="101802" y="133167"/>
                    <a:pt x="102023" y="133167"/>
                  </a:cubicBezTo>
                  <a:cubicBezTo>
                    <a:pt x="102139" y="133167"/>
                    <a:pt x="102256" y="133108"/>
                    <a:pt x="102321" y="132969"/>
                  </a:cubicBezTo>
                  <a:cubicBezTo>
                    <a:pt x="102455" y="132619"/>
                    <a:pt x="102616" y="132297"/>
                    <a:pt x="102778" y="131947"/>
                  </a:cubicBezTo>
                  <a:lnTo>
                    <a:pt x="103692" y="133049"/>
                  </a:lnTo>
                  <a:cubicBezTo>
                    <a:pt x="103746" y="133130"/>
                    <a:pt x="103853" y="133184"/>
                    <a:pt x="103961" y="133184"/>
                  </a:cubicBezTo>
                  <a:cubicBezTo>
                    <a:pt x="104229" y="133184"/>
                    <a:pt x="104391" y="132834"/>
                    <a:pt x="104203" y="132619"/>
                  </a:cubicBezTo>
                  <a:cubicBezTo>
                    <a:pt x="103853" y="132162"/>
                    <a:pt x="103477" y="131732"/>
                    <a:pt x="103100" y="131275"/>
                  </a:cubicBezTo>
                  <a:lnTo>
                    <a:pt x="103342" y="130845"/>
                  </a:lnTo>
                  <a:cubicBezTo>
                    <a:pt x="103488" y="130572"/>
                    <a:pt x="103265" y="130349"/>
                    <a:pt x="103038" y="130349"/>
                  </a:cubicBezTo>
                  <a:close/>
                  <a:moveTo>
                    <a:pt x="172218" y="132740"/>
                  </a:moveTo>
                  <a:cubicBezTo>
                    <a:pt x="171929" y="132740"/>
                    <a:pt x="171757" y="133140"/>
                    <a:pt x="172031" y="133345"/>
                  </a:cubicBezTo>
                  <a:cubicBezTo>
                    <a:pt x="172730" y="133748"/>
                    <a:pt x="173429" y="134125"/>
                    <a:pt x="174155" y="134474"/>
                  </a:cubicBezTo>
                  <a:cubicBezTo>
                    <a:pt x="174182" y="134474"/>
                    <a:pt x="174235" y="134501"/>
                    <a:pt x="174289" y="134501"/>
                  </a:cubicBezTo>
                  <a:cubicBezTo>
                    <a:pt x="174639" y="134501"/>
                    <a:pt x="174746" y="134017"/>
                    <a:pt x="174424" y="133856"/>
                  </a:cubicBezTo>
                  <a:cubicBezTo>
                    <a:pt x="173725" y="133533"/>
                    <a:pt x="173053" y="133157"/>
                    <a:pt x="172380" y="132781"/>
                  </a:cubicBezTo>
                  <a:cubicBezTo>
                    <a:pt x="172324" y="132752"/>
                    <a:pt x="172269" y="132740"/>
                    <a:pt x="172218" y="132740"/>
                  </a:cubicBezTo>
                  <a:close/>
                  <a:moveTo>
                    <a:pt x="196965" y="133702"/>
                  </a:moveTo>
                  <a:cubicBezTo>
                    <a:pt x="196910" y="133702"/>
                    <a:pt x="196851" y="133716"/>
                    <a:pt x="196791" y="133748"/>
                  </a:cubicBezTo>
                  <a:cubicBezTo>
                    <a:pt x="196119" y="134125"/>
                    <a:pt x="195420" y="134474"/>
                    <a:pt x="194721" y="134770"/>
                  </a:cubicBezTo>
                  <a:cubicBezTo>
                    <a:pt x="194372" y="134904"/>
                    <a:pt x="194479" y="135388"/>
                    <a:pt x="194855" y="135415"/>
                  </a:cubicBezTo>
                  <a:lnTo>
                    <a:pt x="194855" y="135388"/>
                  </a:lnTo>
                  <a:lnTo>
                    <a:pt x="194990" y="135388"/>
                  </a:lnTo>
                  <a:cubicBezTo>
                    <a:pt x="195716" y="135066"/>
                    <a:pt x="196442" y="134716"/>
                    <a:pt x="197141" y="134340"/>
                  </a:cubicBezTo>
                  <a:cubicBezTo>
                    <a:pt x="197461" y="134157"/>
                    <a:pt x="197275" y="133702"/>
                    <a:pt x="196965" y="133702"/>
                  </a:cubicBezTo>
                  <a:close/>
                  <a:moveTo>
                    <a:pt x="176475" y="134756"/>
                  </a:moveTo>
                  <a:cubicBezTo>
                    <a:pt x="176138" y="134756"/>
                    <a:pt x="175988" y="135241"/>
                    <a:pt x="176332" y="135388"/>
                  </a:cubicBezTo>
                  <a:cubicBezTo>
                    <a:pt x="177058" y="135684"/>
                    <a:pt x="177838" y="135926"/>
                    <a:pt x="178591" y="136141"/>
                  </a:cubicBezTo>
                  <a:lnTo>
                    <a:pt x="178671" y="136141"/>
                  </a:lnTo>
                  <a:lnTo>
                    <a:pt x="178698" y="136168"/>
                  </a:lnTo>
                  <a:cubicBezTo>
                    <a:pt x="178715" y="136170"/>
                    <a:pt x="178731" y="136171"/>
                    <a:pt x="178746" y="136171"/>
                  </a:cubicBezTo>
                  <a:cubicBezTo>
                    <a:pt x="179136" y="136171"/>
                    <a:pt x="179218" y="135548"/>
                    <a:pt x="178779" y="135496"/>
                  </a:cubicBezTo>
                  <a:cubicBezTo>
                    <a:pt x="178026" y="135281"/>
                    <a:pt x="177273" y="135039"/>
                    <a:pt x="176574" y="134770"/>
                  </a:cubicBezTo>
                  <a:cubicBezTo>
                    <a:pt x="176540" y="134761"/>
                    <a:pt x="176506" y="134756"/>
                    <a:pt x="176475" y="134756"/>
                  </a:cubicBezTo>
                  <a:close/>
                  <a:moveTo>
                    <a:pt x="192635" y="135510"/>
                  </a:moveTo>
                  <a:cubicBezTo>
                    <a:pt x="192606" y="135510"/>
                    <a:pt x="192575" y="135514"/>
                    <a:pt x="192543" y="135523"/>
                  </a:cubicBezTo>
                  <a:cubicBezTo>
                    <a:pt x="191791" y="135738"/>
                    <a:pt x="191038" y="135899"/>
                    <a:pt x="190285" y="136060"/>
                  </a:cubicBezTo>
                  <a:cubicBezTo>
                    <a:pt x="189837" y="136087"/>
                    <a:pt x="189880" y="136733"/>
                    <a:pt x="190313" y="136733"/>
                  </a:cubicBezTo>
                  <a:cubicBezTo>
                    <a:pt x="190321" y="136733"/>
                    <a:pt x="190330" y="136733"/>
                    <a:pt x="190339" y="136733"/>
                  </a:cubicBezTo>
                  <a:lnTo>
                    <a:pt x="190393" y="136706"/>
                  </a:lnTo>
                  <a:cubicBezTo>
                    <a:pt x="191172" y="136571"/>
                    <a:pt x="191952" y="136383"/>
                    <a:pt x="192705" y="136168"/>
                  </a:cubicBezTo>
                  <a:cubicBezTo>
                    <a:pt x="193076" y="136044"/>
                    <a:pt x="192969" y="135510"/>
                    <a:pt x="192635" y="135510"/>
                  </a:cubicBezTo>
                  <a:close/>
                  <a:moveTo>
                    <a:pt x="105462" y="134341"/>
                  </a:moveTo>
                  <a:cubicBezTo>
                    <a:pt x="105215" y="134341"/>
                    <a:pt x="104997" y="134617"/>
                    <a:pt x="105197" y="134878"/>
                  </a:cubicBezTo>
                  <a:cubicBezTo>
                    <a:pt x="105762" y="135577"/>
                    <a:pt x="106219" y="136168"/>
                    <a:pt x="106622" y="136733"/>
                  </a:cubicBezTo>
                  <a:cubicBezTo>
                    <a:pt x="106703" y="136813"/>
                    <a:pt x="106783" y="136867"/>
                    <a:pt x="106891" y="136867"/>
                  </a:cubicBezTo>
                  <a:lnTo>
                    <a:pt x="106891" y="136840"/>
                  </a:lnTo>
                  <a:cubicBezTo>
                    <a:pt x="106972" y="136840"/>
                    <a:pt x="107052" y="136840"/>
                    <a:pt x="107106" y="136786"/>
                  </a:cubicBezTo>
                  <a:cubicBezTo>
                    <a:pt x="107240" y="136679"/>
                    <a:pt x="107267" y="136464"/>
                    <a:pt x="107160" y="136329"/>
                  </a:cubicBezTo>
                  <a:cubicBezTo>
                    <a:pt x="106757" y="135765"/>
                    <a:pt x="106273" y="135173"/>
                    <a:pt x="105708" y="134447"/>
                  </a:cubicBezTo>
                  <a:cubicBezTo>
                    <a:pt x="105633" y="134372"/>
                    <a:pt x="105546" y="134341"/>
                    <a:pt x="105462" y="134341"/>
                  </a:cubicBezTo>
                  <a:close/>
                  <a:moveTo>
                    <a:pt x="180967" y="135973"/>
                  </a:moveTo>
                  <a:cubicBezTo>
                    <a:pt x="180594" y="135973"/>
                    <a:pt x="180498" y="136576"/>
                    <a:pt x="180930" y="136652"/>
                  </a:cubicBezTo>
                  <a:cubicBezTo>
                    <a:pt x="181682" y="136813"/>
                    <a:pt x="182489" y="136921"/>
                    <a:pt x="183268" y="136974"/>
                  </a:cubicBezTo>
                  <a:lnTo>
                    <a:pt x="183322" y="136974"/>
                  </a:lnTo>
                  <a:cubicBezTo>
                    <a:pt x="183331" y="136975"/>
                    <a:pt x="183339" y="136975"/>
                    <a:pt x="183347" y="136975"/>
                  </a:cubicBezTo>
                  <a:cubicBezTo>
                    <a:pt x="183754" y="136975"/>
                    <a:pt x="183797" y="136329"/>
                    <a:pt x="183349" y="136302"/>
                  </a:cubicBezTo>
                  <a:cubicBezTo>
                    <a:pt x="182569" y="136222"/>
                    <a:pt x="181817" y="136114"/>
                    <a:pt x="181037" y="135980"/>
                  </a:cubicBezTo>
                  <a:cubicBezTo>
                    <a:pt x="181013" y="135975"/>
                    <a:pt x="180989" y="135973"/>
                    <a:pt x="180967" y="135973"/>
                  </a:cubicBezTo>
                  <a:close/>
                  <a:moveTo>
                    <a:pt x="188021" y="136353"/>
                  </a:moveTo>
                  <a:cubicBezTo>
                    <a:pt x="188005" y="136353"/>
                    <a:pt x="187989" y="136354"/>
                    <a:pt x="187973" y="136356"/>
                  </a:cubicBezTo>
                  <a:cubicBezTo>
                    <a:pt x="187274" y="136410"/>
                    <a:pt x="186602" y="136437"/>
                    <a:pt x="185903" y="136437"/>
                  </a:cubicBezTo>
                  <a:lnTo>
                    <a:pt x="185661" y="136437"/>
                  </a:lnTo>
                  <a:cubicBezTo>
                    <a:pt x="185204" y="136437"/>
                    <a:pt x="185204" y="137109"/>
                    <a:pt x="185661" y="137109"/>
                  </a:cubicBezTo>
                  <a:lnTo>
                    <a:pt x="185903" y="137109"/>
                  </a:lnTo>
                  <a:cubicBezTo>
                    <a:pt x="186602" y="137109"/>
                    <a:pt x="187328" y="137082"/>
                    <a:pt x="188027" y="137028"/>
                  </a:cubicBezTo>
                  <a:cubicBezTo>
                    <a:pt x="188215" y="137001"/>
                    <a:pt x="188350" y="136840"/>
                    <a:pt x="188323" y="136652"/>
                  </a:cubicBezTo>
                  <a:cubicBezTo>
                    <a:pt x="188323" y="136480"/>
                    <a:pt x="188188" y="136353"/>
                    <a:pt x="188021" y="136353"/>
                  </a:cubicBezTo>
                  <a:close/>
                  <a:moveTo>
                    <a:pt x="101115" y="134662"/>
                  </a:moveTo>
                  <a:cubicBezTo>
                    <a:pt x="100977" y="134662"/>
                    <a:pt x="100856" y="134754"/>
                    <a:pt x="100815" y="134878"/>
                  </a:cubicBezTo>
                  <a:cubicBezTo>
                    <a:pt x="100546" y="135630"/>
                    <a:pt x="100304" y="136383"/>
                    <a:pt x="100089" y="137136"/>
                  </a:cubicBezTo>
                  <a:cubicBezTo>
                    <a:pt x="100036" y="137324"/>
                    <a:pt x="100143" y="137512"/>
                    <a:pt x="100304" y="137566"/>
                  </a:cubicBezTo>
                  <a:lnTo>
                    <a:pt x="100385" y="137566"/>
                  </a:lnTo>
                  <a:cubicBezTo>
                    <a:pt x="100546" y="137566"/>
                    <a:pt x="100681" y="137458"/>
                    <a:pt x="100735" y="137324"/>
                  </a:cubicBezTo>
                  <a:cubicBezTo>
                    <a:pt x="100923" y="136598"/>
                    <a:pt x="101165" y="135845"/>
                    <a:pt x="101434" y="135119"/>
                  </a:cubicBezTo>
                  <a:cubicBezTo>
                    <a:pt x="101514" y="134931"/>
                    <a:pt x="101407" y="134743"/>
                    <a:pt x="101245" y="134689"/>
                  </a:cubicBezTo>
                  <a:cubicBezTo>
                    <a:pt x="101201" y="134670"/>
                    <a:pt x="101157" y="134662"/>
                    <a:pt x="101115" y="134662"/>
                  </a:cubicBezTo>
                  <a:close/>
                  <a:moveTo>
                    <a:pt x="108254" y="138053"/>
                  </a:moveTo>
                  <a:cubicBezTo>
                    <a:pt x="108010" y="138053"/>
                    <a:pt x="107761" y="138334"/>
                    <a:pt x="107966" y="138614"/>
                  </a:cubicBezTo>
                  <a:cubicBezTo>
                    <a:pt x="108397" y="139260"/>
                    <a:pt x="108773" y="139932"/>
                    <a:pt x="109122" y="140631"/>
                  </a:cubicBezTo>
                  <a:cubicBezTo>
                    <a:pt x="109176" y="140738"/>
                    <a:pt x="109311" y="140792"/>
                    <a:pt x="109445" y="140819"/>
                  </a:cubicBezTo>
                  <a:cubicBezTo>
                    <a:pt x="109499" y="140792"/>
                    <a:pt x="109526" y="140792"/>
                    <a:pt x="109579" y="140765"/>
                  </a:cubicBezTo>
                  <a:cubicBezTo>
                    <a:pt x="109741" y="140684"/>
                    <a:pt x="109821" y="140469"/>
                    <a:pt x="109741" y="140308"/>
                  </a:cubicBezTo>
                  <a:cubicBezTo>
                    <a:pt x="109364" y="139609"/>
                    <a:pt x="108961" y="138910"/>
                    <a:pt x="108531" y="138238"/>
                  </a:cubicBezTo>
                  <a:cubicBezTo>
                    <a:pt x="108465" y="138107"/>
                    <a:pt x="108360" y="138053"/>
                    <a:pt x="108254" y="138053"/>
                  </a:cubicBezTo>
                  <a:close/>
                  <a:moveTo>
                    <a:pt x="99821" y="139165"/>
                  </a:moveTo>
                  <a:cubicBezTo>
                    <a:pt x="99675" y="139165"/>
                    <a:pt x="99532" y="139252"/>
                    <a:pt x="99498" y="139448"/>
                  </a:cubicBezTo>
                  <a:cubicBezTo>
                    <a:pt x="99337" y="140227"/>
                    <a:pt x="99202" y="141034"/>
                    <a:pt x="99095" y="141814"/>
                  </a:cubicBezTo>
                  <a:cubicBezTo>
                    <a:pt x="99068" y="141975"/>
                    <a:pt x="99202" y="142163"/>
                    <a:pt x="99390" y="142190"/>
                  </a:cubicBezTo>
                  <a:lnTo>
                    <a:pt x="99444" y="142190"/>
                  </a:lnTo>
                  <a:lnTo>
                    <a:pt x="99444" y="142163"/>
                  </a:lnTo>
                  <a:cubicBezTo>
                    <a:pt x="99632" y="142163"/>
                    <a:pt x="99767" y="142056"/>
                    <a:pt x="99794" y="141867"/>
                  </a:cubicBezTo>
                  <a:cubicBezTo>
                    <a:pt x="99874" y="141115"/>
                    <a:pt x="100009" y="140335"/>
                    <a:pt x="100170" y="139582"/>
                  </a:cubicBezTo>
                  <a:cubicBezTo>
                    <a:pt x="100216" y="139321"/>
                    <a:pt x="100016" y="139165"/>
                    <a:pt x="99821" y="139165"/>
                  </a:cubicBezTo>
                  <a:close/>
                  <a:moveTo>
                    <a:pt x="110362" y="142298"/>
                  </a:moveTo>
                  <a:cubicBezTo>
                    <a:pt x="110153" y="142298"/>
                    <a:pt x="109935" y="142484"/>
                    <a:pt x="110036" y="142755"/>
                  </a:cubicBezTo>
                  <a:cubicBezTo>
                    <a:pt x="110305" y="143480"/>
                    <a:pt x="110493" y="144206"/>
                    <a:pt x="110655" y="144959"/>
                  </a:cubicBezTo>
                  <a:cubicBezTo>
                    <a:pt x="110709" y="145120"/>
                    <a:pt x="110843" y="145228"/>
                    <a:pt x="111004" y="145228"/>
                  </a:cubicBezTo>
                  <a:lnTo>
                    <a:pt x="111085" y="145228"/>
                  </a:lnTo>
                  <a:cubicBezTo>
                    <a:pt x="111246" y="145174"/>
                    <a:pt x="111381" y="145013"/>
                    <a:pt x="111327" y="144825"/>
                  </a:cubicBezTo>
                  <a:cubicBezTo>
                    <a:pt x="111166" y="144045"/>
                    <a:pt x="110950" y="143265"/>
                    <a:pt x="110655" y="142513"/>
                  </a:cubicBezTo>
                  <a:cubicBezTo>
                    <a:pt x="110605" y="142363"/>
                    <a:pt x="110485" y="142298"/>
                    <a:pt x="110362" y="142298"/>
                  </a:cubicBezTo>
                  <a:close/>
                  <a:moveTo>
                    <a:pt x="99240" y="143833"/>
                  </a:moveTo>
                  <a:cubicBezTo>
                    <a:pt x="99079" y="143833"/>
                    <a:pt x="98919" y="143934"/>
                    <a:pt x="98906" y="144152"/>
                  </a:cubicBezTo>
                  <a:cubicBezTo>
                    <a:pt x="98880" y="144583"/>
                    <a:pt x="98880" y="145013"/>
                    <a:pt x="98880" y="145443"/>
                  </a:cubicBezTo>
                  <a:cubicBezTo>
                    <a:pt x="98880" y="145792"/>
                    <a:pt x="98906" y="146169"/>
                    <a:pt x="98906" y="146545"/>
                  </a:cubicBezTo>
                  <a:cubicBezTo>
                    <a:pt x="98906" y="146733"/>
                    <a:pt x="99041" y="146868"/>
                    <a:pt x="99229" y="146868"/>
                  </a:cubicBezTo>
                  <a:lnTo>
                    <a:pt x="99229" y="146841"/>
                  </a:lnTo>
                  <a:cubicBezTo>
                    <a:pt x="99417" y="146841"/>
                    <a:pt x="99579" y="146706"/>
                    <a:pt x="99579" y="146518"/>
                  </a:cubicBezTo>
                  <a:cubicBezTo>
                    <a:pt x="99552" y="146142"/>
                    <a:pt x="99552" y="145792"/>
                    <a:pt x="99552" y="145443"/>
                  </a:cubicBezTo>
                  <a:cubicBezTo>
                    <a:pt x="99552" y="145013"/>
                    <a:pt x="99579" y="144610"/>
                    <a:pt x="99579" y="144179"/>
                  </a:cubicBezTo>
                  <a:cubicBezTo>
                    <a:pt x="99593" y="143955"/>
                    <a:pt x="99416" y="143833"/>
                    <a:pt x="99240" y="143833"/>
                  </a:cubicBezTo>
                  <a:close/>
                  <a:moveTo>
                    <a:pt x="111301" y="146888"/>
                  </a:moveTo>
                  <a:cubicBezTo>
                    <a:pt x="111129" y="146888"/>
                    <a:pt x="110950" y="147009"/>
                    <a:pt x="110950" y="147244"/>
                  </a:cubicBezTo>
                  <a:lnTo>
                    <a:pt x="110950" y="147567"/>
                  </a:lnTo>
                  <a:cubicBezTo>
                    <a:pt x="110950" y="148212"/>
                    <a:pt x="110897" y="148857"/>
                    <a:pt x="110789" y="149502"/>
                  </a:cubicBezTo>
                  <a:cubicBezTo>
                    <a:pt x="110762" y="149691"/>
                    <a:pt x="110870" y="149852"/>
                    <a:pt x="111058" y="149906"/>
                  </a:cubicBezTo>
                  <a:lnTo>
                    <a:pt x="111112" y="149906"/>
                  </a:lnTo>
                  <a:cubicBezTo>
                    <a:pt x="111273" y="149906"/>
                    <a:pt x="111408" y="149798"/>
                    <a:pt x="111434" y="149637"/>
                  </a:cubicBezTo>
                  <a:cubicBezTo>
                    <a:pt x="111569" y="148965"/>
                    <a:pt x="111623" y="148266"/>
                    <a:pt x="111623" y="147567"/>
                  </a:cubicBezTo>
                  <a:lnTo>
                    <a:pt x="111623" y="147217"/>
                  </a:lnTo>
                  <a:cubicBezTo>
                    <a:pt x="111623" y="146995"/>
                    <a:pt x="111464" y="146888"/>
                    <a:pt x="111301" y="146888"/>
                  </a:cubicBezTo>
                  <a:close/>
                  <a:moveTo>
                    <a:pt x="99485" y="148532"/>
                  </a:moveTo>
                  <a:cubicBezTo>
                    <a:pt x="99294" y="148532"/>
                    <a:pt x="99091" y="148679"/>
                    <a:pt x="99122" y="148938"/>
                  </a:cubicBezTo>
                  <a:cubicBezTo>
                    <a:pt x="99256" y="149717"/>
                    <a:pt x="99471" y="150497"/>
                    <a:pt x="99740" y="151250"/>
                  </a:cubicBezTo>
                  <a:cubicBezTo>
                    <a:pt x="99794" y="151384"/>
                    <a:pt x="99928" y="151465"/>
                    <a:pt x="100062" y="151465"/>
                  </a:cubicBezTo>
                  <a:lnTo>
                    <a:pt x="100197" y="151465"/>
                  </a:lnTo>
                  <a:cubicBezTo>
                    <a:pt x="100358" y="151384"/>
                    <a:pt x="100439" y="151196"/>
                    <a:pt x="100385" y="151035"/>
                  </a:cubicBezTo>
                  <a:cubicBezTo>
                    <a:pt x="100116" y="150309"/>
                    <a:pt x="99928" y="149556"/>
                    <a:pt x="99794" y="148803"/>
                  </a:cubicBezTo>
                  <a:cubicBezTo>
                    <a:pt x="99770" y="148617"/>
                    <a:pt x="99631" y="148532"/>
                    <a:pt x="99485" y="148532"/>
                  </a:cubicBezTo>
                  <a:close/>
                  <a:moveTo>
                    <a:pt x="110391" y="151461"/>
                  </a:moveTo>
                  <a:cubicBezTo>
                    <a:pt x="110277" y="151461"/>
                    <a:pt x="110163" y="151517"/>
                    <a:pt x="110090" y="151653"/>
                  </a:cubicBezTo>
                  <a:cubicBezTo>
                    <a:pt x="109794" y="152325"/>
                    <a:pt x="109364" y="152970"/>
                    <a:pt x="108854" y="153508"/>
                  </a:cubicBezTo>
                  <a:cubicBezTo>
                    <a:pt x="108638" y="153723"/>
                    <a:pt x="108800" y="154073"/>
                    <a:pt x="109095" y="154073"/>
                  </a:cubicBezTo>
                  <a:cubicBezTo>
                    <a:pt x="109203" y="154073"/>
                    <a:pt x="109284" y="154019"/>
                    <a:pt x="109337" y="153965"/>
                  </a:cubicBezTo>
                  <a:cubicBezTo>
                    <a:pt x="109902" y="153347"/>
                    <a:pt x="110359" y="152675"/>
                    <a:pt x="110709" y="151949"/>
                  </a:cubicBezTo>
                  <a:cubicBezTo>
                    <a:pt x="110833" y="151681"/>
                    <a:pt x="110615" y="151461"/>
                    <a:pt x="110391" y="151461"/>
                  </a:cubicBezTo>
                  <a:close/>
                  <a:moveTo>
                    <a:pt x="101136" y="152912"/>
                  </a:moveTo>
                  <a:cubicBezTo>
                    <a:pt x="100887" y="152912"/>
                    <a:pt x="100649" y="153183"/>
                    <a:pt x="100842" y="153454"/>
                  </a:cubicBezTo>
                  <a:cubicBezTo>
                    <a:pt x="101299" y="154126"/>
                    <a:pt x="101891" y="154745"/>
                    <a:pt x="102563" y="155202"/>
                  </a:cubicBezTo>
                  <a:cubicBezTo>
                    <a:pt x="102616" y="155229"/>
                    <a:pt x="102697" y="155256"/>
                    <a:pt x="102751" y="155256"/>
                  </a:cubicBezTo>
                  <a:cubicBezTo>
                    <a:pt x="102858" y="155256"/>
                    <a:pt x="102966" y="155202"/>
                    <a:pt x="103047" y="155094"/>
                  </a:cubicBezTo>
                  <a:cubicBezTo>
                    <a:pt x="103127" y="154933"/>
                    <a:pt x="103100" y="154745"/>
                    <a:pt x="102939" y="154637"/>
                  </a:cubicBezTo>
                  <a:cubicBezTo>
                    <a:pt x="102321" y="154234"/>
                    <a:pt x="101810" y="153696"/>
                    <a:pt x="101407" y="153051"/>
                  </a:cubicBezTo>
                  <a:cubicBezTo>
                    <a:pt x="101331" y="152953"/>
                    <a:pt x="101233" y="152912"/>
                    <a:pt x="101136" y="152912"/>
                  </a:cubicBezTo>
                  <a:close/>
                  <a:moveTo>
                    <a:pt x="107228" y="154821"/>
                  </a:moveTo>
                  <a:cubicBezTo>
                    <a:pt x="107180" y="154821"/>
                    <a:pt x="107130" y="154831"/>
                    <a:pt x="107079" y="154852"/>
                  </a:cubicBezTo>
                  <a:cubicBezTo>
                    <a:pt x="106480" y="155152"/>
                    <a:pt x="105812" y="155312"/>
                    <a:pt x="105139" y="155312"/>
                  </a:cubicBezTo>
                  <a:cubicBezTo>
                    <a:pt x="105086" y="155312"/>
                    <a:pt x="105034" y="155311"/>
                    <a:pt x="104982" y="155309"/>
                  </a:cubicBezTo>
                  <a:cubicBezTo>
                    <a:pt x="104968" y="155307"/>
                    <a:pt x="104955" y="155306"/>
                    <a:pt x="104941" y="155306"/>
                  </a:cubicBezTo>
                  <a:cubicBezTo>
                    <a:pt x="104771" y="155306"/>
                    <a:pt x="104633" y="155458"/>
                    <a:pt x="104633" y="155632"/>
                  </a:cubicBezTo>
                  <a:cubicBezTo>
                    <a:pt x="104606" y="155793"/>
                    <a:pt x="104767" y="155955"/>
                    <a:pt x="104955" y="155981"/>
                  </a:cubicBezTo>
                  <a:lnTo>
                    <a:pt x="105197" y="155981"/>
                  </a:lnTo>
                  <a:cubicBezTo>
                    <a:pt x="105950" y="155981"/>
                    <a:pt x="106703" y="155793"/>
                    <a:pt x="107375" y="155471"/>
                  </a:cubicBezTo>
                  <a:cubicBezTo>
                    <a:pt x="107536" y="155363"/>
                    <a:pt x="107617" y="155175"/>
                    <a:pt x="107536" y="155014"/>
                  </a:cubicBezTo>
                  <a:cubicBezTo>
                    <a:pt x="107477" y="154895"/>
                    <a:pt x="107361" y="154821"/>
                    <a:pt x="107228" y="1548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617600" y="3204275"/>
              <a:ext cx="163350" cy="240650"/>
            </a:xfrm>
            <a:custGeom>
              <a:avLst/>
              <a:gdLst/>
              <a:ahLst/>
              <a:cxnLst/>
              <a:rect l="l" t="t" r="r" b="b"/>
              <a:pathLst>
                <a:path w="6534" h="9626" extrusionOk="0">
                  <a:moveTo>
                    <a:pt x="1157" y="1"/>
                  </a:moveTo>
                  <a:lnTo>
                    <a:pt x="1" y="404"/>
                  </a:lnTo>
                  <a:lnTo>
                    <a:pt x="2232" y="4598"/>
                  </a:lnTo>
                  <a:lnTo>
                    <a:pt x="3280" y="9625"/>
                  </a:lnTo>
                  <a:lnTo>
                    <a:pt x="4625" y="9060"/>
                  </a:lnTo>
                  <a:lnTo>
                    <a:pt x="6533" y="4786"/>
                  </a:lnTo>
                  <a:lnTo>
                    <a:pt x="5834" y="201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744625" y="2857250"/>
              <a:ext cx="168600" cy="144075"/>
            </a:xfrm>
            <a:custGeom>
              <a:avLst/>
              <a:gdLst/>
              <a:ahLst/>
              <a:cxnLst/>
              <a:rect l="l" t="t" r="r" b="b"/>
              <a:pathLst>
                <a:path w="6744" h="5763" extrusionOk="0">
                  <a:moveTo>
                    <a:pt x="4930" y="0"/>
                  </a:moveTo>
                  <a:cubicBezTo>
                    <a:pt x="4897" y="0"/>
                    <a:pt x="4866" y="3"/>
                    <a:pt x="4840" y="10"/>
                  </a:cubicBezTo>
                  <a:cubicBezTo>
                    <a:pt x="4383" y="117"/>
                    <a:pt x="1" y="4338"/>
                    <a:pt x="1" y="4338"/>
                  </a:cubicBezTo>
                  <a:lnTo>
                    <a:pt x="834" y="5763"/>
                  </a:lnTo>
                  <a:cubicBezTo>
                    <a:pt x="834" y="5763"/>
                    <a:pt x="6614" y="2241"/>
                    <a:pt x="6668" y="1757"/>
                  </a:cubicBezTo>
                  <a:cubicBezTo>
                    <a:pt x="6744" y="795"/>
                    <a:pt x="5461" y="0"/>
                    <a:pt x="49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800400" y="2939575"/>
              <a:ext cx="195200" cy="147100"/>
            </a:xfrm>
            <a:custGeom>
              <a:avLst/>
              <a:gdLst/>
              <a:ahLst/>
              <a:cxnLst/>
              <a:rect l="l" t="t" r="r" b="b"/>
              <a:pathLst>
                <a:path w="7808" h="5884" extrusionOk="0">
                  <a:moveTo>
                    <a:pt x="6037" y="1"/>
                  </a:moveTo>
                  <a:cubicBezTo>
                    <a:pt x="5942" y="1"/>
                    <a:pt x="5854" y="17"/>
                    <a:pt x="5781" y="50"/>
                  </a:cubicBezTo>
                  <a:cubicBezTo>
                    <a:pt x="5351" y="238"/>
                    <a:pt x="1" y="4486"/>
                    <a:pt x="1" y="4486"/>
                  </a:cubicBezTo>
                  <a:lnTo>
                    <a:pt x="996" y="5884"/>
                  </a:lnTo>
                  <a:cubicBezTo>
                    <a:pt x="996" y="5884"/>
                    <a:pt x="7394" y="2335"/>
                    <a:pt x="7502" y="1878"/>
                  </a:cubicBezTo>
                  <a:cubicBezTo>
                    <a:pt x="7808" y="795"/>
                    <a:pt x="6712" y="1"/>
                    <a:pt x="60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949625" y="3500075"/>
              <a:ext cx="193575" cy="65850"/>
            </a:xfrm>
            <a:custGeom>
              <a:avLst/>
              <a:gdLst/>
              <a:ahLst/>
              <a:cxnLst/>
              <a:rect l="l" t="t" r="r" b="b"/>
              <a:pathLst>
                <a:path w="7743" h="2634" extrusionOk="0">
                  <a:moveTo>
                    <a:pt x="6463" y="0"/>
                  </a:moveTo>
                  <a:cubicBezTo>
                    <a:pt x="4762" y="0"/>
                    <a:pt x="0" y="670"/>
                    <a:pt x="0" y="670"/>
                  </a:cubicBezTo>
                  <a:lnTo>
                    <a:pt x="242" y="2310"/>
                  </a:lnTo>
                  <a:cubicBezTo>
                    <a:pt x="242" y="2310"/>
                    <a:pt x="4291" y="2633"/>
                    <a:pt x="5999" y="2633"/>
                  </a:cubicBezTo>
                  <a:cubicBezTo>
                    <a:pt x="6379" y="2633"/>
                    <a:pt x="6643" y="2617"/>
                    <a:pt x="6721" y="2578"/>
                  </a:cubicBezTo>
                  <a:cubicBezTo>
                    <a:pt x="7178" y="2390"/>
                    <a:pt x="7743" y="804"/>
                    <a:pt x="7044" y="78"/>
                  </a:cubicBezTo>
                  <a:cubicBezTo>
                    <a:pt x="6989" y="23"/>
                    <a:pt x="6779" y="0"/>
                    <a:pt x="64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941550" y="3385500"/>
              <a:ext cx="215775" cy="69500"/>
            </a:xfrm>
            <a:custGeom>
              <a:avLst/>
              <a:gdLst/>
              <a:ahLst/>
              <a:cxnLst/>
              <a:rect l="l" t="t" r="r" b="b"/>
              <a:pathLst>
                <a:path w="8631" h="2780" extrusionOk="0">
                  <a:moveTo>
                    <a:pt x="7313" y="1"/>
                  </a:moveTo>
                  <a:cubicBezTo>
                    <a:pt x="5933" y="1"/>
                    <a:pt x="1" y="1086"/>
                    <a:pt x="1" y="1086"/>
                  </a:cubicBezTo>
                  <a:lnTo>
                    <a:pt x="135" y="2779"/>
                  </a:lnTo>
                  <a:cubicBezTo>
                    <a:pt x="135" y="2779"/>
                    <a:pt x="6964" y="2699"/>
                    <a:pt x="7394" y="2564"/>
                  </a:cubicBezTo>
                  <a:cubicBezTo>
                    <a:pt x="8039" y="2403"/>
                    <a:pt x="8630" y="790"/>
                    <a:pt x="7582" y="37"/>
                  </a:cubicBezTo>
                  <a:cubicBezTo>
                    <a:pt x="7547" y="12"/>
                    <a:pt x="7454" y="1"/>
                    <a:pt x="7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5738575" y="2847350"/>
              <a:ext cx="426150" cy="364350"/>
            </a:xfrm>
            <a:custGeom>
              <a:avLst/>
              <a:gdLst/>
              <a:ahLst/>
              <a:cxnLst/>
              <a:rect l="l" t="t" r="r" b="b"/>
              <a:pathLst>
                <a:path w="17046" h="14574" extrusionOk="0">
                  <a:moveTo>
                    <a:pt x="2367" y="0"/>
                  </a:moveTo>
                  <a:cubicBezTo>
                    <a:pt x="1867" y="0"/>
                    <a:pt x="1" y="2126"/>
                    <a:pt x="1" y="2126"/>
                  </a:cubicBezTo>
                  <a:lnTo>
                    <a:pt x="7609" y="14573"/>
                  </a:lnTo>
                  <a:lnTo>
                    <a:pt x="17045" y="11213"/>
                  </a:lnTo>
                  <a:cubicBezTo>
                    <a:pt x="17045" y="11213"/>
                    <a:pt x="2850" y="56"/>
                    <a:pt x="2393" y="2"/>
                  </a:cubicBezTo>
                  <a:cubicBezTo>
                    <a:pt x="2385" y="1"/>
                    <a:pt x="2376" y="0"/>
                    <a:pt x="2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5684150" y="2835300"/>
              <a:ext cx="493325" cy="397225"/>
            </a:xfrm>
            <a:custGeom>
              <a:avLst/>
              <a:gdLst/>
              <a:ahLst/>
              <a:cxnLst/>
              <a:rect l="l" t="t" r="r" b="b"/>
              <a:pathLst>
                <a:path w="19733" h="15889" extrusionOk="0">
                  <a:moveTo>
                    <a:pt x="1559" y="0"/>
                  </a:moveTo>
                  <a:lnTo>
                    <a:pt x="0" y="2124"/>
                  </a:lnTo>
                  <a:lnTo>
                    <a:pt x="6909" y="15889"/>
                  </a:lnTo>
                  <a:lnTo>
                    <a:pt x="19733" y="10593"/>
                  </a:lnTo>
                  <a:lnTo>
                    <a:pt x="17448" y="8764"/>
                  </a:lnTo>
                  <a:lnTo>
                    <a:pt x="14007" y="10566"/>
                  </a:lnTo>
                  <a:lnTo>
                    <a:pt x="13039" y="9786"/>
                  </a:lnTo>
                  <a:lnTo>
                    <a:pt x="9221" y="11722"/>
                  </a:lnTo>
                  <a:cubicBezTo>
                    <a:pt x="9221" y="11722"/>
                    <a:pt x="1882" y="81"/>
                    <a:pt x="1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5941550" y="3165975"/>
              <a:ext cx="236600" cy="452150"/>
            </a:xfrm>
            <a:custGeom>
              <a:avLst/>
              <a:gdLst/>
              <a:ahLst/>
              <a:cxnLst/>
              <a:rect l="l" t="t" r="r" b="b"/>
              <a:pathLst>
                <a:path w="9464" h="18086" extrusionOk="0">
                  <a:moveTo>
                    <a:pt x="9464" y="0"/>
                  </a:moveTo>
                  <a:lnTo>
                    <a:pt x="1" y="3361"/>
                  </a:lnTo>
                  <a:lnTo>
                    <a:pt x="2017" y="17824"/>
                  </a:lnTo>
                  <a:cubicBezTo>
                    <a:pt x="2017" y="17824"/>
                    <a:pt x="3584" y="18085"/>
                    <a:pt x="4533" y="18085"/>
                  </a:cubicBezTo>
                  <a:cubicBezTo>
                    <a:pt x="4876" y="18085"/>
                    <a:pt x="5138" y="18051"/>
                    <a:pt x="5216" y="17959"/>
                  </a:cubicBezTo>
                  <a:cubicBezTo>
                    <a:pt x="5539" y="17609"/>
                    <a:pt x="9464" y="1"/>
                    <a:pt x="9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5873675" y="3179400"/>
              <a:ext cx="332025" cy="492675"/>
            </a:xfrm>
            <a:custGeom>
              <a:avLst/>
              <a:gdLst/>
              <a:ahLst/>
              <a:cxnLst/>
              <a:rect l="l" t="t" r="r" b="b"/>
              <a:pathLst>
                <a:path w="13281" h="19707" extrusionOk="0">
                  <a:moveTo>
                    <a:pt x="13281" y="1"/>
                  </a:moveTo>
                  <a:lnTo>
                    <a:pt x="0" y="4033"/>
                  </a:lnTo>
                  <a:lnTo>
                    <a:pt x="3441" y="19062"/>
                  </a:lnTo>
                  <a:lnTo>
                    <a:pt x="5942" y="19707"/>
                  </a:lnTo>
                  <a:cubicBezTo>
                    <a:pt x="6130" y="19438"/>
                    <a:pt x="4436" y="5781"/>
                    <a:pt x="4436" y="5781"/>
                  </a:cubicBezTo>
                  <a:lnTo>
                    <a:pt x="8630" y="4840"/>
                  </a:lnTo>
                  <a:lnTo>
                    <a:pt x="8899" y="3630"/>
                  </a:lnTo>
                  <a:lnTo>
                    <a:pt x="12690" y="2851"/>
                  </a:lnTo>
                  <a:lnTo>
                    <a:pt x="13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5595425" y="3028700"/>
              <a:ext cx="829550" cy="347650"/>
            </a:xfrm>
            <a:custGeom>
              <a:avLst/>
              <a:gdLst/>
              <a:ahLst/>
              <a:cxnLst/>
              <a:rect l="l" t="t" r="r" b="b"/>
              <a:pathLst>
                <a:path w="33182" h="13906" extrusionOk="0">
                  <a:moveTo>
                    <a:pt x="28465" y="1"/>
                  </a:moveTo>
                  <a:cubicBezTo>
                    <a:pt x="27491" y="1"/>
                    <a:pt x="26318" y="212"/>
                    <a:pt x="24976" y="706"/>
                  </a:cubicBezTo>
                  <a:cubicBezTo>
                    <a:pt x="21991" y="1808"/>
                    <a:pt x="1533" y="10599"/>
                    <a:pt x="1533" y="10599"/>
                  </a:cubicBezTo>
                  <a:cubicBezTo>
                    <a:pt x="0" y="13610"/>
                    <a:pt x="2689" y="13906"/>
                    <a:pt x="2689" y="13906"/>
                  </a:cubicBezTo>
                  <a:cubicBezTo>
                    <a:pt x="2689" y="13906"/>
                    <a:pt x="21185" y="8475"/>
                    <a:pt x="26992" y="6405"/>
                  </a:cubicBezTo>
                  <a:cubicBezTo>
                    <a:pt x="33181" y="4188"/>
                    <a:pt x="32795" y="1"/>
                    <a:pt x="28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6256100" y="3046775"/>
              <a:ext cx="114500" cy="114525"/>
            </a:xfrm>
            <a:custGeom>
              <a:avLst/>
              <a:gdLst/>
              <a:ahLst/>
              <a:cxnLst/>
              <a:rect l="l" t="t" r="r" b="b"/>
              <a:pathLst>
                <a:path w="4580" h="4581" extrusionOk="0">
                  <a:moveTo>
                    <a:pt x="1225" y="0"/>
                  </a:moveTo>
                  <a:cubicBezTo>
                    <a:pt x="856" y="0"/>
                    <a:pt x="448" y="53"/>
                    <a:pt x="0" y="171"/>
                  </a:cubicBezTo>
                  <a:cubicBezTo>
                    <a:pt x="0" y="171"/>
                    <a:pt x="2823" y="1757"/>
                    <a:pt x="1586" y="4580"/>
                  </a:cubicBezTo>
                  <a:cubicBezTo>
                    <a:pt x="4579" y="3527"/>
                    <a:pt x="4224" y="0"/>
                    <a:pt x="1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1633500" y="1987200"/>
            <a:ext cx="5877000" cy="23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5" name="Google Shape;145;p20"/>
          <p:cNvSpPr/>
          <p:nvPr/>
        </p:nvSpPr>
        <p:spPr>
          <a:xfrm rot="1215068">
            <a:off x="-1186280" y="4159558"/>
            <a:ext cx="4061724" cy="2590112"/>
          </a:xfrm>
          <a:custGeom>
            <a:avLst/>
            <a:gdLst/>
            <a:ahLst/>
            <a:cxnLst/>
            <a:rect l="l" t="t" r="r" b="b"/>
            <a:pathLst>
              <a:path w="50117" h="31959" extrusionOk="0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 rot="480266">
            <a:off x="8212193" y="2880443"/>
            <a:ext cx="2782778" cy="1265418"/>
          </a:xfrm>
          <a:custGeom>
            <a:avLst/>
            <a:gdLst/>
            <a:ahLst/>
            <a:cxnLst/>
            <a:rect l="l" t="t" r="r" b="b"/>
            <a:pathLst>
              <a:path w="37046" h="16846" extrusionOk="0">
                <a:moveTo>
                  <a:pt x="8435" y="1"/>
                </a:moveTo>
                <a:cubicBezTo>
                  <a:pt x="6701" y="1"/>
                  <a:pt x="5099" y="1569"/>
                  <a:pt x="5509" y="3585"/>
                </a:cubicBezTo>
                <a:cubicBezTo>
                  <a:pt x="4883" y="3466"/>
                  <a:pt x="3406" y="3263"/>
                  <a:pt x="2232" y="3263"/>
                </a:cubicBezTo>
                <a:cubicBezTo>
                  <a:pt x="1641" y="3263"/>
                  <a:pt x="1127" y="3314"/>
                  <a:pt x="835" y="3454"/>
                </a:cubicBezTo>
                <a:cubicBezTo>
                  <a:pt x="621" y="3537"/>
                  <a:pt x="442" y="3680"/>
                  <a:pt x="310" y="3871"/>
                </a:cubicBezTo>
                <a:cubicBezTo>
                  <a:pt x="0" y="4372"/>
                  <a:pt x="7298" y="4730"/>
                  <a:pt x="13486" y="7103"/>
                </a:cubicBezTo>
                <a:cubicBezTo>
                  <a:pt x="20104" y="9642"/>
                  <a:pt x="29643" y="13613"/>
                  <a:pt x="30192" y="14495"/>
                </a:cubicBezTo>
                <a:cubicBezTo>
                  <a:pt x="30824" y="15485"/>
                  <a:pt x="33173" y="16809"/>
                  <a:pt x="34293" y="16844"/>
                </a:cubicBezTo>
                <a:cubicBezTo>
                  <a:pt x="34315" y="16845"/>
                  <a:pt x="34336" y="16846"/>
                  <a:pt x="34357" y="16846"/>
                </a:cubicBezTo>
                <a:cubicBezTo>
                  <a:pt x="37045" y="16846"/>
                  <a:pt x="33831" y="10827"/>
                  <a:pt x="32624" y="9821"/>
                </a:cubicBezTo>
                <a:cubicBezTo>
                  <a:pt x="31515" y="8867"/>
                  <a:pt x="30144" y="8271"/>
                  <a:pt x="28689" y="8116"/>
                </a:cubicBezTo>
                <a:cubicBezTo>
                  <a:pt x="28676" y="8114"/>
                  <a:pt x="28657" y="8113"/>
                  <a:pt x="28633" y="8113"/>
                </a:cubicBezTo>
                <a:cubicBezTo>
                  <a:pt x="28038" y="8113"/>
                  <a:pt x="24407" y="8677"/>
                  <a:pt x="24659" y="8999"/>
                </a:cubicBezTo>
                <a:cubicBezTo>
                  <a:pt x="23858" y="8019"/>
                  <a:pt x="22667" y="7467"/>
                  <a:pt x="21421" y="7467"/>
                </a:cubicBezTo>
                <a:cubicBezTo>
                  <a:pt x="21257" y="7467"/>
                  <a:pt x="21092" y="7477"/>
                  <a:pt x="20927" y="7496"/>
                </a:cubicBezTo>
                <a:cubicBezTo>
                  <a:pt x="20742" y="4606"/>
                  <a:pt x="18326" y="2526"/>
                  <a:pt x="15635" y="2526"/>
                </a:cubicBezTo>
                <a:cubicBezTo>
                  <a:pt x="15029" y="2526"/>
                  <a:pt x="14408" y="2632"/>
                  <a:pt x="13796" y="2858"/>
                </a:cubicBezTo>
                <a:cubicBezTo>
                  <a:pt x="14164" y="1342"/>
                  <a:pt x="13032" y="212"/>
                  <a:pt x="11724" y="212"/>
                </a:cubicBezTo>
                <a:cubicBezTo>
                  <a:pt x="11252" y="212"/>
                  <a:pt x="10758" y="359"/>
                  <a:pt x="10303" y="688"/>
                </a:cubicBezTo>
                <a:cubicBezTo>
                  <a:pt x="9724" y="211"/>
                  <a:pt x="9071" y="1"/>
                  <a:pt x="8435" y="1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 rot="-1922753">
            <a:off x="6258711" y="4454968"/>
            <a:ext cx="2697831" cy="1768486"/>
          </a:xfrm>
          <a:custGeom>
            <a:avLst/>
            <a:gdLst/>
            <a:ahLst/>
            <a:cxnLst/>
            <a:rect l="l" t="t" r="r" b="b"/>
            <a:pathLst>
              <a:path w="21350" h="13995" extrusionOk="0">
                <a:moveTo>
                  <a:pt x="6772" y="0"/>
                </a:moveTo>
                <a:cubicBezTo>
                  <a:pt x="5893" y="0"/>
                  <a:pt x="5005" y="368"/>
                  <a:pt x="4365" y="1153"/>
                </a:cubicBezTo>
                <a:cubicBezTo>
                  <a:pt x="3759" y="597"/>
                  <a:pt x="2935" y="316"/>
                  <a:pt x="2112" y="316"/>
                </a:cubicBezTo>
                <a:cubicBezTo>
                  <a:pt x="1348" y="316"/>
                  <a:pt x="586" y="558"/>
                  <a:pt x="1" y="1046"/>
                </a:cubicBezTo>
                <a:cubicBezTo>
                  <a:pt x="6427" y="2596"/>
                  <a:pt x="12234" y="6078"/>
                  <a:pt x="16622" y="11038"/>
                </a:cubicBezTo>
                <a:cubicBezTo>
                  <a:pt x="17278" y="11789"/>
                  <a:pt x="18101" y="13340"/>
                  <a:pt x="19019" y="13781"/>
                </a:cubicBezTo>
                <a:cubicBezTo>
                  <a:pt x="19328" y="13928"/>
                  <a:pt x="19582" y="13994"/>
                  <a:pt x="19788" y="13994"/>
                </a:cubicBezTo>
                <a:cubicBezTo>
                  <a:pt x="21350" y="13994"/>
                  <a:pt x="20188" y="10201"/>
                  <a:pt x="19556" y="9190"/>
                </a:cubicBezTo>
                <a:cubicBezTo>
                  <a:pt x="18206" y="7047"/>
                  <a:pt x="15877" y="5260"/>
                  <a:pt x="13438" y="5260"/>
                </a:cubicBezTo>
                <a:cubicBezTo>
                  <a:pt x="13054" y="5260"/>
                  <a:pt x="12668" y="5304"/>
                  <a:pt x="12282" y="5398"/>
                </a:cubicBezTo>
                <a:cubicBezTo>
                  <a:pt x="12342" y="4456"/>
                  <a:pt x="11746" y="3598"/>
                  <a:pt x="10851" y="3312"/>
                </a:cubicBezTo>
                <a:cubicBezTo>
                  <a:pt x="10613" y="3240"/>
                  <a:pt x="10350" y="3204"/>
                  <a:pt x="10160" y="3061"/>
                </a:cubicBezTo>
                <a:cubicBezTo>
                  <a:pt x="9909" y="2858"/>
                  <a:pt x="9850" y="2501"/>
                  <a:pt x="9754" y="2191"/>
                </a:cubicBezTo>
                <a:cubicBezTo>
                  <a:pt x="9316" y="783"/>
                  <a:pt x="8054" y="0"/>
                  <a:pt x="6772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rgbClr val="C8F2F3">
                <a:alpha val="45882"/>
              </a:srgbClr>
            </a:gs>
            <a:gs pos="13000">
              <a:srgbClr val="A6906A">
                <a:alpha val="41568"/>
              </a:srgbClr>
            </a:gs>
            <a:gs pos="23000">
              <a:srgbClr val="A6906A">
                <a:alpha val="67450"/>
              </a:srgbClr>
            </a:gs>
            <a:gs pos="73000">
              <a:srgbClr val="2B93B3">
                <a:alpha val="79215"/>
              </a:srgbClr>
            </a:gs>
            <a:gs pos="100000">
              <a:schemeClr val="l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732863" y="1343350"/>
            <a:ext cx="37446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1"/>
          </p:nvPr>
        </p:nvSpPr>
        <p:spPr>
          <a:xfrm>
            <a:off x="732875" y="2250950"/>
            <a:ext cx="3744600" cy="15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21"/>
          <p:cNvSpPr>
            <a:spLocks noGrp="1"/>
          </p:cNvSpPr>
          <p:nvPr>
            <p:ph type="pic" idx="2"/>
          </p:nvPr>
        </p:nvSpPr>
        <p:spPr>
          <a:xfrm>
            <a:off x="5134996" y="995400"/>
            <a:ext cx="3152700" cy="315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52" name="Google Shape;152;p21"/>
          <p:cNvSpPr/>
          <p:nvPr/>
        </p:nvSpPr>
        <p:spPr>
          <a:xfrm rot="1309777">
            <a:off x="7252177" y="176275"/>
            <a:ext cx="2588202" cy="805321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 rot="1888934">
            <a:off x="-282787" y="4445831"/>
            <a:ext cx="2714174" cy="1730796"/>
          </a:xfrm>
          <a:custGeom>
            <a:avLst/>
            <a:gdLst/>
            <a:ahLst/>
            <a:cxnLst/>
            <a:rect l="l" t="t" r="r" b="b"/>
            <a:pathLst>
              <a:path w="50117" h="31959" extrusionOk="0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09400" cy="831300"/>
          </a:xfrm>
          <a:prstGeom prst="rect">
            <a:avLst/>
          </a:prstGeom>
          <a:gradFill>
            <a:gsLst>
              <a:gs pos="0">
                <a:srgbClr val="C8F2F3">
                  <a:alpha val="45882"/>
                </a:srgbClr>
              </a:gs>
              <a:gs pos="58000">
                <a:srgbClr val="57B8D5"/>
              </a:gs>
              <a:gs pos="100000">
                <a:schemeClr val="lt2"/>
              </a:gs>
            </a:gsLst>
            <a:lin ang="1619866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/>
          <p:nvPr/>
        </p:nvSpPr>
        <p:spPr>
          <a:xfrm rot="-366997" flipH="1">
            <a:off x="5577730" y="31442"/>
            <a:ext cx="3720994" cy="1016133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22"/>
          <p:cNvGrpSpPr/>
          <p:nvPr/>
        </p:nvGrpSpPr>
        <p:grpSpPr>
          <a:xfrm rot="-5165004">
            <a:off x="-4052490" y="4366053"/>
            <a:ext cx="6312557" cy="4512704"/>
            <a:chOff x="112010" y="-220638"/>
            <a:chExt cx="6312965" cy="4512995"/>
          </a:xfrm>
        </p:grpSpPr>
        <p:sp>
          <p:nvSpPr>
            <p:cNvPr id="158" name="Google Shape;158;p22"/>
            <p:cNvSpPr/>
            <p:nvPr/>
          </p:nvSpPr>
          <p:spPr>
            <a:xfrm rot="406266">
              <a:off x="322936" y="86134"/>
              <a:ext cx="5434488" cy="3899451"/>
            </a:xfrm>
            <a:custGeom>
              <a:avLst/>
              <a:gdLst/>
              <a:ahLst/>
              <a:cxnLst/>
              <a:rect l="l" t="t" r="r" b="b"/>
              <a:pathLst>
                <a:path w="217385" h="155982" extrusionOk="0">
                  <a:moveTo>
                    <a:pt x="20941" y="0"/>
                  </a:moveTo>
                  <a:cubicBezTo>
                    <a:pt x="20933" y="0"/>
                    <a:pt x="20924" y="0"/>
                    <a:pt x="20916" y="1"/>
                  </a:cubicBezTo>
                  <a:cubicBezTo>
                    <a:pt x="20109" y="55"/>
                    <a:pt x="19330" y="162"/>
                    <a:pt x="18550" y="350"/>
                  </a:cubicBezTo>
                  <a:cubicBezTo>
                    <a:pt x="18362" y="377"/>
                    <a:pt x="18228" y="566"/>
                    <a:pt x="18281" y="754"/>
                  </a:cubicBezTo>
                  <a:cubicBezTo>
                    <a:pt x="18308" y="888"/>
                    <a:pt x="18443" y="1023"/>
                    <a:pt x="18604" y="1023"/>
                  </a:cubicBezTo>
                  <a:cubicBezTo>
                    <a:pt x="18631" y="996"/>
                    <a:pt x="18658" y="996"/>
                    <a:pt x="18685" y="996"/>
                  </a:cubicBezTo>
                  <a:cubicBezTo>
                    <a:pt x="19437" y="834"/>
                    <a:pt x="20190" y="727"/>
                    <a:pt x="20943" y="673"/>
                  </a:cubicBezTo>
                  <a:cubicBezTo>
                    <a:pt x="21391" y="647"/>
                    <a:pt x="21348" y="0"/>
                    <a:pt x="20941" y="0"/>
                  </a:cubicBezTo>
                  <a:close/>
                  <a:moveTo>
                    <a:pt x="16386" y="990"/>
                  </a:moveTo>
                  <a:cubicBezTo>
                    <a:pt x="16340" y="990"/>
                    <a:pt x="16290" y="1000"/>
                    <a:pt x="16238" y="1023"/>
                  </a:cubicBezTo>
                  <a:cubicBezTo>
                    <a:pt x="15485" y="1265"/>
                    <a:pt x="14760" y="1587"/>
                    <a:pt x="14034" y="1964"/>
                  </a:cubicBezTo>
                  <a:cubicBezTo>
                    <a:pt x="13738" y="2125"/>
                    <a:pt x="13845" y="2582"/>
                    <a:pt x="14195" y="2582"/>
                  </a:cubicBezTo>
                  <a:cubicBezTo>
                    <a:pt x="14249" y="2582"/>
                    <a:pt x="14303" y="2582"/>
                    <a:pt x="14356" y="2555"/>
                  </a:cubicBezTo>
                  <a:cubicBezTo>
                    <a:pt x="15028" y="2205"/>
                    <a:pt x="15754" y="1910"/>
                    <a:pt x="16453" y="1641"/>
                  </a:cubicBezTo>
                  <a:cubicBezTo>
                    <a:pt x="16855" y="1523"/>
                    <a:pt x="16717" y="990"/>
                    <a:pt x="16386" y="990"/>
                  </a:cubicBezTo>
                  <a:close/>
                  <a:moveTo>
                    <a:pt x="12212" y="3109"/>
                  </a:moveTo>
                  <a:cubicBezTo>
                    <a:pt x="12142" y="3109"/>
                    <a:pt x="12065" y="3136"/>
                    <a:pt x="11990" y="3200"/>
                  </a:cubicBezTo>
                  <a:cubicBezTo>
                    <a:pt x="11318" y="3630"/>
                    <a:pt x="10673" y="4114"/>
                    <a:pt x="10082" y="4625"/>
                  </a:cubicBezTo>
                  <a:cubicBezTo>
                    <a:pt x="9947" y="4759"/>
                    <a:pt x="9920" y="4975"/>
                    <a:pt x="10055" y="5109"/>
                  </a:cubicBezTo>
                  <a:cubicBezTo>
                    <a:pt x="10109" y="5190"/>
                    <a:pt x="10189" y="5216"/>
                    <a:pt x="10297" y="5216"/>
                  </a:cubicBezTo>
                  <a:cubicBezTo>
                    <a:pt x="10377" y="5216"/>
                    <a:pt x="10458" y="5190"/>
                    <a:pt x="10512" y="5163"/>
                  </a:cubicBezTo>
                  <a:cubicBezTo>
                    <a:pt x="11103" y="4652"/>
                    <a:pt x="11722" y="4168"/>
                    <a:pt x="12367" y="3738"/>
                  </a:cubicBezTo>
                  <a:cubicBezTo>
                    <a:pt x="12690" y="3544"/>
                    <a:pt x="12496" y="3109"/>
                    <a:pt x="12212" y="3109"/>
                  </a:cubicBezTo>
                  <a:close/>
                  <a:moveTo>
                    <a:pt x="8590" y="6184"/>
                  </a:moveTo>
                  <a:cubicBezTo>
                    <a:pt x="8509" y="6184"/>
                    <a:pt x="8428" y="6211"/>
                    <a:pt x="8361" y="6265"/>
                  </a:cubicBezTo>
                  <a:cubicBezTo>
                    <a:pt x="7823" y="6830"/>
                    <a:pt x="7286" y="7448"/>
                    <a:pt x="6775" y="8066"/>
                  </a:cubicBezTo>
                  <a:cubicBezTo>
                    <a:pt x="6614" y="8281"/>
                    <a:pt x="6775" y="8604"/>
                    <a:pt x="7044" y="8604"/>
                  </a:cubicBezTo>
                  <a:cubicBezTo>
                    <a:pt x="7151" y="8604"/>
                    <a:pt x="7232" y="8577"/>
                    <a:pt x="7286" y="8496"/>
                  </a:cubicBezTo>
                  <a:cubicBezTo>
                    <a:pt x="7797" y="7878"/>
                    <a:pt x="8307" y="7313"/>
                    <a:pt x="8818" y="6749"/>
                  </a:cubicBezTo>
                  <a:cubicBezTo>
                    <a:pt x="8953" y="6614"/>
                    <a:pt x="8953" y="6399"/>
                    <a:pt x="8818" y="6265"/>
                  </a:cubicBezTo>
                  <a:cubicBezTo>
                    <a:pt x="8751" y="6211"/>
                    <a:pt x="8670" y="6184"/>
                    <a:pt x="8590" y="6184"/>
                  </a:cubicBezTo>
                  <a:close/>
                  <a:moveTo>
                    <a:pt x="5625" y="9881"/>
                  </a:moveTo>
                  <a:cubicBezTo>
                    <a:pt x="5536" y="9881"/>
                    <a:pt x="5447" y="9917"/>
                    <a:pt x="5377" y="10002"/>
                  </a:cubicBezTo>
                  <a:cubicBezTo>
                    <a:pt x="4920" y="10620"/>
                    <a:pt x="4517" y="11319"/>
                    <a:pt x="4113" y="12018"/>
                  </a:cubicBezTo>
                  <a:cubicBezTo>
                    <a:pt x="4033" y="12179"/>
                    <a:pt x="4087" y="12368"/>
                    <a:pt x="4248" y="12475"/>
                  </a:cubicBezTo>
                  <a:cubicBezTo>
                    <a:pt x="4302" y="12502"/>
                    <a:pt x="4355" y="12502"/>
                    <a:pt x="4409" y="12502"/>
                  </a:cubicBezTo>
                  <a:cubicBezTo>
                    <a:pt x="4544" y="12502"/>
                    <a:pt x="4651" y="12448"/>
                    <a:pt x="4705" y="12341"/>
                  </a:cubicBezTo>
                  <a:cubicBezTo>
                    <a:pt x="5081" y="11669"/>
                    <a:pt x="5511" y="10997"/>
                    <a:pt x="5942" y="10351"/>
                  </a:cubicBezTo>
                  <a:cubicBezTo>
                    <a:pt x="6057" y="10102"/>
                    <a:pt x="5844" y="9881"/>
                    <a:pt x="5625" y="9881"/>
                  </a:cubicBezTo>
                  <a:close/>
                  <a:moveTo>
                    <a:pt x="3339" y="13931"/>
                  </a:moveTo>
                  <a:cubicBezTo>
                    <a:pt x="3221" y="13931"/>
                    <a:pt x="3104" y="13992"/>
                    <a:pt x="3038" y="14142"/>
                  </a:cubicBezTo>
                  <a:cubicBezTo>
                    <a:pt x="2716" y="14841"/>
                    <a:pt x="2393" y="15594"/>
                    <a:pt x="2124" y="16320"/>
                  </a:cubicBezTo>
                  <a:cubicBezTo>
                    <a:pt x="2070" y="16508"/>
                    <a:pt x="2151" y="16696"/>
                    <a:pt x="2339" y="16750"/>
                  </a:cubicBezTo>
                  <a:cubicBezTo>
                    <a:pt x="2366" y="16777"/>
                    <a:pt x="2420" y="16777"/>
                    <a:pt x="2447" y="16777"/>
                  </a:cubicBezTo>
                  <a:cubicBezTo>
                    <a:pt x="2581" y="16777"/>
                    <a:pt x="2716" y="16696"/>
                    <a:pt x="2769" y="16561"/>
                  </a:cubicBezTo>
                  <a:cubicBezTo>
                    <a:pt x="3038" y="15836"/>
                    <a:pt x="3307" y="15110"/>
                    <a:pt x="3656" y="14411"/>
                  </a:cubicBezTo>
                  <a:cubicBezTo>
                    <a:pt x="3779" y="14148"/>
                    <a:pt x="3559" y="13931"/>
                    <a:pt x="3339" y="13931"/>
                  </a:cubicBezTo>
                  <a:close/>
                  <a:moveTo>
                    <a:pt x="1731" y="18349"/>
                  </a:moveTo>
                  <a:cubicBezTo>
                    <a:pt x="1579" y="18349"/>
                    <a:pt x="1443" y="18449"/>
                    <a:pt x="1398" y="18605"/>
                  </a:cubicBezTo>
                  <a:cubicBezTo>
                    <a:pt x="1183" y="19357"/>
                    <a:pt x="995" y="20137"/>
                    <a:pt x="834" y="20890"/>
                  </a:cubicBezTo>
                  <a:cubicBezTo>
                    <a:pt x="780" y="21078"/>
                    <a:pt x="914" y="21266"/>
                    <a:pt x="1076" y="21293"/>
                  </a:cubicBezTo>
                  <a:lnTo>
                    <a:pt x="1156" y="21293"/>
                  </a:lnTo>
                  <a:cubicBezTo>
                    <a:pt x="1318" y="21293"/>
                    <a:pt x="1452" y="21186"/>
                    <a:pt x="1479" y="21051"/>
                  </a:cubicBezTo>
                  <a:cubicBezTo>
                    <a:pt x="1640" y="20271"/>
                    <a:pt x="1828" y="19519"/>
                    <a:pt x="2043" y="18793"/>
                  </a:cubicBezTo>
                  <a:cubicBezTo>
                    <a:pt x="2097" y="18605"/>
                    <a:pt x="1990" y="18416"/>
                    <a:pt x="1828" y="18363"/>
                  </a:cubicBezTo>
                  <a:cubicBezTo>
                    <a:pt x="1796" y="18353"/>
                    <a:pt x="1763" y="18349"/>
                    <a:pt x="1731" y="18349"/>
                  </a:cubicBezTo>
                  <a:close/>
                  <a:moveTo>
                    <a:pt x="721" y="22935"/>
                  </a:moveTo>
                  <a:cubicBezTo>
                    <a:pt x="572" y="22935"/>
                    <a:pt x="427" y="23027"/>
                    <a:pt x="403" y="23229"/>
                  </a:cubicBezTo>
                  <a:cubicBezTo>
                    <a:pt x="296" y="24008"/>
                    <a:pt x="188" y="24788"/>
                    <a:pt x="135" y="25568"/>
                  </a:cubicBezTo>
                  <a:cubicBezTo>
                    <a:pt x="108" y="25756"/>
                    <a:pt x="242" y="25917"/>
                    <a:pt x="430" y="25944"/>
                  </a:cubicBezTo>
                  <a:lnTo>
                    <a:pt x="457" y="25944"/>
                  </a:lnTo>
                  <a:cubicBezTo>
                    <a:pt x="645" y="25944"/>
                    <a:pt x="780" y="25810"/>
                    <a:pt x="807" y="25648"/>
                  </a:cubicBezTo>
                  <a:cubicBezTo>
                    <a:pt x="861" y="24869"/>
                    <a:pt x="968" y="24089"/>
                    <a:pt x="1076" y="23336"/>
                  </a:cubicBezTo>
                  <a:cubicBezTo>
                    <a:pt x="1106" y="23081"/>
                    <a:pt x="910" y="22935"/>
                    <a:pt x="721" y="22935"/>
                  </a:cubicBezTo>
                  <a:close/>
                  <a:moveTo>
                    <a:pt x="323" y="27611"/>
                  </a:moveTo>
                  <a:cubicBezTo>
                    <a:pt x="135" y="27611"/>
                    <a:pt x="0" y="27745"/>
                    <a:pt x="0" y="27933"/>
                  </a:cubicBezTo>
                  <a:lnTo>
                    <a:pt x="0" y="28874"/>
                  </a:lnTo>
                  <a:cubicBezTo>
                    <a:pt x="0" y="29358"/>
                    <a:pt x="0" y="29842"/>
                    <a:pt x="27" y="30299"/>
                  </a:cubicBezTo>
                  <a:cubicBezTo>
                    <a:pt x="27" y="30487"/>
                    <a:pt x="162" y="30649"/>
                    <a:pt x="350" y="30649"/>
                  </a:cubicBezTo>
                  <a:lnTo>
                    <a:pt x="350" y="30595"/>
                  </a:lnTo>
                  <a:cubicBezTo>
                    <a:pt x="538" y="30595"/>
                    <a:pt x="699" y="30460"/>
                    <a:pt x="699" y="30272"/>
                  </a:cubicBezTo>
                  <a:cubicBezTo>
                    <a:pt x="672" y="29788"/>
                    <a:pt x="672" y="29331"/>
                    <a:pt x="672" y="28847"/>
                  </a:cubicBezTo>
                  <a:lnTo>
                    <a:pt x="672" y="27933"/>
                  </a:lnTo>
                  <a:cubicBezTo>
                    <a:pt x="672" y="27745"/>
                    <a:pt x="511" y="27611"/>
                    <a:pt x="323" y="27611"/>
                  </a:cubicBezTo>
                  <a:close/>
                  <a:moveTo>
                    <a:pt x="484" y="32315"/>
                  </a:moveTo>
                  <a:cubicBezTo>
                    <a:pt x="296" y="32342"/>
                    <a:pt x="135" y="32504"/>
                    <a:pt x="162" y="32692"/>
                  </a:cubicBezTo>
                  <a:cubicBezTo>
                    <a:pt x="242" y="33471"/>
                    <a:pt x="350" y="34251"/>
                    <a:pt x="457" y="35031"/>
                  </a:cubicBezTo>
                  <a:cubicBezTo>
                    <a:pt x="484" y="35219"/>
                    <a:pt x="619" y="35326"/>
                    <a:pt x="780" y="35326"/>
                  </a:cubicBezTo>
                  <a:lnTo>
                    <a:pt x="834" y="35326"/>
                  </a:lnTo>
                  <a:cubicBezTo>
                    <a:pt x="1022" y="35300"/>
                    <a:pt x="1129" y="35138"/>
                    <a:pt x="1102" y="34950"/>
                  </a:cubicBezTo>
                  <a:cubicBezTo>
                    <a:pt x="995" y="34170"/>
                    <a:pt x="914" y="33391"/>
                    <a:pt x="834" y="32638"/>
                  </a:cubicBezTo>
                  <a:cubicBezTo>
                    <a:pt x="807" y="32450"/>
                    <a:pt x="645" y="32315"/>
                    <a:pt x="484" y="32315"/>
                  </a:cubicBezTo>
                  <a:close/>
                  <a:moveTo>
                    <a:pt x="1179" y="36962"/>
                  </a:moveTo>
                  <a:cubicBezTo>
                    <a:pt x="1163" y="36962"/>
                    <a:pt x="1146" y="36964"/>
                    <a:pt x="1129" y="36966"/>
                  </a:cubicBezTo>
                  <a:cubicBezTo>
                    <a:pt x="941" y="37020"/>
                    <a:pt x="834" y="37181"/>
                    <a:pt x="861" y="37370"/>
                  </a:cubicBezTo>
                  <a:cubicBezTo>
                    <a:pt x="1022" y="38149"/>
                    <a:pt x="1210" y="38929"/>
                    <a:pt x="1398" y="39682"/>
                  </a:cubicBezTo>
                  <a:cubicBezTo>
                    <a:pt x="1452" y="39816"/>
                    <a:pt x="1586" y="39924"/>
                    <a:pt x="1748" y="39924"/>
                  </a:cubicBezTo>
                  <a:lnTo>
                    <a:pt x="1801" y="39924"/>
                  </a:lnTo>
                  <a:cubicBezTo>
                    <a:pt x="1990" y="39870"/>
                    <a:pt x="2097" y="39682"/>
                    <a:pt x="2043" y="39493"/>
                  </a:cubicBezTo>
                  <a:cubicBezTo>
                    <a:pt x="1855" y="38768"/>
                    <a:pt x="1667" y="37988"/>
                    <a:pt x="1533" y="37235"/>
                  </a:cubicBezTo>
                  <a:cubicBezTo>
                    <a:pt x="1484" y="37066"/>
                    <a:pt x="1328" y="36962"/>
                    <a:pt x="1179" y="36962"/>
                  </a:cubicBezTo>
                  <a:close/>
                  <a:moveTo>
                    <a:pt x="2389" y="41498"/>
                  </a:moveTo>
                  <a:cubicBezTo>
                    <a:pt x="2172" y="41498"/>
                    <a:pt x="1955" y="41687"/>
                    <a:pt x="2070" y="41967"/>
                  </a:cubicBezTo>
                  <a:cubicBezTo>
                    <a:pt x="2312" y="42693"/>
                    <a:pt x="2581" y="43445"/>
                    <a:pt x="2850" y="44198"/>
                  </a:cubicBezTo>
                  <a:cubicBezTo>
                    <a:pt x="2904" y="44333"/>
                    <a:pt x="3011" y="44413"/>
                    <a:pt x="3146" y="44413"/>
                  </a:cubicBezTo>
                  <a:cubicBezTo>
                    <a:pt x="3199" y="44413"/>
                    <a:pt x="3226" y="44413"/>
                    <a:pt x="3280" y="44386"/>
                  </a:cubicBezTo>
                  <a:cubicBezTo>
                    <a:pt x="3441" y="44333"/>
                    <a:pt x="3549" y="44117"/>
                    <a:pt x="3468" y="43956"/>
                  </a:cubicBezTo>
                  <a:cubicBezTo>
                    <a:pt x="3199" y="43230"/>
                    <a:pt x="2957" y="42478"/>
                    <a:pt x="2716" y="41752"/>
                  </a:cubicBezTo>
                  <a:cubicBezTo>
                    <a:pt x="2663" y="41574"/>
                    <a:pt x="2526" y="41498"/>
                    <a:pt x="2389" y="41498"/>
                  </a:cubicBezTo>
                  <a:close/>
                  <a:moveTo>
                    <a:pt x="4038" y="45916"/>
                  </a:moveTo>
                  <a:cubicBezTo>
                    <a:pt x="3825" y="45916"/>
                    <a:pt x="3606" y="46126"/>
                    <a:pt x="3710" y="46403"/>
                  </a:cubicBezTo>
                  <a:cubicBezTo>
                    <a:pt x="4060" y="47102"/>
                    <a:pt x="4382" y="47827"/>
                    <a:pt x="4732" y="48553"/>
                  </a:cubicBezTo>
                  <a:cubicBezTo>
                    <a:pt x="4786" y="48661"/>
                    <a:pt x="4893" y="48742"/>
                    <a:pt x="5028" y="48742"/>
                  </a:cubicBezTo>
                  <a:cubicBezTo>
                    <a:pt x="5081" y="48715"/>
                    <a:pt x="5108" y="48715"/>
                    <a:pt x="5162" y="48688"/>
                  </a:cubicBezTo>
                  <a:cubicBezTo>
                    <a:pt x="5323" y="48607"/>
                    <a:pt x="5404" y="48419"/>
                    <a:pt x="5323" y="48258"/>
                  </a:cubicBezTo>
                  <a:cubicBezTo>
                    <a:pt x="4974" y="47532"/>
                    <a:pt x="4651" y="46833"/>
                    <a:pt x="4329" y="46134"/>
                  </a:cubicBezTo>
                  <a:cubicBezTo>
                    <a:pt x="4271" y="45980"/>
                    <a:pt x="4155" y="45916"/>
                    <a:pt x="4038" y="45916"/>
                  </a:cubicBezTo>
                  <a:close/>
                  <a:moveTo>
                    <a:pt x="6125" y="50144"/>
                  </a:moveTo>
                  <a:cubicBezTo>
                    <a:pt x="6072" y="50144"/>
                    <a:pt x="6019" y="50159"/>
                    <a:pt x="5968" y="50193"/>
                  </a:cubicBezTo>
                  <a:cubicBezTo>
                    <a:pt x="5780" y="50274"/>
                    <a:pt x="5727" y="50489"/>
                    <a:pt x="5834" y="50650"/>
                  </a:cubicBezTo>
                  <a:cubicBezTo>
                    <a:pt x="6210" y="51349"/>
                    <a:pt x="6614" y="52021"/>
                    <a:pt x="7017" y="52693"/>
                  </a:cubicBezTo>
                  <a:cubicBezTo>
                    <a:pt x="7098" y="52774"/>
                    <a:pt x="7205" y="52855"/>
                    <a:pt x="7313" y="52855"/>
                  </a:cubicBezTo>
                  <a:cubicBezTo>
                    <a:pt x="7366" y="52855"/>
                    <a:pt x="7420" y="52828"/>
                    <a:pt x="7501" y="52801"/>
                  </a:cubicBezTo>
                  <a:cubicBezTo>
                    <a:pt x="7635" y="52693"/>
                    <a:pt x="7689" y="52478"/>
                    <a:pt x="7608" y="52344"/>
                  </a:cubicBezTo>
                  <a:cubicBezTo>
                    <a:pt x="7178" y="51672"/>
                    <a:pt x="6802" y="51000"/>
                    <a:pt x="6426" y="50328"/>
                  </a:cubicBezTo>
                  <a:cubicBezTo>
                    <a:pt x="6352" y="50217"/>
                    <a:pt x="6240" y="50144"/>
                    <a:pt x="6125" y="50144"/>
                  </a:cubicBezTo>
                  <a:close/>
                  <a:moveTo>
                    <a:pt x="8631" y="54140"/>
                  </a:moveTo>
                  <a:cubicBezTo>
                    <a:pt x="8389" y="54140"/>
                    <a:pt x="8161" y="54405"/>
                    <a:pt x="8334" y="54656"/>
                  </a:cubicBezTo>
                  <a:cubicBezTo>
                    <a:pt x="8791" y="55328"/>
                    <a:pt x="9248" y="55946"/>
                    <a:pt x="9732" y="56592"/>
                  </a:cubicBezTo>
                  <a:cubicBezTo>
                    <a:pt x="9784" y="56669"/>
                    <a:pt x="9885" y="56722"/>
                    <a:pt x="9988" y="56726"/>
                  </a:cubicBezTo>
                  <a:lnTo>
                    <a:pt x="9988" y="56726"/>
                  </a:lnTo>
                  <a:cubicBezTo>
                    <a:pt x="10064" y="56723"/>
                    <a:pt x="10139" y="56696"/>
                    <a:pt x="10189" y="56645"/>
                  </a:cubicBezTo>
                  <a:cubicBezTo>
                    <a:pt x="10351" y="56538"/>
                    <a:pt x="10377" y="56323"/>
                    <a:pt x="10270" y="56188"/>
                  </a:cubicBezTo>
                  <a:cubicBezTo>
                    <a:pt x="9786" y="55570"/>
                    <a:pt x="9329" y="54925"/>
                    <a:pt x="8899" y="54280"/>
                  </a:cubicBezTo>
                  <a:cubicBezTo>
                    <a:pt x="8823" y="54181"/>
                    <a:pt x="8726" y="54140"/>
                    <a:pt x="8631" y="54140"/>
                  </a:cubicBezTo>
                  <a:close/>
                  <a:moveTo>
                    <a:pt x="9988" y="56726"/>
                  </a:moveTo>
                  <a:cubicBezTo>
                    <a:pt x="9983" y="56726"/>
                    <a:pt x="9979" y="56726"/>
                    <a:pt x="9974" y="56726"/>
                  </a:cubicBezTo>
                  <a:lnTo>
                    <a:pt x="10001" y="56726"/>
                  </a:lnTo>
                  <a:cubicBezTo>
                    <a:pt x="9997" y="56726"/>
                    <a:pt x="9992" y="56726"/>
                    <a:pt x="9988" y="56726"/>
                  </a:cubicBezTo>
                  <a:close/>
                  <a:moveTo>
                    <a:pt x="11471" y="57864"/>
                  </a:moveTo>
                  <a:cubicBezTo>
                    <a:pt x="11218" y="57864"/>
                    <a:pt x="10990" y="58179"/>
                    <a:pt x="11211" y="58420"/>
                  </a:cubicBezTo>
                  <a:cubicBezTo>
                    <a:pt x="11345" y="58581"/>
                    <a:pt x="11480" y="58769"/>
                    <a:pt x="11641" y="58931"/>
                  </a:cubicBezTo>
                  <a:cubicBezTo>
                    <a:pt x="12017" y="59361"/>
                    <a:pt x="12394" y="59791"/>
                    <a:pt x="12770" y="60194"/>
                  </a:cubicBezTo>
                  <a:cubicBezTo>
                    <a:pt x="12851" y="60275"/>
                    <a:pt x="12931" y="60302"/>
                    <a:pt x="13012" y="60302"/>
                  </a:cubicBezTo>
                  <a:cubicBezTo>
                    <a:pt x="13120" y="60302"/>
                    <a:pt x="13200" y="60275"/>
                    <a:pt x="13281" y="60221"/>
                  </a:cubicBezTo>
                  <a:cubicBezTo>
                    <a:pt x="13388" y="60087"/>
                    <a:pt x="13388" y="59871"/>
                    <a:pt x="13281" y="59737"/>
                  </a:cubicBezTo>
                  <a:cubicBezTo>
                    <a:pt x="12878" y="59334"/>
                    <a:pt x="12501" y="58904"/>
                    <a:pt x="12125" y="58473"/>
                  </a:cubicBezTo>
                  <a:cubicBezTo>
                    <a:pt x="11990" y="58312"/>
                    <a:pt x="11856" y="58151"/>
                    <a:pt x="11722" y="57990"/>
                  </a:cubicBezTo>
                  <a:cubicBezTo>
                    <a:pt x="11646" y="57901"/>
                    <a:pt x="11557" y="57864"/>
                    <a:pt x="11471" y="57864"/>
                  </a:cubicBezTo>
                  <a:close/>
                  <a:moveTo>
                    <a:pt x="14647" y="61286"/>
                  </a:moveTo>
                  <a:cubicBezTo>
                    <a:pt x="14379" y="61286"/>
                    <a:pt x="14150" y="61642"/>
                    <a:pt x="14437" y="61888"/>
                  </a:cubicBezTo>
                  <a:cubicBezTo>
                    <a:pt x="15001" y="62425"/>
                    <a:pt x="15566" y="62990"/>
                    <a:pt x="16158" y="63501"/>
                  </a:cubicBezTo>
                  <a:cubicBezTo>
                    <a:pt x="16211" y="63555"/>
                    <a:pt x="16292" y="63581"/>
                    <a:pt x="16373" y="63581"/>
                  </a:cubicBezTo>
                  <a:lnTo>
                    <a:pt x="16373" y="63608"/>
                  </a:lnTo>
                  <a:cubicBezTo>
                    <a:pt x="16480" y="63608"/>
                    <a:pt x="16561" y="63555"/>
                    <a:pt x="16641" y="63474"/>
                  </a:cubicBezTo>
                  <a:cubicBezTo>
                    <a:pt x="16749" y="63339"/>
                    <a:pt x="16749" y="63124"/>
                    <a:pt x="16615" y="63017"/>
                  </a:cubicBezTo>
                  <a:cubicBezTo>
                    <a:pt x="16023" y="62479"/>
                    <a:pt x="15459" y="61942"/>
                    <a:pt x="14894" y="61404"/>
                  </a:cubicBezTo>
                  <a:cubicBezTo>
                    <a:pt x="14817" y="61321"/>
                    <a:pt x="14730" y="61286"/>
                    <a:pt x="14647" y="61286"/>
                  </a:cubicBezTo>
                  <a:close/>
                  <a:moveTo>
                    <a:pt x="18165" y="64456"/>
                  </a:moveTo>
                  <a:cubicBezTo>
                    <a:pt x="18067" y="64456"/>
                    <a:pt x="17968" y="64498"/>
                    <a:pt x="17905" y="64576"/>
                  </a:cubicBezTo>
                  <a:cubicBezTo>
                    <a:pt x="17797" y="64711"/>
                    <a:pt x="17797" y="64926"/>
                    <a:pt x="17959" y="65060"/>
                  </a:cubicBezTo>
                  <a:cubicBezTo>
                    <a:pt x="18550" y="65544"/>
                    <a:pt x="19169" y="66028"/>
                    <a:pt x="19814" y="66512"/>
                  </a:cubicBezTo>
                  <a:cubicBezTo>
                    <a:pt x="19868" y="66566"/>
                    <a:pt x="19948" y="66592"/>
                    <a:pt x="20002" y="66592"/>
                  </a:cubicBezTo>
                  <a:cubicBezTo>
                    <a:pt x="20109" y="66592"/>
                    <a:pt x="20217" y="66539"/>
                    <a:pt x="20271" y="66431"/>
                  </a:cubicBezTo>
                  <a:cubicBezTo>
                    <a:pt x="20378" y="66297"/>
                    <a:pt x="20351" y="66082"/>
                    <a:pt x="20190" y="65974"/>
                  </a:cubicBezTo>
                  <a:cubicBezTo>
                    <a:pt x="19572" y="65490"/>
                    <a:pt x="18953" y="65006"/>
                    <a:pt x="18362" y="64522"/>
                  </a:cubicBezTo>
                  <a:cubicBezTo>
                    <a:pt x="18306" y="64477"/>
                    <a:pt x="18236" y="64456"/>
                    <a:pt x="18165" y="64456"/>
                  </a:cubicBezTo>
                  <a:close/>
                  <a:moveTo>
                    <a:pt x="21914" y="67284"/>
                  </a:moveTo>
                  <a:cubicBezTo>
                    <a:pt x="21632" y="67284"/>
                    <a:pt x="21412" y="67688"/>
                    <a:pt x="21722" y="67910"/>
                  </a:cubicBezTo>
                  <a:cubicBezTo>
                    <a:pt x="22341" y="68340"/>
                    <a:pt x="23013" y="68797"/>
                    <a:pt x="23685" y="69227"/>
                  </a:cubicBezTo>
                  <a:cubicBezTo>
                    <a:pt x="23739" y="69254"/>
                    <a:pt x="23819" y="69281"/>
                    <a:pt x="23873" y="69281"/>
                  </a:cubicBezTo>
                  <a:cubicBezTo>
                    <a:pt x="23981" y="69281"/>
                    <a:pt x="24088" y="69200"/>
                    <a:pt x="24142" y="69120"/>
                  </a:cubicBezTo>
                  <a:cubicBezTo>
                    <a:pt x="24250" y="68958"/>
                    <a:pt x="24196" y="68743"/>
                    <a:pt x="24061" y="68662"/>
                  </a:cubicBezTo>
                  <a:cubicBezTo>
                    <a:pt x="23416" y="68232"/>
                    <a:pt x="22744" y="67802"/>
                    <a:pt x="22099" y="67345"/>
                  </a:cubicBezTo>
                  <a:cubicBezTo>
                    <a:pt x="22037" y="67303"/>
                    <a:pt x="21974" y="67284"/>
                    <a:pt x="21914" y="67284"/>
                  </a:cubicBezTo>
                  <a:close/>
                  <a:moveTo>
                    <a:pt x="25865" y="69817"/>
                  </a:moveTo>
                  <a:cubicBezTo>
                    <a:pt x="25555" y="69817"/>
                    <a:pt x="25362" y="70283"/>
                    <a:pt x="25701" y="70464"/>
                  </a:cubicBezTo>
                  <a:cubicBezTo>
                    <a:pt x="26373" y="70840"/>
                    <a:pt x="27072" y="71243"/>
                    <a:pt x="27771" y="71620"/>
                  </a:cubicBezTo>
                  <a:cubicBezTo>
                    <a:pt x="27825" y="71647"/>
                    <a:pt x="27879" y="71647"/>
                    <a:pt x="27933" y="71647"/>
                  </a:cubicBezTo>
                  <a:cubicBezTo>
                    <a:pt x="28282" y="71647"/>
                    <a:pt x="28390" y="71190"/>
                    <a:pt x="28094" y="71028"/>
                  </a:cubicBezTo>
                  <a:cubicBezTo>
                    <a:pt x="27395" y="70652"/>
                    <a:pt x="26723" y="70276"/>
                    <a:pt x="26051" y="69872"/>
                  </a:cubicBezTo>
                  <a:cubicBezTo>
                    <a:pt x="25987" y="69834"/>
                    <a:pt x="25924" y="69817"/>
                    <a:pt x="25865" y="69817"/>
                  </a:cubicBezTo>
                  <a:close/>
                  <a:moveTo>
                    <a:pt x="30009" y="72067"/>
                  </a:moveTo>
                  <a:cubicBezTo>
                    <a:pt x="29694" y="72067"/>
                    <a:pt x="29519" y="72536"/>
                    <a:pt x="29868" y="72722"/>
                  </a:cubicBezTo>
                  <a:cubicBezTo>
                    <a:pt x="30567" y="73045"/>
                    <a:pt x="31293" y="73394"/>
                    <a:pt x="31992" y="73717"/>
                  </a:cubicBezTo>
                  <a:cubicBezTo>
                    <a:pt x="32046" y="73744"/>
                    <a:pt x="32100" y="73744"/>
                    <a:pt x="32153" y="73744"/>
                  </a:cubicBezTo>
                  <a:cubicBezTo>
                    <a:pt x="32503" y="73744"/>
                    <a:pt x="32611" y="73260"/>
                    <a:pt x="32288" y="73098"/>
                  </a:cubicBezTo>
                  <a:cubicBezTo>
                    <a:pt x="31562" y="72776"/>
                    <a:pt x="30863" y="72426"/>
                    <a:pt x="30164" y="72104"/>
                  </a:cubicBezTo>
                  <a:cubicBezTo>
                    <a:pt x="30110" y="72078"/>
                    <a:pt x="30058" y="72067"/>
                    <a:pt x="30009" y="72067"/>
                  </a:cubicBezTo>
                  <a:close/>
                  <a:moveTo>
                    <a:pt x="34280" y="74013"/>
                  </a:moveTo>
                  <a:cubicBezTo>
                    <a:pt x="33956" y="74013"/>
                    <a:pt x="33789" y="74515"/>
                    <a:pt x="34170" y="74658"/>
                  </a:cubicBezTo>
                  <a:cubicBezTo>
                    <a:pt x="34896" y="74953"/>
                    <a:pt x="35622" y="75249"/>
                    <a:pt x="36374" y="75545"/>
                  </a:cubicBezTo>
                  <a:lnTo>
                    <a:pt x="36482" y="75545"/>
                  </a:lnTo>
                  <a:cubicBezTo>
                    <a:pt x="36491" y="75545"/>
                    <a:pt x="36500" y="75546"/>
                    <a:pt x="36509" y="75546"/>
                  </a:cubicBezTo>
                  <a:cubicBezTo>
                    <a:pt x="36863" y="75546"/>
                    <a:pt x="36957" y="75031"/>
                    <a:pt x="36589" y="74900"/>
                  </a:cubicBezTo>
                  <a:cubicBezTo>
                    <a:pt x="35863" y="74631"/>
                    <a:pt x="35138" y="74335"/>
                    <a:pt x="34412" y="74039"/>
                  </a:cubicBezTo>
                  <a:cubicBezTo>
                    <a:pt x="34366" y="74021"/>
                    <a:pt x="34322" y="74013"/>
                    <a:pt x="34280" y="74013"/>
                  </a:cubicBezTo>
                  <a:close/>
                  <a:moveTo>
                    <a:pt x="38648" y="75673"/>
                  </a:moveTo>
                  <a:cubicBezTo>
                    <a:pt x="38321" y="75673"/>
                    <a:pt x="38201" y="76206"/>
                    <a:pt x="38579" y="76324"/>
                  </a:cubicBezTo>
                  <a:cubicBezTo>
                    <a:pt x="39332" y="76593"/>
                    <a:pt x="40084" y="76835"/>
                    <a:pt x="40837" y="77050"/>
                  </a:cubicBezTo>
                  <a:cubicBezTo>
                    <a:pt x="40864" y="77077"/>
                    <a:pt x="40891" y="77077"/>
                    <a:pt x="40945" y="77077"/>
                  </a:cubicBezTo>
                  <a:lnTo>
                    <a:pt x="40945" y="77104"/>
                  </a:lnTo>
                  <a:cubicBezTo>
                    <a:pt x="40961" y="77106"/>
                    <a:pt x="40977" y="77107"/>
                    <a:pt x="40993" y="77107"/>
                  </a:cubicBezTo>
                  <a:cubicBezTo>
                    <a:pt x="41382" y="77107"/>
                    <a:pt x="41465" y="76484"/>
                    <a:pt x="41025" y="76432"/>
                  </a:cubicBezTo>
                  <a:cubicBezTo>
                    <a:pt x="40272" y="76190"/>
                    <a:pt x="39547" y="75948"/>
                    <a:pt x="38794" y="75706"/>
                  </a:cubicBezTo>
                  <a:cubicBezTo>
                    <a:pt x="38742" y="75683"/>
                    <a:pt x="38693" y="75673"/>
                    <a:pt x="38648" y="75673"/>
                  </a:cubicBezTo>
                  <a:close/>
                  <a:moveTo>
                    <a:pt x="43189" y="77065"/>
                  </a:moveTo>
                  <a:cubicBezTo>
                    <a:pt x="42828" y="77065"/>
                    <a:pt x="42698" y="77623"/>
                    <a:pt x="43095" y="77722"/>
                  </a:cubicBezTo>
                  <a:cubicBezTo>
                    <a:pt x="43848" y="77937"/>
                    <a:pt x="44628" y="78153"/>
                    <a:pt x="45380" y="78341"/>
                  </a:cubicBezTo>
                  <a:lnTo>
                    <a:pt x="45461" y="78341"/>
                  </a:lnTo>
                  <a:cubicBezTo>
                    <a:pt x="45479" y="78343"/>
                    <a:pt x="45496" y="78344"/>
                    <a:pt x="45512" y="78344"/>
                  </a:cubicBezTo>
                  <a:cubicBezTo>
                    <a:pt x="45923" y="78344"/>
                    <a:pt x="45981" y="77720"/>
                    <a:pt x="45542" y="77669"/>
                  </a:cubicBezTo>
                  <a:cubicBezTo>
                    <a:pt x="44789" y="77480"/>
                    <a:pt x="44036" y="77292"/>
                    <a:pt x="43283" y="77077"/>
                  </a:cubicBezTo>
                  <a:cubicBezTo>
                    <a:pt x="43251" y="77069"/>
                    <a:pt x="43219" y="77065"/>
                    <a:pt x="43189" y="77065"/>
                  </a:cubicBezTo>
                  <a:close/>
                  <a:moveTo>
                    <a:pt x="47744" y="78194"/>
                  </a:moveTo>
                  <a:cubicBezTo>
                    <a:pt x="47592" y="78194"/>
                    <a:pt x="47469" y="78315"/>
                    <a:pt x="47424" y="78475"/>
                  </a:cubicBezTo>
                  <a:cubicBezTo>
                    <a:pt x="47397" y="78636"/>
                    <a:pt x="47504" y="78825"/>
                    <a:pt x="47692" y="78851"/>
                  </a:cubicBezTo>
                  <a:cubicBezTo>
                    <a:pt x="48445" y="79013"/>
                    <a:pt x="49198" y="79174"/>
                    <a:pt x="49951" y="79309"/>
                  </a:cubicBezTo>
                  <a:lnTo>
                    <a:pt x="50058" y="79309"/>
                  </a:lnTo>
                  <a:cubicBezTo>
                    <a:pt x="50076" y="79311"/>
                    <a:pt x="50093" y="79312"/>
                    <a:pt x="50109" y="79312"/>
                  </a:cubicBezTo>
                  <a:cubicBezTo>
                    <a:pt x="50519" y="79312"/>
                    <a:pt x="50553" y="78688"/>
                    <a:pt x="50139" y="78636"/>
                  </a:cubicBezTo>
                  <a:lnTo>
                    <a:pt x="50058" y="78636"/>
                  </a:lnTo>
                  <a:cubicBezTo>
                    <a:pt x="49332" y="78502"/>
                    <a:pt x="48580" y="78368"/>
                    <a:pt x="47827" y="78206"/>
                  </a:cubicBezTo>
                  <a:cubicBezTo>
                    <a:pt x="47798" y="78198"/>
                    <a:pt x="47771" y="78194"/>
                    <a:pt x="47744" y="78194"/>
                  </a:cubicBezTo>
                  <a:close/>
                  <a:moveTo>
                    <a:pt x="52377" y="79033"/>
                  </a:moveTo>
                  <a:cubicBezTo>
                    <a:pt x="51983" y="79033"/>
                    <a:pt x="51911" y="79636"/>
                    <a:pt x="52316" y="79712"/>
                  </a:cubicBezTo>
                  <a:cubicBezTo>
                    <a:pt x="53096" y="79846"/>
                    <a:pt x="53876" y="79954"/>
                    <a:pt x="54655" y="80088"/>
                  </a:cubicBezTo>
                  <a:lnTo>
                    <a:pt x="54709" y="80088"/>
                  </a:lnTo>
                  <a:lnTo>
                    <a:pt x="54709" y="80061"/>
                  </a:lnTo>
                  <a:cubicBezTo>
                    <a:pt x="54727" y="80063"/>
                    <a:pt x="54744" y="80064"/>
                    <a:pt x="54760" y="80064"/>
                  </a:cubicBezTo>
                  <a:cubicBezTo>
                    <a:pt x="55168" y="80064"/>
                    <a:pt x="55177" y="79441"/>
                    <a:pt x="54763" y="79389"/>
                  </a:cubicBezTo>
                  <a:cubicBezTo>
                    <a:pt x="53983" y="79282"/>
                    <a:pt x="53204" y="79147"/>
                    <a:pt x="52451" y="79040"/>
                  </a:cubicBezTo>
                  <a:cubicBezTo>
                    <a:pt x="52425" y="79035"/>
                    <a:pt x="52400" y="79033"/>
                    <a:pt x="52377" y="79033"/>
                  </a:cubicBezTo>
                  <a:close/>
                  <a:moveTo>
                    <a:pt x="57027" y="79762"/>
                  </a:moveTo>
                  <a:cubicBezTo>
                    <a:pt x="56637" y="79762"/>
                    <a:pt x="56555" y="80386"/>
                    <a:pt x="56994" y="80438"/>
                  </a:cubicBezTo>
                  <a:lnTo>
                    <a:pt x="57075" y="80438"/>
                  </a:lnTo>
                  <a:lnTo>
                    <a:pt x="59306" y="80787"/>
                  </a:lnTo>
                  <a:lnTo>
                    <a:pt x="59360" y="80787"/>
                  </a:lnTo>
                  <a:cubicBezTo>
                    <a:pt x="59369" y="80788"/>
                    <a:pt x="59378" y="80788"/>
                    <a:pt x="59387" y="80788"/>
                  </a:cubicBezTo>
                  <a:cubicBezTo>
                    <a:pt x="59819" y="80788"/>
                    <a:pt x="59862" y="80141"/>
                    <a:pt x="59414" y="80115"/>
                  </a:cubicBezTo>
                  <a:lnTo>
                    <a:pt x="57156" y="79766"/>
                  </a:lnTo>
                  <a:lnTo>
                    <a:pt x="57075" y="79766"/>
                  </a:lnTo>
                  <a:cubicBezTo>
                    <a:pt x="57058" y="79763"/>
                    <a:pt x="57042" y="79762"/>
                    <a:pt x="57027" y="79762"/>
                  </a:cubicBezTo>
                  <a:close/>
                  <a:moveTo>
                    <a:pt x="61679" y="80458"/>
                  </a:moveTo>
                  <a:cubicBezTo>
                    <a:pt x="61285" y="80458"/>
                    <a:pt x="61214" y="81061"/>
                    <a:pt x="61645" y="81137"/>
                  </a:cubicBezTo>
                  <a:cubicBezTo>
                    <a:pt x="62425" y="81271"/>
                    <a:pt x="63205" y="81405"/>
                    <a:pt x="63957" y="81540"/>
                  </a:cubicBezTo>
                  <a:lnTo>
                    <a:pt x="64011" y="81540"/>
                  </a:lnTo>
                  <a:cubicBezTo>
                    <a:pt x="64020" y="81540"/>
                    <a:pt x="64029" y="81541"/>
                    <a:pt x="64037" y="81541"/>
                  </a:cubicBezTo>
                  <a:cubicBezTo>
                    <a:pt x="64470" y="81541"/>
                    <a:pt x="64513" y="80894"/>
                    <a:pt x="64065" y="80868"/>
                  </a:cubicBezTo>
                  <a:cubicBezTo>
                    <a:pt x="63312" y="80733"/>
                    <a:pt x="62532" y="80599"/>
                    <a:pt x="61753" y="80465"/>
                  </a:cubicBezTo>
                  <a:cubicBezTo>
                    <a:pt x="61727" y="80460"/>
                    <a:pt x="61702" y="80458"/>
                    <a:pt x="61679" y="80458"/>
                  </a:cubicBezTo>
                  <a:close/>
                  <a:moveTo>
                    <a:pt x="66356" y="81294"/>
                  </a:moveTo>
                  <a:cubicBezTo>
                    <a:pt x="66188" y="81294"/>
                    <a:pt x="66050" y="81419"/>
                    <a:pt x="66000" y="81567"/>
                  </a:cubicBezTo>
                  <a:cubicBezTo>
                    <a:pt x="65974" y="81755"/>
                    <a:pt x="66081" y="81943"/>
                    <a:pt x="66269" y="81970"/>
                  </a:cubicBezTo>
                  <a:cubicBezTo>
                    <a:pt x="67076" y="82131"/>
                    <a:pt x="67829" y="82293"/>
                    <a:pt x="68554" y="82454"/>
                  </a:cubicBezTo>
                  <a:lnTo>
                    <a:pt x="68635" y="82454"/>
                  </a:lnTo>
                  <a:lnTo>
                    <a:pt x="68635" y="82481"/>
                  </a:lnTo>
                  <a:cubicBezTo>
                    <a:pt x="68653" y="82483"/>
                    <a:pt x="68670" y="82484"/>
                    <a:pt x="68686" y="82484"/>
                  </a:cubicBezTo>
                  <a:cubicBezTo>
                    <a:pt x="69096" y="82484"/>
                    <a:pt x="69129" y="81860"/>
                    <a:pt x="68716" y="81809"/>
                  </a:cubicBezTo>
                  <a:cubicBezTo>
                    <a:pt x="67963" y="81647"/>
                    <a:pt x="67210" y="81459"/>
                    <a:pt x="66404" y="81298"/>
                  </a:cubicBezTo>
                  <a:cubicBezTo>
                    <a:pt x="66387" y="81296"/>
                    <a:pt x="66371" y="81294"/>
                    <a:pt x="66356" y="81294"/>
                  </a:cubicBezTo>
                  <a:close/>
                  <a:moveTo>
                    <a:pt x="70907" y="82361"/>
                  </a:moveTo>
                  <a:cubicBezTo>
                    <a:pt x="70546" y="82361"/>
                    <a:pt x="70415" y="82921"/>
                    <a:pt x="70813" y="83045"/>
                  </a:cubicBezTo>
                  <a:cubicBezTo>
                    <a:pt x="71592" y="83260"/>
                    <a:pt x="72345" y="83476"/>
                    <a:pt x="73071" y="83717"/>
                  </a:cubicBezTo>
                  <a:lnTo>
                    <a:pt x="73178" y="83717"/>
                  </a:lnTo>
                  <a:cubicBezTo>
                    <a:pt x="73203" y="83722"/>
                    <a:pt x="73226" y="83724"/>
                    <a:pt x="73248" y="83724"/>
                  </a:cubicBezTo>
                  <a:cubicBezTo>
                    <a:pt x="73619" y="83724"/>
                    <a:pt x="73690" y="83121"/>
                    <a:pt x="73259" y="83045"/>
                  </a:cubicBezTo>
                  <a:cubicBezTo>
                    <a:pt x="72560" y="82830"/>
                    <a:pt x="71781" y="82588"/>
                    <a:pt x="71001" y="82373"/>
                  </a:cubicBezTo>
                  <a:cubicBezTo>
                    <a:pt x="70968" y="82365"/>
                    <a:pt x="70937" y="82361"/>
                    <a:pt x="70907" y="82361"/>
                  </a:cubicBezTo>
                  <a:close/>
                  <a:moveTo>
                    <a:pt x="75360" y="83825"/>
                  </a:moveTo>
                  <a:cubicBezTo>
                    <a:pt x="75041" y="83825"/>
                    <a:pt x="74891" y="84327"/>
                    <a:pt x="75249" y="84470"/>
                  </a:cubicBezTo>
                  <a:cubicBezTo>
                    <a:pt x="76001" y="84766"/>
                    <a:pt x="76727" y="85062"/>
                    <a:pt x="77399" y="85384"/>
                  </a:cubicBezTo>
                  <a:cubicBezTo>
                    <a:pt x="77453" y="85384"/>
                    <a:pt x="77480" y="85411"/>
                    <a:pt x="77534" y="85411"/>
                  </a:cubicBezTo>
                  <a:cubicBezTo>
                    <a:pt x="77668" y="85411"/>
                    <a:pt x="77803" y="85331"/>
                    <a:pt x="77856" y="85223"/>
                  </a:cubicBezTo>
                  <a:cubicBezTo>
                    <a:pt x="77910" y="85035"/>
                    <a:pt x="77856" y="84847"/>
                    <a:pt x="77668" y="84766"/>
                  </a:cubicBezTo>
                  <a:cubicBezTo>
                    <a:pt x="76996" y="84443"/>
                    <a:pt x="76243" y="84121"/>
                    <a:pt x="75490" y="83852"/>
                  </a:cubicBezTo>
                  <a:cubicBezTo>
                    <a:pt x="75445" y="83834"/>
                    <a:pt x="75401" y="83825"/>
                    <a:pt x="75360" y="83825"/>
                  </a:cubicBezTo>
                  <a:close/>
                  <a:moveTo>
                    <a:pt x="79627" y="85795"/>
                  </a:moveTo>
                  <a:cubicBezTo>
                    <a:pt x="79328" y="85795"/>
                    <a:pt x="79126" y="86250"/>
                    <a:pt x="79469" y="86433"/>
                  </a:cubicBezTo>
                  <a:cubicBezTo>
                    <a:pt x="80141" y="86809"/>
                    <a:pt x="80814" y="87239"/>
                    <a:pt x="81432" y="87643"/>
                  </a:cubicBezTo>
                  <a:cubicBezTo>
                    <a:pt x="81486" y="87696"/>
                    <a:pt x="81566" y="87723"/>
                    <a:pt x="81620" y="87723"/>
                  </a:cubicBezTo>
                  <a:cubicBezTo>
                    <a:pt x="81970" y="87723"/>
                    <a:pt x="82104" y="87293"/>
                    <a:pt x="81808" y="87105"/>
                  </a:cubicBezTo>
                  <a:cubicBezTo>
                    <a:pt x="81190" y="86648"/>
                    <a:pt x="80491" y="86245"/>
                    <a:pt x="79792" y="85841"/>
                  </a:cubicBezTo>
                  <a:cubicBezTo>
                    <a:pt x="79736" y="85809"/>
                    <a:pt x="79680" y="85795"/>
                    <a:pt x="79627" y="85795"/>
                  </a:cubicBezTo>
                  <a:close/>
                  <a:moveTo>
                    <a:pt x="83492" y="88468"/>
                  </a:moveTo>
                  <a:cubicBezTo>
                    <a:pt x="83220" y="88468"/>
                    <a:pt x="83011" y="88834"/>
                    <a:pt x="83287" y="89067"/>
                  </a:cubicBezTo>
                  <a:cubicBezTo>
                    <a:pt x="83878" y="89551"/>
                    <a:pt x="84470" y="90089"/>
                    <a:pt x="85007" y="90627"/>
                  </a:cubicBezTo>
                  <a:cubicBezTo>
                    <a:pt x="85061" y="90707"/>
                    <a:pt x="85142" y="90734"/>
                    <a:pt x="85249" y="90734"/>
                  </a:cubicBezTo>
                  <a:cubicBezTo>
                    <a:pt x="85545" y="90734"/>
                    <a:pt x="85680" y="90385"/>
                    <a:pt x="85464" y="90170"/>
                  </a:cubicBezTo>
                  <a:cubicBezTo>
                    <a:pt x="84927" y="89605"/>
                    <a:pt x="84335" y="89067"/>
                    <a:pt x="83717" y="88557"/>
                  </a:cubicBezTo>
                  <a:cubicBezTo>
                    <a:pt x="83643" y="88494"/>
                    <a:pt x="83565" y="88468"/>
                    <a:pt x="83492" y="88468"/>
                  </a:cubicBezTo>
                  <a:close/>
                  <a:moveTo>
                    <a:pt x="86831" y="91810"/>
                  </a:moveTo>
                  <a:cubicBezTo>
                    <a:pt x="86578" y="91810"/>
                    <a:pt x="86351" y="92093"/>
                    <a:pt x="86567" y="92347"/>
                  </a:cubicBezTo>
                  <a:cubicBezTo>
                    <a:pt x="87051" y="92966"/>
                    <a:pt x="87481" y="93584"/>
                    <a:pt x="87911" y="94229"/>
                  </a:cubicBezTo>
                  <a:cubicBezTo>
                    <a:pt x="87965" y="94337"/>
                    <a:pt x="88072" y="94390"/>
                    <a:pt x="88180" y="94390"/>
                  </a:cubicBezTo>
                  <a:lnTo>
                    <a:pt x="88207" y="94390"/>
                  </a:lnTo>
                  <a:cubicBezTo>
                    <a:pt x="88475" y="94390"/>
                    <a:pt x="88637" y="94095"/>
                    <a:pt x="88475" y="93880"/>
                  </a:cubicBezTo>
                  <a:cubicBezTo>
                    <a:pt x="88045" y="93207"/>
                    <a:pt x="87588" y="92535"/>
                    <a:pt x="87104" y="91944"/>
                  </a:cubicBezTo>
                  <a:cubicBezTo>
                    <a:pt x="87024" y="91849"/>
                    <a:pt x="86926" y="91810"/>
                    <a:pt x="86831" y="91810"/>
                  </a:cubicBezTo>
                  <a:close/>
                  <a:moveTo>
                    <a:pt x="89388" y="95737"/>
                  </a:moveTo>
                  <a:cubicBezTo>
                    <a:pt x="89168" y="95737"/>
                    <a:pt x="88940" y="95973"/>
                    <a:pt x="89067" y="96245"/>
                  </a:cubicBezTo>
                  <a:cubicBezTo>
                    <a:pt x="89416" y="96891"/>
                    <a:pt x="89766" y="97590"/>
                    <a:pt x="90089" y="98342"/>
                  </a:cubicBezTo>
                  <a:cubicBezTo>
                    <a:pt x="90142" y="98450"/>
                    <a:pt x="90250" y="98530"/>
                    <a:pt x="90384" y="98530"/>
                  </a:cubicBezTo>
                  <a:cubicBezTo>
                    <a:pt x="90438" y="98530"/>
                    <a:pt x="90492" y="98530"/>
                    <a:pt x="90519" y="98504"/>
                  </a:cubicBezTo>
                  <a:cubicBezTo>
                    <a:pt x="90707" y="98423"/>
                    <a:pt x="90787" y="98235"/>
                    <a:pt x="90707" y="98073"/>
                  </a:cubicBezTo>
                  <a:cubicBezTo>
                    <a:pt x="90384" y="97321"/>
                    <a:pt x="90035" y="96595"/>
                    <a:pt x="89658" y="95923"/>
                  </a:cubicBezTo>
                  <a:cubicBezTo>
                    <a:pt x="89597" y="95792"/>
                    <a:pt x="89494" y="95737"/>
                    <a:pt x="89388" y="95737"/>
                  </a:cubicBezTo>
                  <a:close/>
                  <a:moveTo>
                    <a:pt x="91257" y="100032"/>
                  </a:moveTo>
                  <a:cubicBezTo>
                    <a:pt x="91043" y="100032"/>
                    <a:pt x="90822" y="100226"/>
                    <a:pt x="90922" y="100493"/>
                  </a:cubicBezTo>
                  <a:cubicBezTo>
                    <a:pt x="91191" y="101192"/>
                    <a:pt x="91433" y="101945"/>
                    <a:pt x="91675" y="102724"/>
                  </a:cubicBezTo>
                  <a:cubicBezTo>
                    <a:pt x="91723" y="102845"/>
                    <a:pt x="91836" y="102944"/>
                    <a:pt x="91955" y="102944"/>
                  </a:cubicBezTo>
                  <a:cubicBezTo>
                    <a:pt x="91969" y="102944"/>
                    <a:pt x="91983" y="102942"/>
                    <a:pt x="91997" y="102939"/>
                  </a:cubicBezTo>
                  <a:lnTo>
                    <a:pt x="92078" y="102939"/>
                  </a:lnTo>
                  <a:cubicBezTo>
                    <a:pt x="92266" y="102886"/>
                    <a:pt x="92374" y="102698"/>
                    <a:pt x="92320" y="102509"/>
                  </a:cubicBezTo>
                  <a:cubicBezTo>
                    <a:pt x="92078" y="101730"/>
                    <a:pt x="91809" y="100977"/>
                    <a:pt x="91567" y="100278"/>
                  </a:cubicBezTo>
                  <a:cubicBezTo>
                    <a:pt x="91516" y="100104"/>
                    <a:pt x="91388" y="100032"/>
                    <a:pt x="91257" y="100032"/>
                  </a:cubicBezTo>
                  <a:close/>
                  <a:moveTo>
                    <a:pt x="92657" y="104539"/>
                  </a:moveTo>
                  <a:cubicBezTo>
                    <a:pt x="92627" y="104539"/>
                    <a:pt x="92595" y="104543"/>
                    <a:pt x="92562" y="104552"/>
                  </a:cubicBezTo>
                  <a:cubicBezTo>
                    <a:pt x="92374" y="104606"/>
                    <a:pt x="92266" y="104794"/>
                    <a:pt x="92320" y="104956"/>
                  </a:cubicBezTo>
                  <a:cubicBezTo>
                    <a:pt x="92508" y="105655"/>
                    <a:pt x="92696" y="106407"/>
                    <a:pt x="92911" y="107241"/>
                  </a:cubicBezTo>
                  <a:cubicBezTo>
                    <a:pt x="92938" y="107375"/>
                    <a:pt x="93073" y="107483"/>
                    <a:pt x="93234" y="107483"/>
                  </a:cubicBezTo>
                  <a:lnTo>
                    <a:pt x="93315" y="107483"/>
                  </a:lnTo>
                  <a:cubicBezTo>
                    <a:pt x="93476" y="107429"/>
                    <a:pt x="93610" y="107241"/>
                    <a:pt x="93557" y="107080"/>
                  </a:cubicBezTo>
                  <a:cubicBezTo>
                    <a:pt x="93341" y="106246"/>
                    <a:pt x="93153" y="105493"/>
                    <a:pt x="92965" y="104794"/>
                  </a:cubicBezTo>
                  <a:cubicBezTo>
                    <a:pt x="92921" y="104639"/>
                    <a:pt x="92803" y="104539"/>
                    <a:pt x="92657" y="104539"/>
                  </a:cubicBezTo>
                  <a:close/>
                  <a:moveTo>
                    <a:pt x="93783" y="109104"/>
                  </a:moveTo>
                  <a:cubicBezTo>
                    <a:pt x="93588" y="109104"/>
                    <a:pt x="93386" y="109260"/>
                    <a:pt x="93449" y="109526"/>
                  </a:cubicBezTo>
                  <a:lnTo>
                    <a:pt x="93987" y="111811"/>
                  </a:lnTo>
                  <a:cubicBezTo>
                    <a:pt x="94014" y="111972"/>
                    <a:pt x="94148" y="112080"/>
                    <a:pt x="94309" y="112080"/>
                  </a:cubicBezTo>
                  <a:cubicBezTo>
                    <a:pt x="94336" y="112080"/>
                    <a:pt x="94363" y="112080"/>
                    <a:pt x="94390" y="112053"/>
                  </a:cubicBezTo>
                  <a:cubicBezTo>
                    <a:pt x="94551" y="112026"/>
                    <a:pt x="94659" y="111838"/>
                    <a:pt x="94632" y="111650"/>
                  </a:cubicBezTo>
                  <a:lnTo>
                    <a:pt x="94094" y="109365"/>
                  </a:lnTo>
                  <a:cubicBezTo>
                    <a:pt x="94060" y="109185"/>
                    <a:pt x="93923" y="109104"/>
                    <a:pt x="93783" y="109104"/>
                  </a:cubicBezTo>
                  <a:close/>
                  <a:moveTo>
                    <a:pt x="133479" y="112241"/>
                  </a:moveTo>
                  <a:cubicBezTo>
                    <a:pt x="132807" y="112241"/>
                    <a:pt x="132135" y="112241"/>
                    <a:pt x="131463" y="112295"/>
                  </a:cubicBezTo>
                  <a:cubicBezTo>
                    <a:pt x="131006" y="112295"/>
                    <a:pt x="131033" y="112967"/>
                    <a:pt x="131463" y="112967"/>
                  </a:cubicBezTo>
                  <a:lnTo>
                    <a:pt x="131490" y="112967"/>
                  </a:lnTo>
                  <a:cubicBezTo>
                    <a:pt x="132135" y="112913"/>
                    <a:pt x="132807" y="112913"/>
                    <a:pt x="133479" y="112913"/>
                  </a:cubicBezTo>
                  <a:lnTo>
                    <a:pt x="133829" y="112913"/>
                  </a:lnTo>
                  <a:cubicBezTo>
                    <a:pt x="134286" y="112913"/>
                    <a:pt x="134286" y="112241"/>
                    <a:pt x="133829" y="112241"/>
                  </a:cubicBezTo>
                  <a:close/>
                  <a:moveTo>
                    <a:pt x="136195" y="112321"/>
                  </a:moveTo>
                  <a:cubicBezTo>
                    <a:pt x="135763" y="112321"/>
                    <a:pt x="135720" y="112968"/>
                    <a:pt x="136168" y="112994"/>
                  </a:cubicBezTo>
                  <a:cubicBezTo>
                    <a:pt x="136947" y="113048"/>
                    <a:pt x="137727" y="113128"/>
                    <a:pt x="138480" y="113236"/>
                  </a:cubicBezTo>
                  <a:lnTo>
                    <a:pt x="138533" y="113236"/>
                  </a:lnTo>
                  <a:lnTo>
                    <a:pt x="138533" y="113263"/>
                  </a:lnTo>
                  <a:cubicBezTo>
                    <a:pt x="138722" y="113236"/>
                    <a:pt x="138856" y="113102"/>
                    <a:pt x="138856" y="112940"/>
                  </a:cubicBezTo>
                  <a:cubicBezTo>
                    <a:pt x="138883" y="112752"/>
                    <a:pt x="138749" y="112591"/>
                    <a:pt x="138560" y="112564"/>
                  </a:cubicBezTo>
                  <a:cubicBezTo>
                    <a:pt x="137781" y="112456"/>
                    <a:pt x="137001" y="112376"/>
                    <a:pt x="136221" y="112322"/>
                  </a:cubicBezTo>
                  <a:cubicBezTo>
                    <a:pt x="136212" y="112321"/>
                    <a:pt x="136204" y="112321"/>
                    <a:pt x="136195" y="112321"/>
                  </a:cubicBezTo>
                  <a:close/>
                  <a:moveTo>
                    <a:pt x="129148" y="112507"/>
                  </a:moveTo>
                  <a:cubicBezTo>
                    <a:pt x="129132" y="112507"/>
                    <a:pt x="129115" y="112508"/>
                    <a:pt x="129097" y="112510"/>
                  </a:cubicBezTo>
                  <a:cubicBezTo>
                    <a:pt x="128318" y="112564"/>
                    <a:pt x="127538" y="112698"/>
                    <a:pt x="126758" y="112833"/>
                  </a:cubicBezTo>
                  <a:cubicBezTo>
                    <a:pt x="126310" y="112859"/>
                    <a:pt x="126379" y="113506"/>
                    <a:pt x="126787" y="113506"/>
                  </a:cubicBezTo>
                  <a:cubicBezTo>
                    <a:pt x="126795" y="113506"/>
                    <a:pt x="126804" y="113505"/>
                    <a:pt x="126812" y="113505"/>
                  </a:cubicBezTo>
                  <a:lnTo>
                    <a:pt x="126893" y="113505"/>
                  </a:lnTo>
                  <a:cubicBezTo>
                    <a:pt x="127645" y="113370"/>
                    <a:pt x="128425" y="113263"/>
                    <a:pt x="129178" y="113182"/>
                  </a:cubicBezTo>
                  <a:cubicBezTo>
                    <a:pt x="129617" y="113131"/>
                    <a:pt x="129560" y="112507"/>
                    <a:pt x="129148" y="112507"/>
                  </a:cubicBezTo>
                  <a:close/>
                  <a:moveTo>
                    <a:pt x="140852" y="112934"/>
                  </a:moveTo>
                  <a:cubicBezTo>
                    <a:pt x="140456" y="112934"/>
                    <a:pt x="140360" y="113536"/>
                    <a:pt x="140792" y="113612"/>
                  </a:cubicBezTo>
                  <a:cubicBezTo>
                    <a:pt x="141544" y="113747"/>
                    <a:pt x="142324" y="113935"/>
                    <a:pt x="143077" y="114123"/>
                  </a:cubicBezTo>
                  <a:lnTo>
                    <a:pt x="143158" y="114123"/>
                  </a:lnTo>
                  <a:cubicBezTo>
                    <a:pt x="143174" y="114125"/>
                    <a:pt x="143190" y="114126"/>
                    <a:pt x="143206" y="114126"/>
                  </a:cubicBezTo>
                  <a:cubicBezTo>
                    <a:pt x="143593" y="114126"/>
                    <a:pt x="143652" y="113503"/>
                    <a:pt x="143238" y="113451"/>
                  </a:cubicBezTo>
                  <a:cubicBezTo>
                    <a:pt x="142459" y="113263"/>
                    <a:pt x="141679" y="113102"/>
                    <a:pt x="140926" y="112940"/>
                  </a:cubicBezTo>
                  <a:cubicBezTo>
                    <a:pt x="140900" y="112936"/>
                    <a:pt x="140876" y="112934"/>
                    <a:pt x="140852" y="112934"/>
                  </a:cubicBezTo>
                  <a:close/>
                  <a:moveTo>
                    <a:pt x="124574" y="113320"/>
                  </a:moveTo>
                  <a:cubicBezTo>
                    <a:pt x="124534" y="113320"/>
                    <a:pt x="124492" y="113327"/>
                    <a:pt x="124446" y="113344"/>
                  </a:cubicBezTo>
                  <a:cubicBezTo>
                    <a:pt x="123667" y="113532"/>
                    <a:pt x="122914" y="113774"/>
                    <a:pt x="122161" y="114016"/>
                  </a:cubicBezTo>
                  <a:cubicBezTo>
                    <a:pt x="121973" y="114069"/>
                    <a:pt x="121892" y="114258"/>
                    <a:pt x="121946" y="114446"/>
                  </a:cubicBezTo>
                  <a:cubicBezTo>
                    <a:pt x="122000" y="114580"/>
                    <a:pt x="122107" y="114661"/>
                    <a:pt x="122269" y="114661"/>
                  </a:cubicBezTo>
                  <a:cubicBezTo>
                    <a:pt x="122296" y="114661"/>
                    <a:pt x="122349" y="114661"/>
                    <a:pt x="122376" y="114634"/>
                  </a:cubicBezTo>
                  <a:cubicBezTo>
                    <a:pt x="123102" y="114392"/>
                    <a:pt x="123855" y="114177"/>
                    <a:pt x="124608" y="113989"/>
                  </a:cubicBezTo>
                  <a:cubicBezTo>
                    <a:pt x="125043" y="113916"/>
                    <a:pt x="124934" y="113320"/>
                    <a:pt x="124574" y="113320"/>
                  </a:cubicBezTo>
                  <a:close/>
                  <a:moveTo>
                    <a:pt x="145409" y="114078"/>
                  </a:moveTo>
                  <a:cubicBezTo>
                    <a:pt x="145059" y="114078"/>
                    <a:pt x="144918" y="114620"/>
                    <a:pt x="145308" y="114741"/>
                  </a:cubicBezTo>
                  <a:cubicBezTo>
                    <a:pt x="146061" y="114983"/>
                    <a:pt x="146787" y="115225"/>
                    <a:pt x="147513" y="115494"/>
                  </a:cubicBezTo>
                  <a:cubicBezTo>
                    <a:pt x="147566" y="115521"/>
                    <a:pt x="147593" y="115521"/>
                    <a:pt x="147647" y="115521"/>
                  </a:cubicBezTo>
                  <a:cubicBezTo>
                    <a:pt x="148024" y="115521"/>
                    <a:pt x="148104" y="115010"/>
                    <a:pt x="147755" y="114876"/>
                  </a:cubicBezTo>
                  <a:cubicBezTo>
                    <a:pt x="147029" y="114607"/>
                    <a:pt x="146276" y="114338"/>
                    <a:pt x="145523" y="114096"/>
                  </a:cubicBezTo>
                  <a:cubicBezTo>
                    <a:pt x="145483" y="114084"/>
                    <a:pt x="145445" y="114078"/>
                    <a:pt x="145409" y="114078"/>
                  </a:cubicBezTo>
                  <a:close/>
                  <a:moveTo>
                    <a:pt x="216740" y="115301"/>
                  </a:moveTo>
                  <a:cubicBezTo>
                    <a:pt x="216027" y="115301"/>
                    <a:pt x="215300" y="115389"/>
                    <a:pt x="214615" y="115602"/>
                  </a:cubicBezTo>
                  <a:cubicBezTo>
                    <a:pt x="214176" y="115653"/>
                    <a:pt x="214258" y="116277"/>
                    <a:pt x="214648" y="116277"/>
                  </a:cubicBezTo>
                  <a:cubicBezTo>
                    <a:pt x="214663" y="116277"/>
                    <a:pt x="214679" y="116276"/>
                    <a:pt x="214696" y="116274"/>
                  </a:cubicBezTo>
                  <a:lnTo>
                    <a:pt x="214723" y="116274"/>
                  </a:lnTo>
                  <a:cubicBezTo>
                    <a:pt x="214750" y="116274"/>
                    <a:pt x="214776" y="116247"/>
                    <a:pt x="214830" y="116247"/>
                  </a:cubicBezTo>
                  <a:cubicBezTo>
                    <a:pt x="215443" y="116058"/>
                    <a:pt x="216097" y="115973"/>
                    <a:pt x="216757" y="115973"/>
                  </a:cubicBezTo>
                  <a:cubicBezTo>
                    <a:pt x="216849" y="115973"/>
                    <a:pt x="216942" y="115975"/>
                    <a:pt x="217035" y="115978"/>
                  </a:cubicBezTo>
                  <a:cubicBezTo>
                    <a:pt x="217223" y="115978"/>
                    <a:pt x="217384" y="115817"/>
                    <a:pt x="217384" y="115629"/>
                  </a:cubicBezTo>
                  <a:cubicBezTo>
                    <a:pt x="217384" y="115440"/>
                    <a:pt x="217223" y="115306"/>
                    <a:pt x="217035" y="115306"/>
                  </a:cubicBezTo>
                  <a:cubicBezTo>
                    <a:pt x="216937" y="115303"/>
                    <a:pt x="216839" y="115301"/>
                    <a:pt x="216740" y="115301"/>
                  </a:cubicBezTo>
                  <a:close/>
                  <a:moveTo>
                    <a:pt x="119930" y="114849"/>
                  </a:moveTo>
                  <a:cubicBezTo>
                    <a:pt x="119204" y="115145"/>
                    <a:pt x="118478" y="115467"/>
                    <a:pt x="117779" y="115817"/>
                  </a:cubicBezTo>
                  <a:cubicBezTo>
                    <a:pt x="117456" y="115978"/>
                    <a:pt x="117564" y="116462"/>
                    <a:pt x="117913" y="116462"/>
                  </a:cubicBezTo>
                  <a:lnTo>
                    <a:pt x="117940" y="116462"/>
                  </a:lnTo>
                  <a:cubicBezTo>
                    <a:pt x="117967" y="116435"/>
                    <a:pt x="118021" y="116435"/>
                    <a:pt x="118075" y="116408"/>
                  </a:cubicBezTo>
                  <a:cubicBezTo>
                    <a:pt x="118774" y="116059"/>
                    <a:pt x="119473" y="115736"/>
                    <a:pt x="120199" y="115467"/>
                  </a:cubicBezTo>
                  <a:lnTo>
                    <a:pt x="120064" y="115145"/>
                  </a:lnTo>
                  <a:lnTo>
                    <a:pt x="119930" y="114849"/>
                  </a:lnTo>
                  <a:close/>
                  <a:moveTo>
                    <a:pt x="94831" y="113701"/>
                  </a:moveTo>
                  <a:cubicBezTo>
                    <a:pt x="94640" y="113701"/>
                    <a:pt x="94449" y="113856"/>
                    <a:pt x="94497" y="114096"/>
                  </a:cubicBezTo>
                  <a:cubicBezTo>
                    <a:pt x="94686" y="114930"/>
                    <a:pt x="94874" y="115682"/>
                    <a:pt x="95062" y="116381"/>
                  </a:cubicBezTo>
                  <a:cubicBezTo>
                    <a:pt x="95116" y="116543"/>
                    <a:pt x="95250" y="116650"/>
                    <a:pt x="95412" y="116650"/>
                  </a:cubicBezTo>
                  <a:cubicBezTo>
                    <a:pt x="95438" y="116650"/>
                    <a:pt x="95465" y="116650"/>
                    <a:pt x="95492" y="116623"/>
                  </a:cubicBezTo>
                  <a:cubicBezTo>
                    <a:pt x="95653" y="116570"/>
                    <a:pt x="95761" y="116408"/>
                    <a:pt x="95707" y="116220"/>
                  </a:cubicBezTo>
                  <a:cubicBezTo>
                    <a:pt x="95546" y="115521"/>
                    <a:pt x="95358" y="114768"/>
                    <a:pt x="95143" y="113935"/>
                  </a:cubicBezTo>
                  <a:cubicBezTo>
                    <a:pt x="95088" y="113772"/>
                    <a:pt x="94960" y="113701"/>
                    <a:pt x="94831" y="113701"/>
                  </a:cubicBezTo>
                  <a:close/>
                  <a:moveTo>
                    <a:pt x="149819" y="115761"/>
                  </a:moveTo>
                  <a:cubicBezTo>
                    <a:pt x="149506" y="115761"/>
                    <a:pt x="149360" y="116219"/>
                    <a:pt x="149690" y="116408"/>
                  </a:cubicBezTo>
                  <a:cubicBezTo>
                    <a:pt x="150389" y="116704"/>
                    <a:pt x="151115" y="117054"/>
                    <a:pt x="151787" y="117403"/>
                  </a:cubicBezTo>
                  <a:cubicBezTo>
                    <a:pt x="151841" y="117430"/>
                    <a:pt x="151895" y="117430"/>
                    <a:pt x="151949" y="117430"/>
                  </a:cubicBezTo>
                  <a:lnTo>
                    <a:pt x="151949" y="117457"/>
                  </a:lnTo>
                  <a:cubicBezTo>
                    <a:pt x="152298" y="117457"/>
                    <a:pt x="152406" y="116973"/>
                    <a:pt x="152110" y="116812"/>
                  </a:cubicBezTo>
                  <a:cubicBezTo>
                    <a:pt x="151411" y="116462"/>
                    <a:pt x="150685" y="116113"/>
                    <a:pt x="149959" y="115790"/>
                  </a:cubicBezTo>
                  <a:cubicBezTo>
                    <a:pt x="149910" y="115770"/>
                    <a:pt x="149863" y="115761"/>
                    <a:pt x="149819" y="115761"/>
                  </a:cubicBezTo>
                  <a:close/>
                  <a:moveTo>
                    <a:pt x="212563" y="116468"/>
                  </a:moveTo>
                  <a:cubicBezTo>
                    <a:pt x="212507" y="116468"/>
                    <a:pt x="212446" y="116483"/>
                    <a:pt x="212384" y="116516"/>
                  </a:cubicBezTo>
                  <a:cubicBezTo>
                    <a:pt x="211685" y="116919"/>
                    <a:pt x="211013" y="117376"/>
                    <a:pt x="210421" y="117887"/>
                  </a:cubicBezTo>
                  <a:cubicBezTo>
                    <a:pt x="210260" y="118021"/>
                    <a:pt x="210260" y="118236"/>
                    <a:pt x="210368" y="118371"/>
                  </a:cubicBezTo>
                  <a:cubicBezTo>
                    <a:pt x="210421" y="118451"/>
                    <a:pt x="210529" y="118478"/>
                    <a:pt x="210636" y="118478"/>
                  </a:cubicBezTo>
                  <a:lnTo>
                    <a:pt x="210636" y="118505"/>
                  </a:lnTo>
                  <a:cubicBezTo>
                    <a:pt x="210717" y="118505"/>
                    <a:pt x="210798" y="118478"/>
                    <a:pt x="210851" y="118398"/>
                  </a:cubicBezTo>
                  <a:cubicBezTo>
                    <a:pt x="211443" y="117914"/>
                    <a:pt x="212061" y="117484"/>
                    <a:pt x="212733" y="117107"/>
                  </a:cubicBezTo>
                  <a:cubicBezTo>
                    <a:pt x="213051" y="116903"/>
                    <a:pt x="212870" y="116468"/>
                    <a:pt x="212563" y="116468"/>
                  </a:cubicBezTo>
                  <a:close/>
                  <a:moveTo>
                    <a:pt x="115881" y="116855"/>
                  </a:moveTo>
                  <a:cubicBezTo>
                    <a:pt x="115817" y="116855"/>
                    <a:pt x="115750" y="116874"/>
                    <a:pt x="115682" y="116919"/>
                  </a:cubicBezTo>
                  <a:cubicBezTo>
                    <a:pt x="115010" y="117322"/>
                    <a:pt x="114338" y="117752"/>
                    <a:pt x="113693" y="118210"/>
                  </a:cubicBezTo>
                  <a:cubicBezTo>
                    <a:pt x="113424" y="118398"/>
                    <a:pt x="113558" y="118828"/>
                    <a:pt x="113881" y="118828"/>
                  </a:cubicBezTo>
                  <a:lnTo>
                    <a:pt x="113881" y="118855"/>
                  </a:lnTo>
                  <a:cubicBezTo>
                    <a:pt x="113961" y="118828"/>
                    <a:pt x="114015" y="118801"/>
                    <a:pt x="114069" y="118774"/>
                  </a:cubicBezTo>
                  <a:cubicBezTo>
                    <a:pt x="114714" y="118317"/>
                    <a:pt x="115359" y="117887"/>
                    <a:pt x="116032" y="117511"/>
                  </a:cubicBezTo>
                  <a:cubicBezTo>
                    <a:pt x="116412" y="117332"/>
                    <a:pt x="116196" y="116855"/>
                    <a:pt x="115881" y="116855"/>
                  </a:cubicBezTo>
                  <a:close/>
                  <a:moveTo>
                    <a:pt x="154019" y="117910"/>
                  </a:moveTo>
                  <a:cubicBezTo>
                    <a:pt x="153736" y="117910"/>
                    <a:pt x="153551" y="118322"/>
                    <a:pt x="153830" y="118532"/>
                  </a:cubicBezTo>
                  <a:cubicBezTo>
                    <a:pt x="154503" y="118908"/>
                    <a:pt x="155148" y="119339"/>
                    <a:pt x="155793" y="119769"/>
                  </a:cubicBezTo>
                  <a:cubicBezTo>
                    <a:pt x="155847" y="119823"/>
                    <a:pt x="155927" y="119823"/>
                    <a:pt x="155981" y="119823"/>
                  </a:cubicBezTo>
                  <a:lnTo>
                    <a:pt x="155981" y="119849"/>
                  </a:lnTo>
                  <a:cubicBezTo>
                    <a:pt x="156089" y="119849"/>
                    <a:pt x="156196" y="119796"/>
                    <a:pt x="156277" y="119688"/>
                  </a:cubicBezTo>
                  <a:cubicBezTo>
                    <a:pt x="156384" y="119527"/>
                    <a:pt x="156331" y="119312"/>
                    <a:pt x="156169" y="119204"/>
                  </a:cubicBezTo>
                  <a:cubicBezTo>
                    <a:pt x="155497" y="118774"/>
                    <a:pt x="154825" y="118344"/>
                    <a:pt x="154153" y="117941"/>
                  </a:cubicBezTo>
                  <a:cubicBezTo>
                    <a:pt x="154107" y="117919"/>
                    <a:pt x="154062" y="117910"/>
                    <a:pt x="154019" y="117910"/>
                  </a:cubicBezTo>
                  <a:close/>
                  <a:moveTo>
                    <a:pt x="96048" y="118222"/>
                  </a:moveTo>
                  <a:cubicBezTo>
                    <a:pt x="96016" y="118222"/>
                    <a:pt x="95983" y="118227"/>
                    <a:pt x="95949" y="118236"/>
                  </a:cubicBezTo>
                  <a:cubicBezTo>
                    <a:pt x="95761" y="118290"/>
                    <a:pt x="95680" y="118478"/>
                    <a:pt x="95734" y="118667"/>
                  </a:cubicBezTo>
                  <a:cubicBezTo>
                    <a:pt x="95949" y="119446"/>
                    <a:pt x="96191" y="120199"/>
                    <a:pt x="96460" y="120898"/>
                  </a:cubicBezTo>
                  <a:cubicBezTo>
                    <a:pt x="96514" y="121032"/>
                    <a:pt x="96621" y="121140"/>
                    <a:pt x="96783" y="121140"/>
                  </a:cubicBezTo>
                  <a:cubicBezTo>
                    <a:pt x="96810" y="121140"/>
                    <a:pt x="96836" y="121140"/>
                    <a:pt x="96890" y="121113"/>
                  </a:cubicBezTo>
                  <a:cubicBezTo>
                    <a:pt x="97051" y="121059"/>
                    <a:pt x="97159" y="120871"/>
                    <a:pt x="97078" y="120683"/>
                  </a:cubicBezTo>
                  <a:cubicBezTo>
                    <a:pt x="96836" y="119984"/>
                    <a:pt x="96594" y="119258"/>
                    <a:pt x="96379" y="118451"/>
                  </a:cubicBezTo>
                  <a:cubicBezTo>
                    <a:pt x="96335" y="118319"/>
                    <a:pt x="96200" y="118222"/>
                    <a:pt x="96048" y="118222"/>
                  </a:cubicBezTo>
                  <a:close/>
                  <a:moveTo>
                    <a:pt x="111994" y="119568"/>
                  </a:moveTo>
                  <a:cubicBezTo>
                    <a:pt x="111923" y="119568"/>
                    <a:pt x="111851" y="119589"/>
                    <a:pt x="111784" y="119634"/>
                  </a:cubicBezTo>
                  <a:cubicBezTo>
                    <a:pt x="111166" y="120145"/>
                    <a:pt x="110574" y="120656"/>
                    <a:pt x="109983" y="121194"/>
                  </a:cubicBezTo>
                  <a:cubicBezTo>
                    <a:pt x="109848" y="121301"/>
                    <a:pt x="109848" y="121516"/>
                    <a:pt x="109956" y="121651"/>
                  </a:cubicBezTo>
                  <a:cubicBezTo>
                    <a:pt x="110036" y="121731"/>
                    <a:pt x="110117" y="121758"/>
                    <a:pt x="110225" y="121785"/>
                  </a:cubicBezTo>
                  <a:cubicBezTo>
                    <a:pt x="110305" y="121785"/>
                    <a:pt x="110386" y="121731"/>
                    <a:pt x="110440" y="121678"/>
                  </a:cubicBezTo>
                  <a:cubicBezTo>
                    <a:pt x="111004" y="121167"/>
                    <a:pt x="111596" y="120656"/>
                    <a:pt x="112214" y="120172"/>
                  </a:cubicBezTo>
                  <a:cubicBezTo>
                    <a:pt x="112348" y="120038"/>
                    <a:pt x="112375" y="119849"/>
                    <a:pt x="112268" y="119688"/>
                  </a:cubicBezTo>
                  <a:cubicBezTo>
                    <a:pt x="112189" y="119610"/>
                    <a:pt x="112093" y="119568"/>
                    <a:pt x="111994" y="119568"/>
                  </a:cubicBezTo>
                  <a:close/>
                  <a:moveTo>
                    <a:pt x="208967" y="119432"/>
                  </a:moveTo>
                  <a:cubicBezTo>
                    <a:pt x="208874" y="119432"/>
                    <a:pt x="208778" y="119475"/>
                    <a:pt x="208701" y="119581"/>
                  </a:cubicBezTo>
                  <a:cubicBezTo>
                    <a:pt x="208351" y="119957"/>
                    <a:pt x="208055" y="120333"/>
                    <a:pt x="207733" y="120737"/>
                  </a:cubicBezTo>
                  <a:cubicBezTo>
                    <a:pt x="207545" y="120979"/>
                    <a:pt x="207383" y="121221"/>
                    <a:pt x="207222" y="121462"/>
                  </a:cubicBezTo>
                  <a:cubicBezTo>
                    <a:pt x="207115" y="121597"/>
                    <a:pt x="207141" y="121812"/>
                    <a:pt x="207303" y="121919"/>
                  </a:cubicBezTo>
                  <a:cubicBezTo>
                    <a:pt x="207357" y="121973"/>
                    <a:pt x="207437" y="121973"/>
                    <a:pt x="207491" y="122000"/>
                  </a:cubicBezTo>
                  <a:cubicBezTo>
                    <a:pt x="207598" y="121973"/>
                    <a:pt x="207706" y="121919"/>
                    <a:pt x="207760" y="121839"/>
                  </a:cubicBezTo>
                  <a:cubicBezTo>
                    <a:pt x="207948" y="121597"/>
                    <a:pt x="208109" y="121382"/>
                    <a:pt x="208271" y="121140"/>
                  </a:cubicBezTo>
                  <a:cubicBezTo>
                    <a:pt x="208566" y="120763"/>
                    <a:pt x="208889" y="120387"/>
                    <a:pt x="209185" y="120011"/>
                  </a:cubicBezTo>
                  <a:cubicBezTo>
                    <a:pt x="209462" y="119773"/>
                    <a:pt x="209228" y="119432"/>
                    <a:pt x="208967" y="119432"/>
                  </a:cubicBezTo>
                  <a:close/>
                  <a:moveTo>
                    <a:pt x="157932" y="120575"/>
                  </a:moveTo>
                  <a:cubicBezTo>
                    <a:pt x="157679" y="120575"/>
                    <a:pt x="157415" y="120993"/>
                    <a:pt x="157675" y="121167"/>
                  </a:cubicBezTo>
                  <a:cubicBezTo>
                    <a:pt x="157917" y="121355"/>
                    <a:pt x="158186" y="121543"/>
                    <a:pt x="158428" y="121758"/>
                  </a:cubicBezTo>
                  <a:cubicBezTo>
                    <a:pt x="158777" y="122054"/>
                    <a:pt x="159153" y="122350"/>
                    <a:pt x="159476" y="122645"/>
                  </a:cubicBezTo>
                  <a:cubicBezTo>
                    <a:pt x="159530" y="122699"/>
                    <a:pt x="159611" y="122726"/>
                    <a:pt x="159691" y="122726"/>
                  </a:cubicBezTo>
                  <a:lnTo>
                    <a:pt x="159718" y="122726"/>
                  </a:lnTo>
                  <a:cubicBezTo>
                    <a:pt x="160014" y="122726"/>
                    <a:pt x="160175" y="122350"/>
                    <a:pt x="159933" y="122135"/>
                  </a:cubicBezTo>
                  <a:cubicBezTo>
                    <a:pt x="159584" y="121839"/>
                    <a:pt x="159207" y="121543"/>
                    <a:pt x="158858" y="121247"/>
                  </a:cubicBezTo>
                  <a:cubicBezTo>
                    <a:pt x="158616" y="121032"/>
                    <a:pt x="158347" y="120844"/>
                    <a:pt x="158105" y="120656"/>
                  </a:cubicBezTo>
                  <a:cubicBezTo>
                    <a:pt x="158053" y="120599"/>
                    <a:pt x="157993" y="120575"/>
                    <a:pt x="157932" y="120575"/>
                  </a:cubicBezTo>
                  <a:close/>
                  <a:moveTo>
                    <a:pt x="108506" y="122773"/>
                  </a:moveTo>
                  <a:cubicBezTo>
                    <a:pt x="108432" y="122773"/>
                    <a:pt x="108356" y="122799"/>
                    <a:pt x="108289" y="122860"/>
                  </a:cubicBezTo>
                  <a:cubicBezTo>
                    <a:pt x="107751" y="123452"/>
                    <a:pt x="107214" y="124043"/>
                    <a:pt x="106703" y="124635"/>
                  </a:cubicBezTo>
                  <a:cubicBezTo>
                    <a:pt x="106515" y="124850"/>
                    <a:pt x="106676" y="125199"/>
                    <a:pt x="106972" y="125199"/>
                  </a:cubicBezTo>
                  <a:cubicBezTo>
                    <a:pt x="107079" y="125199"/>
                    <a:pt x="107160" y="125146"/>
                    <a:pt x="107214" y="125065"/>
                  </a:cubicBezTo>
                  <a:cubicBezTo>
                    <a:pt x="107724" y="124473"/>
                    <a:pt x="108235" y="123882"/>
                    <a:pt x="108773" y="123344"/>
                  </a:cubicBezTo>
                  <a:cubicBezTo>
                    <a:pt x="108980" y="123075"/>
                    <a:pt x="108755" y="122773"/>
                    <a:pt x="108506" y="122773"/>
                  </a:cubicBezTo>
                  <a:close/>
                  <a:moveTo>
                    <a:pt x="97591" y="122668"/>
                  </a:moveTo>
                  <a:cubicBezTo>
                    <a:pt x="97379" y="122668"/>
                    <a:pt x="97163" y="122871"/>
                    <a:pt x="97267" y="123129"/>
                  </a:cubicBezTo>
                  <a:cubicBezTo>
                    <a:pt x="97616" y="123882"/>
                    <a:pt x="97939" y="124635"/>
                    <a:pt x="98288" y="125307"/>
                  </a:cubicBezTo>
                  <a:cubicBezTo>
                    <a:pt x="98342" y="125414"/>
                    <a:pt x="98449" y="125468"/>
                    <a:pt x="98584" y="125495"/>
                  </a:cubicBezTo>
                  <a:lnTo>
                    <a:pt x="98584" y="125468"/>
                  </a:lnTo>
                  <a:cubicBezTo>
                    <a:pt x="98638" y="125468"/>
                    <a:pt x="98664" y="125468"/>
                    <a:pt x="98718" y="125441"/>
                  </a:cubicBezTo>
                  <a:cubicBezTo>
                    <a:pt x="98880" y="125361"/>
                    <a:pt x="98933" y="125172"/>
                    <a:pt x="98853" y="124984"/>
                  </a:cubicBezTo>
                  <a:cubicBezTo>
                    <a:pt x="98530" y="124339"/>
                    <a:pt x="98207" y="123613"/>
                    <a:pt x="97885" y="122887"/>
                  </a:cubicBezTo>
                  <a:cubicBezTo>
                    <a:pt x="97827" y="122732"/>
                    <a:pt x="97709" y="122668"/>
                    <a:pt x="97591" y="122668"/>
                  </a:cubicBezTo>
                  <a:close/>
                  <a:moveTo>
                    <a:pt x="161439" y="123620"/>
                  </a:moveTo>
                  <a:cubicBezTo>
                    <a:pt x="161351" y="123620"/>
                    <a:pt x="161264" y="123654"/>
                    <a:pt x="161197" y="123721"/>
                  </a:cubicBezTo>
                  <a:cubicBezTo>
                    <a:pt x="161062" y="123855"/>
                    <a:pt x="161089" y="124070"/>
                    <a:pt x="161224" y="124205"/>
                  </a:cubicBezTo>
                  <a:cubicBezTo>
                    <a:pt x="161788" y="124742"/>
                    <a:pt x="162353" y="125280"/>
                    <a:pt x="162917" y="125818"/>
                  </a:cubicBezTo>
                  <a:cubicBezTo>
                    <a:pt x="162998" y="125871"/>
                    <a:pt x="163079" y="125898"/>
                    <a:pt x="163159" y="125898"/>
                  </a:cubicBezTo>
                  <a:cubicBezTo>
                    <a:pt x="163240" y="125898"/>
                    <a:pt x="163321" y="125871"/>
                    <a:pt x="163401" y="125818"/>
                  </a:cubicBezTo>
                  <a:cubicBezTo>
                    <a:pt x="163509" y="125683"/>
                    <a:pt x="163509" y="125468"/>
                    <a:pt x="163401" y="125334"/>
                  </a:cubicBezTo>
                  <a:cubicBezTo>
                    <a:pt x="162810" y="124796"/>
                    <a:pt x="162245" y="124258"/>
                    <a:pt x="161681" y="123721"/>
                  </a:cubicBezTo>
                  <a:cubicBezTo>
                    <a:pt x="161613" y="123654"/>
                    <a:pt x="161526" y="123620"/>
                    <a:pt x="161439" y="123620"/>
                  </a:cubicBezTo>
                  <a:close/>
                  <a:moveTo>
                    <a:pt x="206183" y="123290"/>
                  </a:moveTo>
                  <a:cubicBezTo>
                    <a:pt x="206081" y="123290"/>
                    <a:pt x="205978" y="123338"/>
                    <a:pt x="205905" y="123452"/>
                  </a:cubicBezTo>
                  <a:cubicBezTo>
                    <a:pt x="205636" y="123882"/>
                    <a:pt x="205367" y="124312"/>
                    <a:pt x="205098" y="124769"/>
                  </a:cubicBezTo>
                  <a:lnTo>
                    <a:pt x="204668" y="125468"/>
                  </a:lnTo>
                  <a:cubicBezTo>
                    <a:pt x="204587" y="125629"/>
                    <a:pt x="204641" y="125818"/>
                    <a:pt x="204803" y="125925"/>
                  </a:cubicBezTo>
                  <a:cubicBezTo>
                    <a:pt x="204829" y="125952"/>
                    <a:pt x="204910" y="125979"/>
                    <a:pt x="204964" y="125979"/>
                  </a:cubicBezTo>
                  <a:cubicBezTo>
                    <a:pt x="205098" y="125979"/>
                    <a:pt x="205179" y="125898"/>
                    <a:pt x="205260" y="125818"/>
                  </a:cubicBezTo>
                  <a:lnTo>
                    <a:pt x="205690" y="125119"/>
                  </a:lnTo>
                  <a:cubicBezTo>
                    <a:pt x="205932" y="124689"/>
                    <a:pt x="206200" y="124232"/>
                    <a:pt x="206469" y="123801"/>
                  </a:cubicBezTo>
                  <a:cubicBezTo>
                    <a:pt x="206638" y="123539"/>
                    <a:pt x="206415" y="123290"/>
                    <a:pt x="206183" y="123290"/>
                  </a:cubicBezTo>
                  <a:close/>
                  <a:moveTo>
                    <a:pt x="105547" y="126371"/>
                  </a:moveTo>
                  <a:cubicBezTo>
                    <a:pt x="105446" y="126371"/>
                    <a:pt x="105342" y="126420"/>
                    <a:pt x="105278" y="126517"/>
                  </a:cubicBezTo>
                  <a:cubicBezTo>
                    <a:pt x="104794" y="127135"/>
                    <a:pt x="104337" y="127807"/>
                    <a:pt x="103934" y="128479"/>
                  </a:cubicBezTo>
                  <a:cubicBezTo>
                    <a:pt x="103826" y="128640"/>
                    <a:pt x="103880" y="128856"/>
                    <a:pt x="104041" y="128963"/>
                  </a:cubicBezTo>
                  <a:cubicBezTo>
                    <a:pt x="104095" y="128990"/>
                    <a:pt x="104149" y="128990"/>
                    <a:pt x="104203" y="128990"/>
                  </a:cubicBezTo>
                  <a:lnTo>
                    <a:pt x="104229" y="128990"/>
                  </a:lnTo>
                  <a:cubicBezTo>
                    <a:pt x="104337" y="128990"/>
                    <a:pt x="104445" y="128936"/>
                    <a:pt x="104498" y="128856"/>
                  </a:cubicBezTo>
                  <a:cubicBezTo>
                    <a:pt x="104928" y="128183"/>
                    <a:pt x="105359" y="127538"/>
                    <a:pt x="105816" y="126920"/>
                  </a:cubicBezTo>
                  <a:cubicBezTo>
                    <a:pt x="105923" y="126759"/>
                    <a:pt x="105896" y="126544"/>
                    <a:pt x="105735" y="126436"/>
                  </a:cubicBezTo>
                  <a:cubicBezTo>
                    <a:pt x="105681" y="126393"/>
                    <a:pt x="105615" y="126371"/>
                    <a:pt x="105547" y="126371"/>
                  </a:cubicBezTo>
                  <a:close/>
                  <a:moveTo>
                    <a:pt x="164856" y="126873"/>
                  </a:moveTo>
                  <a:cubicBezTo>
                    <a:pt x="164772" y="126873"/>
                    <a:pt x="164692" y="126906"/>
                    <a:pt x="164638" y="126974"/>
                  </a:cubicBezTo>
                  <a:cubicBezTo>
                    <a:pt x="164503" y="127108"/>
                    <a:pt x="164503" y="127296"/>
                    <a:pt x="164638" y="127431"/>
                  </a:cubicBezTo>
                  <a:cubicBezTo>
                    <a:pt x="165283" y="128076"/>
                    <a:pt x="165848" y="128587"/>
                    <a:pt x="166358" y="129044"/>
                  </a:cubicBezTo>
                  <a:cubicBezTo>
                    <a:pt x="166412" y="129097"/>
                    <a:pt x="166493" y="129124"/>
                    <a:pt x="166573" y="129124"/>
                  </a:cubicBezTo>
                  <a:lnTo>
                    <a:pt x="166600" y="129151"/>
                  </a:lnTo>
                  <a:cubicBezTo>
                    <a:pt x="166896" y="129151"/>
                    <a:pt x="167057" y="128775"/>
                    <a:pt x="166815" y="128560"/>
                  </a:cubicBezTo>
                  <a:cubicBezTo>
                    <a:pt x="166305" y="128103"/>
                    <a:pt x="165767" y="127592"/>
                    <a:pt x="165095" y="126974"/>
                  </a:cubicBezTo>
                  <a:cubicBezTo>
                    <a:pt x="165028" y="126906"/>
                    <a:pt x="164940" y="126873"/>
                    <a:pt x="164856" y="126873"/>
                  </a:cubicBezTo>
                  <a:close/>
                  <a:moveTo>
                    <a:pt x="99752" y="126901"/>
                  </a:moveTo>
                  <a:cubicBezTo>
                    <a:pt x="99536" y="126901"/>
                    <a:pt x="99331" y="127113"/>
                    <a:pt x="99444" y="127377"/>
                  </a:cubicBezTo>
                  <a:lnTo>
                    <a:pt x="99498" y="127458"/>
                  </a:lnTo>
                  <a:cubicBezTo>
                    <a:pt x="99874" y="128076"/>
                    <a:pt x="100278" y="128667"/>
                    <a:pt x="100761" y="129339"/>
                  </a:cubicBezTo>
                  <a:cubicBezTo>
                    <a:pt x="100815" y="129447"/>
                    <a:pt x="100923" y="129501"/>
                    <a:pt x="101030" y="129501"/>
                  </a:cubicBezTo>
                  <a:cubicBezTo>
                    <a:pt x="101299" y="129501"/>
                    <a:pt x="101460" y="129205"/>
                    <a:pt x="101299" y="128963"/>
                  </a:cubicBezTo>
                  <a:cubicBezTo>
                    <a:pt x="100842" y="128318"/>
                    <a:pt x="100439" y="127726"/>
                    <a:pt x="100062" y="127135"/>
                  </a:cubicBezTo>
                  <a:lnTo>
                    <a:pt x="100009" y="127027"/>
                  </a:lnTo>
                  <a:cubicBezTo>
                    <a:pt x="99937" y="126939"/>
                    <a:pt x="99843" y="126901"/>
                    <a:pt x="99752" y="126901"/>
                  </a:cubicBezTo>
                  <a:close/>
                  <a:moveTo>
                    <a:pt x="203706" y="127263"/>
                  </a:moveTo>
                  <a:cubicBezTo>
                    <a:pt x="203605" y="127263"/>
                    <a:pt x="203503" y="127312"/>
                    <a:pt x="203431" y="127431"/>
                  </a:cubicBezTo>
                  <a:cubicBezTo>
                    <a:pt x="202948" y="128130"/>
                    <a:pt x="202517" y="128748"/>
                    <a:pt x="202060" y="129313"/>
                  </a:cubicBezTo>
                  <a:cubicBezTo>
                    <a:pt x="201953" y="129447"/>
                    <a:pt x="201980" y="129662"/>
                    <a:pt x="202114" y="129770"/>
                  </a:cubicBezTo>
                  <a:cubicBezTo>
                    <a:pt x="202168" y="129823"/>
                    <a:pt x="202249" y="129850"/>
                    <a:pt x="202329" y="129850"/>
                  </a:cubicBezTo>
                  <a:cubicBezTo>
                    <a:pt x="202437" y="129850"/>
                    <a:pt x="202517" y="129796"/>
                    <a:pt x="202571" y="129743"/>
                  </a:cubicBezTo>
                  <a:cubicBezTo>
                    <a:pt x="203055" y="129151"/>
                    <a:pt x="203512" y="128533"/>
                    <a:pt x="203996" y="127807"/>
                  </a:cubicBezTo>
                  <a:cubicBezTo>
                    <a:pt x="204186" y="127542"/>
                    <a:pt x="203947" y="127263"/>
                    <a:pt x="203706" y="127263"/>
                  </a:cubicBezTo>
                  <a:close/>
                  <a:moveTo>
                    <a:pt x="168391" y="130000"/>
                  </a:moveTo>
                  <a:cubicBezTo>
                    <a:pt x="168114" y="130000"/>
                    <a:pt x="167898" y="130363"/>
                    <a:pt x="168160" y="130603"/>
                  </a:cubicBezTo>
                  <a:cubicBezTo>
                    <a:pt x="168805" y="131114"/>
                    <a:pt x="169423" y="131598"/>
                    <a:pt x="170042" y="132055"/>
                  </a:cubicBezTo>
                  <a:cubicBezTo>
                    <a:pt x="170095" y="132082"/>
                    <a:pt x="170149" y="132108"/>
                    <a:pt x="170230" y="132108"/>
                  </a:cubicBezTo>
                  <a:cubicBezTo>
                    <a:pt x="170337" y="132108"/>
                    <a:pt x="170445" y="132055"/>
                    <a:pt x="170499" y="131974"/>
                  </a:cubicBezTo>
                  <a:cubicBezTo>
                    <a:pt x="170606" y="131813"/>
                    <a:pt x="170579" y="131598"/>
                    <a:pt x="170418" y="131490"/>
                  </a:cubicBezTo>
                  <a:cubicBezTo>
                    <a:pt x="169826" y="131060"/>
                    <a:pt x="169208" y="130603"/>
                    <a:pt x="168590" y="130065"/>
                  </a:cubicBezTo>
                  <a:cubicBezTo>
                    <a:pt x="168524" y="130020"/>
                    <a:pt x="168456" y="130000"/>
                    <a:pt x="168391" y="130000"/>
                  </a:cubicBezTo>
                  <a:close/>
                  <a:moveTo>
                    <a:pt x="200743" y="130905"/>
                  </a:moveTo>
                  <a:cubicBezTo>
                    <a:pt x="200656" y="130905"/>
                    <a:pt x="200568" y="130939"/>
                    <a:pt x="200501" y="131006"/>
                  </a:cubicBezTo>
                  <a:cubicBezTo>
                    <a:pt x="199937" y="131544"/>
                    <a:pt x="199345" y="132028"/>
                    <a:pt x="198727" y="132485"/>
                  </a:cubicBezTo>
                  <a:cubicBezTo>
                    <a:pt x="198592" y="132592"/>
                    <a:pt x="198565" y="132807"/>
                    <a:pt x="198673" y="132969"/>
                  </a:cubicBezTo>
                  <a:cubicBezTo>
                    <a:pt x="198727" y="133049"/>
                    <a:pt x="198834" y="133103"/>
                    <a:pt x="198942" y="133103"/>
                  </a:cubicBezTo>
                  <a:cubicBezTo>
                    <a:pt x="199022" y="133103"/>
                    <a:pt x="199076" y="133076"/>
                    <a:pt x="199157" y="133023"/>
                  </a:cubicBezTo>
                  <a:cubicBezTo>
                    <a:pt x="199802" y="132566"/>
                    <a:pt x="200394" y="132028"/>
                    <a:pt x="200985" y="131490"/>
                  </a:cubicBezTo>
                  <a:cubicBezTo>
                    <a:pt x="201119" y="131356"/>
                    <a:pt x="201119" y="131141"/>
                    <a:pt x="200985" y="131006"/>
                  </a:cubicBezTo>
                  <a:cubicBezTo>
                    <a:pt x="200918" y="130939"/>
                    <a:pt x="200830" y="130905"/>
                    <a:pt x="200743" y="130905"/>
                  </a:cubicBezTo>
                  <a:close/>
                  <a:moveTo>
                    <a:pt x="103038" y="130349"/>
                  </a:moveTo>
                  <a:cubicBezTo>
                    <a:pt x="102930" y="130349"/>
                    <a:pt x="102821" y="130400"/>
                    <a:pt x="102751" y="130522"/>
                  </a:cubicBezTo>
                  <a:lnTo>
                    <a:pt x="102643" y="130737"/>
                  </a:lnTo>
                  <a:cubicBezTo>
                    <a:pt x="102569" y="130675"/>
                    <a:pt x="102492" y="130648"/>
                    <a:pt x="102419" y="130648"/>
                  </a:cubicBezTo>
                  <a:cubicBezTo>
                    <a:pt x="102147" y="130648"/>
                    <a:pt x="101938" y="131015"/>
                    <a:pt x="102213" y="131248"/>
                  </a:cubicBezTo>
                  <a:lnTo>
                    <a:pt x="102321" y="131383"/>
                  </a:lnTo>
                  <a:cubicBezTo>
                    <a:pt x="102106" y="131813"/>
                    <a:pt x="101891" y="132243"/>
                    <a:pt x="101702" y="132673"/>
                  </a:cubicBezTo>
                  <a:cubicBezTo>
                    <a:pt x="101579" y="132955"/>
                    <a:pt x="101802" y="133167"/>
                    <a:pt x="102023" y="133167"/>
                  </a:cubicBezTo>
                  <a:cubicBezTo>
                    <a:pt x="102139" y="133167"/>
                    <a:pt x="102256" y="133108"/>
                    <a:pt x="102321" y="132969"/>
                  </a:cubicBezTo>
                  <a:cubicBezTo>
                    <a:pt x="102455" y="132619"/>
                    <a:pt x="102616" y="132297"/>
                    <a:pt x="102778" y="131947"/>
                  </a:cubicBezTo>
                  <a:lnTo>
                    <a:pt x="103692" y="133049"/>
                  </a:lnTo>
                  <a:cubicBezTo>
                    <a:pt x="103746" y="133130"/>
                    <a:pt x="103853" y="133184"/>
                    <a:pt x="103961" y="133184"/>
                  </a:cubicBezTo>
                  <a:cubicBezTo>
                    <a:pt x="104229" y="133184"/>
                    <a:pt x="104391" y="132834"/>
                    <a:pt x="104203" y="132619"/>
                  </a:cubicBezTo>
                  <a:cubicBezTo>
                    <a:pt x="103853" y="132162"/>
                    <a:pt x="103477" y="131732"/>
                    <a:pt x="103100" y="131275"/>
                  </a:cubicBezTo>
                  <a:lnTo>
                    <a:pt x="103342" y="130845"/>
                  </a:lnTo>
                  <a:cubicBezTo>
                    <a:pt x="103488" y="130572"/>
                    <a:pt x="103265" y="130349"/>
                    <a:pt x="103038" y="130349"/>
                  </a:cubicBezTo>
                  <a:close/>
                  <a:moveTo>
                    <a:pt x="172218" y="132740"/>
                  </a:moveTo>
                  <a:cubicBezTo>
                    <a:pt x="171929" y="132740"/>
                    <a:pt x="171757" y="133140"/>
                    <a:pt x="172031" y="133345"/>
                  </a:cubicBezTo>
                  <a:cubicBezTo>
                    <a:pt x="172730" y="133748"/>
                    <a:pt x="173429" y="134125"/>
                    <a:pt x="174155" y="134474"/>
                  </a:cubicBezTo>
                  <a:cubicBezTo>
                    <a:pt x="174182" y="134474"/>
                    <a:pt x="174235" y="134501"/>
                    <a:pt x="174289" y="134501"/>
                  </a:cubicBezTo>
                  <a:cubicBezTo>
                    <a:pt x="174639" y="134501"/>
                    <a:pt x="174746" y="134017"/>
                    <a:pt x="174424" y="133856"/>
                  </a:cubicBezTo>
                  <a:cubicBezTo>
                    <a:pt x="173725" y="133533"/>
                    <a:pt x="173053" y="133157"/>
                    <a:pt x="172380" y="132781"/>
                  </a:cubicBezTo>
                  <a:cubicBezTo>
                    <a:pt x="172324" y="132752"/>
                    <a:pt x="172269" y="132740"/>
                    <a:pt x="172218" y="132740"/>
                  </a:cubicBezTo>
                  <a:close/>
                  <a:moveTo>
                    <a:pt x="196965" y="133702"/>
                  </a:moveTo>
                  <a:cubicBezTo>
                    <a:pt x="196910" y="133702"/>
                    <a:pt x="196851" y="133716"/>
                    <a:pt x="196791" y="133748"/>
                  </a:cubicBezTo>
                  <a:cubicBezTo>
                    <a:pt x="196119" y="134125"/>
                    <a:pt x="195420" y="134474"/>
                    <a:pt x="194721" y="134770"/>
                  </a:cubicBezTo>
                  <a:cubicBezTo>
                    <a:pt x="194372" y="134904"/>
                    <a:pt x="194479" y="135388"/>
                    <a:pt x="194855" y="135415"/>
                  </a:cubicBezTo>
                  <a:lnTo>
                    <a:pt x="194855" y="135388"/>
                  </a:lnTo>
                  <a:lnTo>
                    <a:pt x="194990" y="135388"/>
                  </a:lnTo>
                  <a:cubicBezTo>
                    <a:pt x="195716" y="135066"/>
                    <a:pt x="196442" y="134716"/>
                    <a:pt x="197141" y="134340"/>
                  </a:cubicBezTo>
                  <a:cubicBezTo>
                    <a:pt x="197461" y="134157"/>
                    <a:pt x="197275" y="133702"/>
                    <a:pt x="196965" y="133702"/>
                  </a:cubicBezTo>
                  <a:close/>
                  <a:moveTo>
                    <a:pt x="176475" y="134756"/>
                  </a:moveTo>
                  <a:cubicBezTo>
                    <a:pt x="176138" y="134756"/>
                    <a:pt x="175988" y="135241"/>
                    <a:pt x="176332" y="135388"/>
                  </a:cubicBezTo>
                  <a:cubicBezTo>
                    <a:pt x="177058" y="135684"/>
                    <a:pt x="177838" y="135926"/>
                    <a:pt x="178591" y="136141"/>
                  </a:cubicBezTo>
                  <a:lnTo>
                    <a:pt x="178671" y="136141"/>
                  </a:lnTo>
                  <a:lnTo>
                    <a:pt x="178698" y="136168"/>
                  </a:lnTo>
                  <a:cubicBezTo>
                    <a:pt x="178715" y="136170"/>
                    <a:pt x="178731" y="136171"/>
                    <a:pt x="178746" y="136171"/>
                  </a:cubicBezTo>
                  <a:cubicBezTo>
                    <a:pt x="179136" y="136171"/>
                    <a:pt x="179218" y="135548"/>
                    <a:pt x="178779" y="135496"/>
                  </a:cubicBezTo>
                  <a:cubicBezTo>
                    <a:pt x="178026" y="135281"/>
                    <a:pt x="177273" y="135039"/>
                    <a:pt x="176574" y="134770"/>
                  </a:cubicBezTo>
                  <a:cubicBezTo>
                    <a:pt x="176540" y="134761"/>
                    <a:pt x="176506" y="134756"/>
                    <a:pt x="176475" y="134756"/>
                  </a:cubicBezTo>
                  <a:close/>
                  <a:moveTo>
                    <a:pt x="192635" y="135510"/>
                  </a:moveTo>
                  <a:cubicBezTo>
                    <a:pt x="192606" y="135510"/>
                    <a:pt x="192575" y="135514"/>
                    <a:pt x="192543" y="135523"/>
                  </a:cubicBezTo>
                  <a:cubicBezTo>
                    <a:pt x="191791" y="135738"/>
                    <a:pt x="191038" y="135899"/>
                    <a:pt x="190285" y="136060"/>
                  </a:cubicBezTo>
                  <a:cubicBezTo>
                    <a:pt x="189837" y="136087"/>
                    <a:pt x="189880" y="136733"/>
                    <a:pt x="190313" y="136733"/>
                  </a:cubicBezTo>
                  <a:cubicBezTo>
                    <a:pt x="190321" y="136733"/>
                    <a:pt x="190330" y="136733"/>
                    <a:pt x="190339" y="136733"/>
                  </a:cubicBezTo>
                  <a:lnTo>
                    <a:pt x="190393" y="136706"/>
                  </a:lnTo>
                  <a:cubicBezTo>
                    <a:pt x="191172" y="136571"/>
                    <a:pt x="191952" y="136383"/>
                    <a:pt x="192705" y="136168"/>
                  </a:cubicBezTo>
                  <a:cubicBezTo>
                    <a:pt x="193076" y="136044"/>
                    <a:pt x="192969" y="135510"/>
                    <a:pt x="192635" y="135510"/>
                  </a:cubicBezTo>
                  <a:close/>
                  <a:moveTo>
                    <a:pt x="105462" y="134341"/>
                  </a:moveTo>
                  <a:cubicBezTo>
                    <a:pt x="105215" y="134341"/>
                    <a:pt x="104997" y="134617"/>
                    <a:pt x="105197" y="134878"/>
                  </a:cubicBezTo>
                  <a:cubicBezTo>
                    <a:pt x="105762" y="135577"/>
                    <a:pt x="106219" y="136168"/>
                    <a:pt x="106622" y="136733"/>
                  </a:cubicBezTo>
                  <a:cubicBezTo>
                    <a:pt x="106703" y="136813"/>
                    <a:pt x="106783" y="136867"/>
                    <a:pt x="106891" y="136867"/>
                  </a:cubicBezTo>
                  <a:lnTo>
                    <a:pt x="106891" y="136840"/>
                  </a:lnTo>
                  <a:cubicBezTo>
                    <a:pt x="106972" y="136840"/>
                    <a:pt x="107052" y="136840"/>
                    <a:pt x="107106" y="136786"/>
                  </a:cubicBezTo>
                  <a:cubicBezTo>
                    <a:pt x="107240" y="136679"/>
                    <a:pt x="107267" y="136464"/>
                    <a:pt x="107160" y="136329"/>
                  </a:cubicBezTo>
                  <a:cubicBezTo>
                    <a:pt x="106757" y="135765"/>
                    <a:pt x="106273" y="135173"/>
                    <a:pt x="105708" y="134447"/>
                  </a:cubicBezTo>
                  <a:cubicBezTo>
                    <a:pt x="105633" y="134372"/>
                    <a:pt x="105546" y="134341"/>
                    <a:pt x="105462" y="134341"/>
                  </a:cubicBezTo>
                  <a:close/>
                  <a:moveTo>
                    <a:pt x="180967" y="135973"/>
                  </a:moveTo>
                  <a:cubicBezTo>
                    <a:pt x="180594" y="135973"/>
                    <a:pt x="180498" y="136576"/>
                    <a:pt x="180930" y="136652"/>
                  </a:cubicBezTo>
                  <a:cubicBezTo>
                    <a:pt x="181682" y="136813"/>
                    <a:pt x="182489" y="136921"/>
                    <a:pt x="183268" y="136974"/>
                  </a:cubicBezTo>
                  <a:lnTo>
                    <a:pt x="183322" y="136974"/>
                  </a:lnTo>
                  <a:cubicBezTo>
                    <a:pt x="183331" y="136975"/>
                    <a:pt x="183339" y="136975"/>
                    <a:pt x="183347" y="136975"/>
                  </a:cubicBezTo>
                  <a:cubicBezTo>
                    <a:pt x="183754" y="136975"/>
                    <a:pt x="183797" y="136329"/>
                    <a:pt x="183349" y="136302"/>
                  </a:cubicBezTo>
                  <a:cubicBezTo>
                    <a:pt x="182569" y="136222"/>
                    <a:pt x="181817" y="136114"/>
                    <a:pt x="181037" y="135980"/>
                  </a:cubicBezTo>
                  <a:cubicBezTo>
                    <a:pt x="181013" y="135975"/>
                    <a:pt x="180989" y="135973"/>
                    <a:pt x="180967" y="135973"/>
                  </a:cubicBezTo>
                  <a:close/>
                  <a:moveTo>
                    <a:pt x="188021" y="136353"/>
                  </a:moveTo>
                  <a:cubicBezTo>
                    <a:pt x="188005" y="136353"/>
                    <a:pt x="187989" y="136354"/>
                    <a:pt x="187973" y="136356"/>
                  </a:cubicBezTo>
                  <a:cubicBezTo>
                    <a:pt x="187274" y="136410"/>
                    <a:pt x="186602" y="136437"/>
                    <a:pt x="185903" y="136437"/>
                  </a:cubicBezTo>
                  <a:lnTo>
                    <a:pt x="185661" y="136437"/>
                  </a:lnTo>
                  <a:cubicBezTo>
                    <a:pt x="185204" y="136437"/>
                    <a:pt x="185204" y="137109"/>
                    <a:pt x="185661" y="137109"/>
                  </a:cubicBezTo>
                  <a:lnTo>
                    <a:pt x="185903" y="137109"/>
                  </a:lnTo>
                  <a:cubicBezTo>
                    <a:pt x="186602" y="137109"/>
                    <a:pt x="187328" y="137082"/>
                    <a:pt x="188027" y="137028"/>
                  </a:cubicBezTo>
                  <a:cubicBezTo>
                    <a:pt x="188215" y="137001"/>
                    <a:pt x="188350" y="136840"/>
                    <a:pt x="188323" y="136652"/>
                  </a:cubicBezTo>
                  <a:cubicBezTo>
                    <a:pt x="188323" y="136480"/>
                    <a:pt x="188188" y="136353"/>
                    <a:pt x="188021" y="136353"/>
                  </a:cubicBezTo>
                  <a:close/>
                  <a:moveTo>
                    <a:pt x="101115" y="134662"/>
                  </a:moveTo>
                  <a:cubicBezTo>
                    <a:pt x="100977" y="134662"/>
                    <a:pt x="100856" y="134754"/>
                    <a:pt x="100815" y="134878"/>
                  </a:cubicBezTo>
                  <a:cubicBezTo>
                    <a:pt x="100546" y="135630"/>
                    <a:pt x="100304" y="136383"/>
                    <a:pt x="100089" y="137136"/>
                  </a:cubicBezTo>
                  <a:cubicBezTo>
                    <a:pt x="100036" y="137324"/>
                    <a:pt x="100143" y="137512"/>
                    <a:pt x="100304" y="137566"/>
                  </a:cubicBezTo>
                  <a:lnTo>
                    <a:pt x="100385" y="137566"/>
                  </a:lnTo>
                  <a:cubicBezTo>
                    <a:pt x="100546" y="137566"/>
                    <a:pt x="100681" y="137458"/>
                    <a:pt x="100735" y="137324"/>
                  </a:cubicBezTo>
                  <a:cubicBezTo>
                    <a:pt x="100923" y="136598"/>
                    <a:pt x="101165" y="135845"/>
                    <a:pt x="101434" y="135119"/>
                  </a:cubicBezTo>
                  <a:cubicBezTo>
                    <a:pt x="101514" y="134931"/>
                    <a:pt x="101407" y="134743"/>
                    <a:pt x="101245" y="134689"/>
                  </a:cubicBezTo>
                  <a:cubicBezTo>
                    <a:pt x="101201" y="134670"/>
                    <a:pt x="101157" y="134662"/>
                    <a:pt x="101115" y="134662"/>
                  </a:cubicBezTo>
                  <a:close/>
                  <a:moveTo>
                    <a:pt x="108254" y="138053"/>
                  </a:moveTo>
                  <a:cubicBezTo>
                    <a:pt x="108010" y="138053"/>
                    <a:pt x="107761" y="138334"/>
                    <a:pt x="107966" y="138614"/>
                  </a:cubicBezTo>
                  <a:cubicBezTo>
                    <a:pt x="108397" y="139260"/>
                    <a:pt x="108773" y="139932"/>
                    <a:pt x="109122" y="140631"/>
                  </a:cubicBezTo>
                  <a:cubicBezTo>
                    <a:pt x="109176" y="140738"/>
                    <a:pt x="109311" y="140792"/>
                    <a:pt x="109445" y="140819"/>
                  </a:cubicBezTo>
                  <a:cubicBezTo>
                    <a:pt x="109499" y="140792"/>
                    <a:pt x="109526" y="140792"/>
                    <a:pt x="109579" y="140765"/>
                  </a:cubicBezTo>
                  <a:cubicBezTo>
                    <a:pt x="109741" y="140684"/>
                    <a:pt x="109821" y="140469"/>
                    <a:pt x="109741" y="140308"/>
                  </a:cubicBezTo>
                  <a:cubicBezTo>
                    <a:pt x="109364" y="139609"/>
                    <a:pt x="108961" y="138910"/>
                    <a:pt x="108531" y="138238"/>
                  </a:cubicBezTo>
                  <a:cubicBezTo>
                    <a:pt x="108465" y="138107"/>
                    <a:pt x="108360" y="138053"/>
                    <a:pt x="108254" y="138053"/>
                  </a:cubicBezTo>
                  <a:close/>
                  <a:moveTo>
                    <a:pt x="99821" y="139165"/>
                  </a:moveTo>
                  <a:cubicBezTo>
                    <a:pt x="99675" y="139165"/>
                    <a:pt x="99532" y="139252"/>
                    <a:pt x="99498" y="139448"/>
                  </a:cubicBezTo>
                  <a:cubicBezTo>
                    <a:pt x="99337" y="140227"/>
                    <a:pt x="99202" y="141034"/>
                    <a:pt x="99095" y="141814"/>
                  </a:cubicBezTo>
                  <a:cubicBezTo>
                    <a:pt x="99068" y="141975"/>
                    <a:pt x="99202" y="142163"/>
                    <a:pt x="99390" y="142190"/>
                  </a:cubicBezTo>
                  <a:lnTo>
                    <a:pt x="99444" y="142190"/>
                  </a:lnTo>
                  <a:lnTo>
                    <a:pt x="99444" y="142163"/>
                  </a:lnTo>
                  <a:cubicBezTo>
                    <a:pt x="99632" y="142163"/>
                    <a:pt x="99767" y="142056"/>
                    <a:pt x="99794" y="141867"/>
                  </a:cubicBezTo>
                  <a:cubicBezTo>
                    <a:pt x="99874" y="141115"/>
                    <a:pt x="100009" y="140335"/>
                    <a:pt x="100170" y="139582"/>
                  </a:cubicBezTo>
                  <a:cubicBezTo>
                    <a:pt x="100216" y="139321"/>
                    <a:pt x="100016" y="139165"/>
                    <a:pt x="99821" y="139165"/>
                  </a:cubicBezTo>
                  <a:close/>
                  <a:moveTo>
                    <a:pt x="110362" y="142298"/>
                  </a:moveTo>
                  <a:cubicBezTo>
                    <a:pt x="110153" y="142298"/>
                    <a:pt x="109935" y="142484"/>
                    <a:pt x="110036" y="142755"/>
                  </a:cubicBezTo>
                  <a:cubicBezTo>
                    <a:pt x="110305" y="143480"/>
                    <a:pt x="110493" y="144206"/>
                    <a:pt x="110655" y="144959"/>
                  </a:cubicBezTo>
                  <a:cubicBezTo>
                    <a:pt x="110709" y="145120"/>
                    <a:pt x="110843" y="145228"/>
                    <a:pt x="111004" y="145228"/>
                  </a:cubicBezTo>
                  <a:lnTo>
                    <a:pt x="111085" y="145228"/>
                  </a:lnTo>
                  <a:cubicBezTo>
                    <a:pt x="111246" y="145174"/>
                    <a:pt x="111381" y="145013"/>
                    <a:pt x="111327" y="144825"/>
                  </a:cubicBezTo>
                  <a:cubicBezTo>
                    <a:pt x="111166" y="144045"/>
                    <a:pt x="110950" y="143265"/>
                    <a:pt x="110655" y="142513"/>
                  </a:cubicBezTo>
                  <a:cubicBezTo>
                    <a:pt x="110605" y="142363"/>
                    <a:pt x="110485" y="142298"/>
                    <a:pt x="110362" y="142298"/>
                  </a:cubicBezTo>
                  <a:close/>
                  <a:moveTo>
                    <a:pt x="99240" y="143833"/>
                  </a:moveTo>
                  <a:cubicBezTo>
                    <a:pt x="99079" y="143833"/>
                    <a:pt x="98919" y="143934"/>
                    <a:pt x="98906" y="144152"/>
                  </a:cubicBezTo>
                  <a:cubicBezTo>
                    <a:pt x="98880" y="144583"/>
                    <a:pt x="98880" y="145013"/>
                    <a:pt x="98880" y="145443"/>
                  </a:cubicBezTo>
                  <a:cubicBezTo>
                    <a:pt x="98880" y="145792"/>
                    <a:pt x="98906" y="146169"/>
                    <a:pt x="98906" y="146545"/>
                  </a:cubicBezTo>
                  <a:cubicBezTo>
                    <a:pt x="98906" y="146733"/>
                    <a:pt x="99041" y="146868"/>
                    <a:pt x="99229" y="146868"/>
                  </a:cubicBezTo>
                  <a:lnTo>
                    <a:pt x="99229" y="146841"/>
                  </a:lnTo>
                  <a:cubicBezTo>
                    <a:pt x="99417" y="146841"/>
                    <a:pt x="99579" y="146706"/>
                    <a:pt x="99579" y="146518"/>
                  </a:cubicBezTo>
                  <a:cubicBezTo>
                    <a:pt x="99552" y="146142"/>
                    <a:pt x="99552" y="145792"/>
                    <a:pt x="99552" y="145443"/>
                  </a:cubicBezTo>
                  <a:cubicBezTo>
                    <a:pt x="99552" y="145013"/>
                    <a:pt x="99579" y="144610"/>
                    <a:pt x="99579" y="144179"/>
                  </a:cubicBezTo>
                  <a:cubicBezTo>
                    <a:pt x="99593" y="143955"/>
                    <a:pt x="99416" y="143833"/>
                    <a:pt x="99240" y="143833"/>
                  </a:cubicBezTo>
                  <a:close/>
                  <a:moveTo>
                    <a:pt x="111301" y="146888"/>
                  </a:moveTo>
                  <a:cubicBezTo>
                    <a:pt x="111129" y="146888"/>
                    <a:pt x="110950" y="147009"/>
                    <a:pt x="110950" y="147244"/>
                  </a:cubicBezTo>
                  <a:lnTo>
                    <a:pt x="110950" y="147567"/>
                  </a:lnTo>
                  <a:cubicBezTo>
                    <a:pt x="110950" y="148212"/>
                    <a:pt x="110897" y="148857"/>
                    <a:pt x="110789" y="149502"/>
                  </a:cubicBezTo>
                  <a:cubicBezTo>
                    <a:pt x="110762" y="149691"/>
                    <a:pt x="110870" y="149852"/>
                    <a:pt x="111058" y="149906"/>
                  </a:cubicBezTo>
                  <a:lnTo>
                    <a:pt x="111112" y="149906"/>
                  </a:lnTo>
                  <a:cubicBezTo>
                    <a:pt x="111273" y="149906"/>
                    <a:pt x="111408" y="149798"/>
                    <a:pt x="111434" y="149637"/>
                  </a:cubicBezTo>
                  <a:cubicBezTo>
                    <a:pt x="111569" y="148965"/>
                    <a:pt x="111623" y="148266"/>
                    <a:pt x="111623" y="147567"/>
                  </a:cubicBezTo>
                  <a:lnTo>
                    <a:pt x="111623" y="147217"/>
                  </a:lnTo>
                  <a:cubicBezTo>
                    <a:pt x="111623" y="146995"/>
                    <a:pt x="111464" y="146888"/>
                    <a:pt x="111301" y="146888"/>
                  </a:cubicBezTo>
                  <a:close/>
                  <a:moveTo>
                    <a:pt x="99485" y="148532"/>
                  </a:moveTo>
                  <a:cubicBezTo>
                    <a:pt x="99294" y="148532"/>
                    <a:pt x="99091" y="148679"/>
                    <a:pt x="99122" y="148938"/>
                  </a:cubicBezTo>
                  <a:cubicBezTo>
                    <a:pt x="99256" y="149717"/>
                    <a:pt x="99471" y="150497"/>
                    <a:pt x="99740" y="151250"/>
                  </a:cubicBezTo>
                  <a:cubicBezTo>
                    <a:pt x="99794" y="151384"/>
                    <a:pt x="99928" y="151465"/>
                    <a:pt x="100062" y="151465"/>
                  </a:cubicBezTo>
                  <a:lnTo>
                    <a:pt x="100197" y="151465"/>
                  </a:lnTo>
                  <a:cubicBezTo>
                    <a:pt x="100358" y="151384"/>
                    <a:pt x="100439" y="151196"/>
                    <a:pt x="100385" y="151035"/>
                  </a:cubicBezTo>
                  <a:cubicBezTo>
                    <a:pt x="100116" y="150309"/>
                    <a:pt x="99928" y="149556"/>
                    <a:pt x="99794" y="148803"/>
                  </a:cubicBezTo>
                  <a:cubicBezTo>
                    <a:pt x="99770" y="148617"/>
                    <a:pt x="99631" y="148532"/>
                    <a:pt x="99485" y="148532"/>
                  </a:cubicBezTo>
                  <a:close/>
                  <a:moveTo>
                    <a:pt x="110391" y="151461"/>
                  </a:moveTo>
                  <a:cubicBezTo>
                    <a:pt x="110277" y="151461"/>
                    <a:pt x="110163" y="151517"/>
                    <a:pt x="110090" y="151653"/>
                  </a:cubicBezTo>
                  <a:cubicBezTo>
                    <a:pt x="109794" y="152325"/>
                    <a:pt x="109364" y="152970"/>
                    <a:pt x="108854" y="153508"/>
                  </a:cubicBezTo>
                  <a:cubicBezTo>
                    <a:pt x="108638" y="153723"/>
                    <a:pt x="108800" y="154073"/>
                    <a:pt x="109095" y="154073"/>
                  </a:cubicBezTo>
                  <a:cubicBezTo>
                    <a:pt x="109203" y="154073"/>
                    <a:pt x="109284" y="154019"/>
                    <a:pt x="109337" y="153965"/>
                  </a:cubicBezTo>
                  <a:cubicBezTo>
                    <a:pt x="109902" y="153347"/>
                    <a:pt x="110359" y="152675"/>
                    <a:pt x="110709" y="151949"/>
                  </a:cubicBezTo>
                  <a:cubicBezTo>
                    <a:pt x="110833" y="151681"/>
                    <a:pt x="110615" y="151461"/>
                    <a:pt x="110391" y="151461"/>
                  </a:cubicBezTo>
                  <a:close/>
                  <a:moveTo>
                    <a:pt x="101136" y="152912"/>
                  </a:moveTo>
                  <a:cubicBezTo>
                    <a:pt x="100887" y="152912"/>
                    <a:pt x="100649" y="153183"/>
                    <a:pt x="100842" y="153454"/>
                  </a:cubicBezTo>
                  <a:cubicBezTo>
                    <a:pt x="101299" y="154126"/>
                    <a:pt x="101891" y="154745"/>
                    <a:pt x="102563" y="155202"/>
                  </a:cubicBezTo>
                  <a:cubicBezTo>
                    <a:pt x="102616" y="155229"/>
                    <a:pt x="102697" y="155256"/>
                    <a:pt x="102751" y="155256"/>
                  </a:cubicBezTo>
                  <a:cubicBezTo>
                    <a:pt x="102858" y="155256"/>
                    <a:pt x="102966" y="155202"/>
                    <a:pt x="103047" y="155094"/>
                  </a:cubicBezTo>
                  <a:cubicBezTo>
                    <a:pt x="103127" y="154933"/>
                    <a:pt x="103100" y="154745"/>
                    <a:pt x="102939" y="154637"/>
                  </a:cubicBezTo>
                  <a:cubicBezTo>
                    <a:pt x="102321" y="154234"/>
                    <a:pt x="101810" y="153696"/>
                    <a:pt x="101407" y="153051"/>
                  </a:cubicBezTo>
                  <a:cubicBezTo>
                    <a:pt x="101331" y="152953"/>
                    <a:pt x="101233" y="152912"/>
                    <a:pt x="101136" y="152912"/>
                  </a:cubicBezTo>
                  <a:close/>
                  <a:moveTo>
                    <a:pt x="107228" y="154821"/>
                  </a:moveTo>
                  <a:cubicBezTo>
                    <a:pt x="107180" y="154821"/>
                    <a:pt x="107130" y="154831"/>
                    <a:pt x="107079" y="154852"/>
                  </a:cubicBezTo>
                  <a:cubicBezTo>
                    <a:pt x="106480" y="155152"/>
                    <a:pt x="105812" y="155312"/>
                    <a:pt x="105139" y="155312"/>
                  </a:cubicBezTo>
                  <a:cubicBezTo>
                    <a:pt x="105086" y="155312"/>
                    <a:pt x="105034" y="155311"/>
                    <a:pt x="104982" y="155309"/>
                  </a:cubicBezTo>
                  <a:cubicBezTo>
                    <a:pt x="104968" y="155307"/>
                    <a:pt x="104955" y="155306"/>
                    <a:pt x="104941" y="155306"/>
                  </a:cubicBezTo>
                  <a:cubicBezTo>
                    <a:pt x="104771" y="155306"/>
                    <a:pt x="104633" y="155458"/>
                    <a:pt x="104633" y="155632"/>
                  </a:cubicBezTo>
                  <a:cubicBezTo>
                    <a:pt x="104606" y="155793"/>
                    <a:pt x="104767" y="155955"/>
                    <a:pt x="104955" y="155981"/>
                  </a:cubicBezTo>
                  <a:lnTo>
                    <a:pt x="105197" y="155981"/>
                  </a:lnTo>
                  <a:cubicBezTo>
                    <a:pt x="105950" y="155981"/>
                    <a:pt x="106703" y="155793"/>
                    <a:pt x="107375" y="155471"/>
                  </a:cubicBezTo>
                  <a:cubicBezTo>
                    <a:pt x="107536" y="155363"/>
                    <a:pt x="107617" y="155175"/>
                    <a:pt x="107536" y="155014"/>
                  </a:cubicBezTo>
                  <a:cubicBezTo>
                    <a:pt x="107477" y="154895"/>
                    <a:pt x="107361" y="154821"/>
                    <a:pt x="107228" y="1548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5617600" y="3204275"/>
              <a:ext cx="163350" cy="240650"/>
            </a:xfrm>
            <a:custGeom>
              <a:avLst/>
              <a:gdLst/>
              <a:ahLst/>
              <a:cxnLst/>
              <a:rect l="l" t="t" r="r" b="b"/>
              <a:pathLst>
                <a:path w="6534" h="9626" extrusionOk="0">
                  <a:moveTo>
                    <a:pt x="1157" y="1"/>
                  </a:moveTo>
                  <a:lnTo>
                    <a:pt x="1" y="404"/>
                  </a:lnTo>
                  <a:lnTo>
                    <a:pt x="2232" y="4598"/>
                  </a:lnTo>
                  <a:lnTo>
                    <a:pt x="3280" y="9625"/>
                  </a:lnTo>
                  <a:lnTo>
                    <a:pt x="4625" y="9060"/>
                  </a:lnTo>
                  <a:lnTo>
                    <a:pt x="6533" y="4786"/>
                  </a:lnTo>
                  <a:lnTo>
                    <a:pt x="5834" y="201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5744625" y="2857250"/>
              <a:ext cx="168600" cy="144075"/>
            </a:xfrm>
            <a:custGeom>
              <a:avLst/>
              <a:gdLst/>
              <a:ahLst/>
              <a:cxnLst/>
              <a:rect l="l" t="t" r="r" b="b"/>
              <a:pathLst>
                <a:path w="6744" h="5763" extrusionOk="0">
                  <a:moveTo>
                    <a:pt x="4930" y="0"/>
                  </a:moveTo>
                  <a:cubicBezTo>
                    <a:pt x="4897" y="0"/>
                    <a:pt x="4866" y="3"/>
                    <a:pt x="4840" y="10"/>
                  </a:cubicBezTo>
                  <a:cubicBezTo>
                    <a:pt x="4383" y="117"/>
                    <a:pt x="1" y="4338"/>
                    <a:pt x="1" y="4338"/>
                  </a:cubicBezTo>
                  <a:lnTo>
                    <a:pt x="834" y="5763"/>
                  </a:lnTo>
                  <a:cubicBezTo>
                    <a:pt x="834" y="5763"/>
                    <a:pt x="6614" y="2241"/>
                    <a:pt x="6668" y="1757"/>
                  </a:cubicBezTo>
                  <a:cubicBezTo>
                    <a:pt x="6744" y="795"/>
                    <a:pt x="5461" y="0"/>
                    <a:pt x="49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5800400" y="2939575"/>
              <a:ext cx="195200" cy="147100"/>
            </a:xfrm>
            <a:custGeom>
              <a:avLst/>
              <a:gdLst/>
              <a:ahLst/>
              <a:cxnLst/>
              <a:rect l="l" t="t" r="r" b="b"/>
              <a:pathLst>
                <a:path w="7808" h="5884" extrusionOk="0">
                  <a:moveTo>
                    <a:pt x="6037" y="1"/>
                  </a:moveTo>
                  <a:cubicBezTo>
                    <a:pt x="5942" y="1"/>
                    <a:pt x="5854" y="17"/>
                    <a:pt x="5781" y="50"/>
                  </a:cubicBezTo>
                  <a:cubicBezTo>
                    <a:pt x="5351" y="238"/>
                    <a:pt x="1" y="4486"/>
                    <a:pt x="1" y="4486"/>
                  </a:cubicBezTo>
                  <a:lnTo>
                    <a:pt x="996" y="5884"/>
                  </a:lnTo>
                  <a:cubicBezTo>
                    <a:pt x="996" y="5884"/>
                    <a:pt x="7394" y="2335"/>
                    <a:pt x="7502" y="1878"/>
                  </a:cubicBezTo>
                  <a:cubicBezTo>
                    <a:pt x="7808" y="795"/>
                    <a:pt x="6712" y="1"/>
                    <a:pt x="60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5949625" y="3500075"/>
              <a:ext cx="193575" cy="65850"/>
            </a:xfrm>
            <a:custGeom>
              <a:avLst/>
              <a:gdLst/>
              <a:ahLst/>
              <a:cxnLst/>
              <a:rect l="l" t="t" r="r" b="b"/>
              <a:pathLst>
                <a:path w="7743" h="2634" extrusionOk="0">
                  <a:moveTo>
                    <a:pt x="6463" y="0"/>
                  </a:moveTo>
                  <a:cubicBezTo>
                    <a:pt x="4762" y="0"/>
                    <a:pt x="0" y="670"/>
                    <a:pt x="0" y="670"/>
                  </a:cubicBezTo>
                  <a:lnTo>
                    <a:pt x="242" y="2310"/>
                  </a:lnTo>
                  <a:cubicBezTo>
                    <a:pt x="242" y="2310"/>
                    <a:pt x="4291" y="2633"/>
                    <a:pt x="5999" y="2633"/>
                  </a:cubicBezTo>
                  <a:cubicBezTo>
                    <a:pt x="6379" y="2633"/>
                    <a:pt x="6643" y="2617"/>
                    <a:pt x="6721" y="2578"/>
                  </a:cubicBezTo>
                  <a:cubicBezTo>
                    <a:pt x="7178" y="2390"/>
                    <a:pt x="7743" y="804"/>
                    <a:pt x="7044" y="78"/>
                  </a:cubicBezTo>
                  <a:cubicBezTo>
                    <a:pt x="6989" y="23"/>
                    <a:pt x="6779" y="0"/>
                    <a:pt x="64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5941550" y="3385500"/>
              <a:ext cx="215775" cy="69500"/>
            </a:xfrm>
            <a:custGeom>
              <a:avLst/>
              <a:gdLst/>
              <a:ahLst/>
              <a:cxnLst/>
              <a:rect l="l" t="t" r="r" b="b"/>
              <a:pathLst>
                <a:path w="8631" h="2780" extrusionOk="0">
                  <a:moveTo>
                    <a:pt x="7313" y="1"/>
                  </a:moveTo>
                  <a:cubicBezTo>
                    <a:pt x="5933" y="1"/>
                    <a:pt x="1" y="1086"/>
                    <a:pt x="1" y="1086"/>
                  </a:cubicBezTo>
                  <a:lnTo>
                    <a:pt x="135" y="2779"/>
                  </a:lnTo>
                  <a:cubicBezTo>
                    <a:pt x="135" y="2779"/>
                    <a:pt x="6964" y="2699"/>
                    <a:pt x="7394" y="2564"/>
                  </a:cubicBezTo>
                  <a:cubicBezTo>
                    <a:pt x="8039" y="2403"/>
                    <a:pt x="8630" y="790"/>
                    <a:pt x="7582" y="37"/>
                  </a:cubicBezTo>
                  <a:cubicBezTo>
                    <a:pt x="7547" y="12"/>
                    <a:pt x="7454" y="1"/>
                    <a:pt x="7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5738575" y="2847350"/>
              <a:ext cx="426150" cy="364350"/>
            </a:xfrm>
            <a:custGeom>
              <a:avLst/>
              <a:gdLst/>
              <a:ahLst/>
              <a:cxnLst/>
              <a:rect l="l" t="t" r="r" b="b"/>
              <a:pathLst>
                <a:path w="17046" h="14574" extrusionOk="0">
                  <a:moveTo>
                    <a:pt x="2367" y="0"/>
                  </a:moveTo>
                  <a:cubicBezTo>
                    <a:pt x="1867" y="0"/>
                    <a:pt x="1" y="2126"/>
                    <a:pt x="1" y="2126"/>
                  </a:cubicBezTo>
                  <a:lnTo>
                    <a:pt x="7609" y="14573"/>
                  </a:lnTo>
                  <a:lnTo>
                    <a:pt x="17045" y="11213"/>
                  </a:lnTo>
                  <a:cubicBezTo>
                    <a:pt x="17045" y="11213"/>
                    <a:pt x="2850" y="56"/>
                    <a:pt x="2393" y="2"/>
                  </a:cubicBezTo>
                  <a:cubicBezTo>
                    <a:pt x="2385" y="1"/>
                    <a:pt x="2376" y="0"/>
                    <a:pt x="2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5684150" y="2835300"/>
              <a:ext cx="493325" cy="397225"/>
            </a:xfrm>
            <a:custGeom>
              <a:avLst/>
              <a:gdLst/>
              <a:ahLst/>
              <a:cxnLst/>
              <a:rect l="l" t="t" r="r" b="b"/>
              <a:pathLst>
                <a:path w="19733" h="15889" extrusionOk="0">
                  <a:moveTo>
                    <a:pt x="1559" y="0"/>
                  </a:moveTo>
                  <a:lnTo>
                    <a:pt x="0" y="2124"/>
                  </a:lnTo>
                  <a:lnTo>
                    <a:pt x="6909" y="15889"/>
                  </a:lnTo>
                  <a:lnTo>
                    <a:pt x="19733" y="10593"/>
                  </a:lnTo>
                  <a:lnTo>
                    <a:pt x="17448" y="8764"/>
                  </a:lnTo>
                  <a:lnTo>
                    <a:pt x="14007" y="10566"/>
                  </a:lnTo>
                  <a:lnTo>
                    <a:pt x="13039" y="9786"/>
                  </a:lnTo>
                  <a:lnTo>
                    <a:pt x="9221" y="11722"/>
                  </a:lnTo>
                  <a:cubicBezTo>
                    <a:pt x="9221" y="11722"/>
                    <a:pt x="1882" y="81"/>
                    <a:pt x="1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5941550" y="3165975"/>
              <a:ext cx="236600" cy="452150"/>
            </a:xfrm>
            <a:custGeom>
              <a:avLst/>
              <a:gdLst/>
              <a:ahLst/>
              <a:cxnLst/>
              <a:rect l="l" t="t" r="r" b="b"/>
              <a:pathLst>
                <a:path w="9464" h="18086" extrusionOk="0">
                  <a:moveTo>
                    <a:pt x="9464" y="0"/>
                  </a:moveTo>
                  <a:lnTo>
                    <a:pt x="1" y="3361"/>
                  </a:lnTo>
                  <a:lnTo>
                    <a:pt x="2017" y="17824"/>
                  </a:lnTo>
                  <a:cubicBezTo>
                    <a:pt x="2017" y="17824"/>
                    <a:pt x="3584" y="18085"/>
                    <a:pt x="4533" y="18085"/>
                  </a:cubicBezTo>
                  <a:cubicBezTo>
                    <a:pt x="4876" y="18085"/>
                    <a:pt x="5138" y="18051"/>
                    <a:pt x="5216" y="17959"/>
                  </a:cubicBezTo>
                  <a:cubicBezTo>
                    <a:pt x="5539" y="17609"/>
                    <a:pt x="9464" y="1"/>
                    <a:pt x="9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5873675" y="3179400"/>
              <a:ext cx="332025" cy="492675"/>
            </a:xfrm>
            <a:custGeom>
              <a:avLst/>
              <a:gdLst/>
              <a:ahLst/>
              <a:cxnLst/>
              <a:rect l="l" t="t" r="r" b="b"/>
              <a:pathLst>
                <a:path w="13281" h="19707" extrusionOk="0">
                  <a:moveTo>
                    <a:pt x="13281" y="1"/>
                  </a:moveTo>
                  <a:lnTo>
                    <a:pt x="0" y="4033"/>
                  </a:lnTo>
                  <a:lnTo>
                    <a:pt x="3441" y="19062"/>
                  </a:lnTo>
                  <a:lnTo>
                    <a:pt x="5942" y="19707"/>
                  </a:lnTo>
                  <a:cubicBezTo>
                    <a:pt x="6130" y="19438"/>
                    <a:pt x="4436" y="5781"/>
                    <a:pt x="4436" y="5781"/>
                  </a:cubicBezTo>
                  <a:lnTo>
                    <a:pt x="8630" y="4840"/>
                  </a:lnTo>
                  <a:lnTo>
                    <a:pt x="8899" y="3630"/>
                  </a:lnTo>
                  <a:lnTo>
                    <a:pt x="12690" y="2851"/>
                  </a:lnTo>
                  <a:lnTo>
                    <a:pt x="13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5595425" y="3028700"/>
              <a:ext cx="829550" cy="347650"/>
            </a:xfrm>
            <a:custGeom>
              <a:avLst/>
              <a:gdLst/>
              <a:ahLst/>
              <a:cxnLst/>
              <a:rect l="l" t="t" r="r" b="b"/>
              <a:pathLst>
                <a:path w="33182" h="13906" extrusionOk="0">
                  <a:moveTo>
                    <a:pt x="28465" y="1"/>
                  </a:moveTo>
                  <a:cubicBezTo>
                    <a:pt x="27491" y="1"/>
                    <a:pt x="26318" y="212"/>
                    <a:pt x="24976" y="706"/>
                  </a:cubicBezTo>
                  <a:cubicBezTo>
                    <a:pt x="21991" y="1808"/>
                    <a:pt x="1533" y="10599"/>
                    <a:pt x="1533" y="10599"/>
                  </a:cubicBezTo>
                  <a:cubicBezTo>
                    <a:pt x="0" y="13610"/>
                    <a:pt x="2689" y="13906"/>
                    <a:pt x="2689" y="13906"/>
                  </a:cubicBezTo>
                  <a:cubicBezTo>
                    <a:pt x="2689" y="13906"/>
                    <a:pt x="21185" y="8475"/>
                    <a:pt x="26992" y="6405"/>
                  </a:cubicBezTo>
                  <a:cubicBezTo>
                    <a:pt x="33181" y="4188"/>
                    <a:pt x="32795" y="1"/>
                    <a:pt x="28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256100" y="3046775"/>
              <a:ext cx="114500" cy="114525"/>
            </a:xfrm>
            <a:custGeom>
              <a:avLst/>
              <a:gdLst/>
              <a:ahLst/>
              <a:cxnLst/>
              <a:rect l="l" t="t" r="r" b="b"/>
              <a:pathLst>
                <a:path w="4580" h="4581" extrusionOk="0">
                  <a:moveTo>
                    <a:pt x="1225" y="0"/>
                  </a:moveTo>
                  <a:cubicBezTo>
                    <a:pt x="856" y="0"/>
                    <a:pt x="448" y="53"/>
                    <a:pt x="0" y="171"/>
                  </a:cubicBezTo>
                  <a:cubicBezTo>
                    <a:pt x="0" y="171"/>
                    <a:pt x="2823" y="1757"/>
                    <a:pt x="1586" y="4580"/>
                  </a:cubicBezTo>
                  <a:cubicBezTo>
                    <a:pt x="4579" y="3527"/>
                    <a:pt x="4224" y="0"/>
                    <a:pt x="1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accent5"/>
            </a:gs>
            <a:gs pos="5000">
              <a:srgbClr val="A6906A">
                <a:alpha val="38823"/>
              </a:srgbClr>
            </a:gs>
            <a:gs pos="23000">
              <a:srgbClr val="57B8D5">
                <a:alpha val="48235"/>
              </a:srgbClr>
            </a:gs>
            <a:gs pos="46000">
              <a:srgbClr val="57B8D5">
                <a:alpha val="82352"/>
              </a:srgbClr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 hasCustomPrompt="1"/>
          </p:nvPr>
        </p:nvSpPr>
        <p:spPr>
          <a:xfrm>
            <a:off x="693450" y="1570250"/>
            <a:ext cx="5526300" cy="13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1"/>
          </p:nvPr>
        </p:nvSpPr>
        <p:spPr>
          <a:xfrm>
            <a:off x="693450" y="3097450"/>
            <a:ext cx="5526300" cy="475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3" name="Google Shape;173;p23"/>
          <p:cNvSpPr/>
          <p:nvPr/>
        </p:nvSpPr>
        <p:spPr>
          <a:xfrm rot="-366997" flipH="1">
            <a:off x="5577730" y="31442"/>
            <a:ext cx="3720994" cy="1016133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"/>
          <p:cNvSpPr/>
          <p:nvPr/>
        </p:nvSpPr>
        <p:spPr>
          <a:xfrm rot="1107179" flipH="1">
            <a:off x="2385414" y="4417843"/>
            <a:ext cx="1685373" cy="845167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bg>
      <p:bgPr>
        <a:gradFill>
          <a:gsLst>
            <a:gs pos="0">
              <a:srgbClr val="C8F2F3">
                <a:alpha val="45882"/>
              </a:srgbClr>
            </a:gs>
            <a:gs pos="17000">
              <a:srgbClr val="A6906A">
                <a:alpha val="41568"/>
              </a:srgbClr>
            </a:gs>
            <a:gs pos="29000">
              <a:srgbClr val="A6906A">
                <a:alpha val="67450"/>
              </a:srgbClr>
            </a:gs>
            <a:gs pos="48000">
              <a:srgbClr val="60BCD8">
                <a:alpha val="6470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ctrTitle"/>
          </p:nvPr>
        </p:nvSpPr>
        <p:spPr>
          <a:xfrm>
            <a:off x="719070" y="1940827"/>
            <a:ext cx="24486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1"/>
          </p:nvPr>
        </p:nvSpPr>
        <p:spPr>
          <a:xfrm>
            <a:off x="719070" y="2299629"/>
            <a:ext cx="2448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ctrTitle" idx="2"/>
          </p:nvPr>
        </p:nvSpPr>
        <p:spPr>
          <a:xfrm>
            <a:off x="3346500" y="1940764"/>
            <a:ext cx="24510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3"/>
          </p:nvPr>
        </p:nvSpPr>
        <p:spPr>
          <a:xfrm>
            <a:off x="3346500" y="2299629"/>
            <a:ext cx="24510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ctrTitle" idx="4"/>
          </p:nvPr>
        </p:nvSpPr>
        <p:spPr>
          <a:xfrm>
            <a:off x="5973930" y="3632234"/>
            <a:ext cx="24510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5"/>
          </p:nvPr>
        </p:nvSpPr>
        <p:spPr>
          <a:xfrm>
            <a:off x="5973930" y="3990075"/>
            <a:ext cx="24510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ctrTitle" idx="6"/>
          </p:nvPr>
        </p:nvSpPr>
        <p:spPr>
          <a:xfrm>
            <a:off x="719070" y="3632234"/>
            <a:ext cx="24510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7"/>
          </p:nvPr>
        </p:nvSpPr>
        <p:spPr>
          <a:xfrm>
            <a:off x="719070" y="3990075"/>
            <a:ext cx="24510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ctrTitle" idx="8"/>
          </p:nvPr>
        </p:nvSpPr>
        <p:spPr>
          <a:xfrm>
            <a:off x="3346500" y="3632234"/>
            <a:ext cx="24510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9"/>
          </p:nvPr>
        </p:nvSpPr>
        <p:spPr>
          <a:xfrm>
            <a:off x="3346500" y="3990075"/>
            <a:ext cx="24510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title" idx="13" hasCustomPrompt="1"/>
          </p:nvPr>
        </p:nvSpPr>
        <p:spPr>
          <a:xfrm>
            <a:off x="719070" y="1392000"/>
            <a:ext cx="2451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25"/>
          <p:cNvSpPr txBox="1">
            <a:spLocks noGrp="1"/>
          </p:cNvSpPr>
          <p:nvPr>
            <p:ph type="title" idx="14" hasCustomPrompt="1"/>
          </p:nvPr>
        </p:nvSpPr>
        <p:spPr>
          <a:xfrm>
            <a:off x="3346500" y="1392000"/>
            <a:ext cx="2451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25"/>
          <p:cNvSpPr txBox="1">
            <a:spLocks noGrp="1"/>
          </p:cNvSpPr>
          <p:nvPr>
            <p:ph type="title" idx="15" hasCustomPrompt="1"/>
          </p:nvPr>
        </p:nvSpPr>
        <p:spPr>
          <a:xfrm>
            <a:off x="719070" y="3081057"/>
            <a:ext cx="2451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>
            <a:spLocks noGrp="1"/>
          </p:cNvSpPr>
          <p:nvPr>
            <p:ph type="title" idx="16" hasCustomPrompt="1"/>
          </p:nvPr>
        </p:nvSpPr>
        <p:spPr>
          <a:xfrm>
            <a:off x="3346500" y="3081057"/>
            <a:ext cx="2451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5"/>
          <p:cNvSpPr txBox="1">
            <a:spLocks noGrp="1"/>
          </p:cNvSpPr>
          <p:nvPr>
            <p:ph type="title" idx="17" hasCustomPrompt="1"/>
          </p:nvPr>
        </p:nvSpPr>
        <p:spPr>
          <a:xfrm>
            <a:off x="5973930" y="3081057"/>
            <a:ext cx="2451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>
            <a:spLocks noGrp="1"/>
          </p:cNvSpPr>
          <p:nvPr>
            <p:ph type="title" idx="18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5"/>
          <p:cNvSpPr/>
          <p:nvPr/>
        </p:nvSpPr>
        <p:spPr>
          <a:xfrm rot="-1122631">
            <a:off x="8265101" y="3264470"/>
            <a:ext cx="1685371" cy="845166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5"/>
          <p:cNvSpPr/>
          <p:nvPr/>
        </p:nvSpPr>
        <p:spPr>
          <a:xfrm rot="1888934">
            <a:off x="-282787" y="4445831"/>
            <a:ext cx="2714174" cy="1730796"/>
          </a:xfrm>
          <a:custGeom>
            <a:avLst/>
            <a:gdLst/>
            <a:ahLst/>
            <a:cxnLst/>
            <a:rect l="l" t="t" r="r" b="b"/>
            <a:pathLst>
              <a:path w="50117" h="31959" extrusionOk="0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bg>
      <p:bgPr>
        <a:gradFill>
          <a:gsLst>
            <a:gs pos="0">
              <a:srgbClr val="C8F2F3">
                <a:alpha val="45882"/>
              </a:srgbClr>
            </a:gs>
            <a:gs pos="13000">
              <a:srgbClr val="A6906A">
                <a:alpha val="41568"/>
              </a:srgbClr>
            </a:gs>
            <a:gs pos="26000">
              <a:srgbClr val="A6906A">
                <a:alpha val="67450"/>
              </a:srgbClr>
            </a:gs>
            <a:gs pos="43000">
              <a:srgbClr val="60BCD8">
                <a:alpha val="6470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 hasCustomPrompt="1"/>
          </p:nvPr>
        </p:nvSpPr>
        <p:spPr>
          <a:xfrm>
            <a:off x="1023450" y="960525"/>
            <a:ext cx="3871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26"/>
          <p:cNvSpPr txBox="1">
            <a:spLocks noGrp="1"/>
          </p:cNvSpPr>
          <p:nvPr>
            <p:ph type="subTitle" idx="1"/>
          </p:nvPr>
        </p:nvSpPr>
        <p:spPr>
          <a:xfrm>
            <a:off x="1023450" y="1729407"/>
            <a:ext cx="3871800" cy="441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title" idx="2" hasCustomPrompt="1"/>
          </p:nvPr>
        </p:nvSpPr>
        <p:spPr>
          <a:xfrm>
            <a:off x="1023450" y="2972600"/>
            <a:ext cx="3871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3"/>
          </p:nvPr>
        </p:nvSpPr>
        <p:spPr>
          <a:xfrm>
            <a:off x="1023450" y="3741080"/>
            <a:ext cx="3871800" cy="441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0" name="Google Shape;200;p26"/>
          <p:cNvSpPr/>
          <p:nvPr/>
        </p:nvSpPr>
        <p:spPr>
          <a:xfrm rot="-1888934" flipH="1">
            <a:off x="7051239" y="4442656"/>
            <a:ext cx="2714174" cy="1730796"/>
          </a:xfrm>
          <a:custGeom>
            <a:avLst/>
            <a:gdLst/>
            <a:ahLst/>
            <a:cxnLst/>
            <a:rect l="l" t="t" r="r" b="b"/>
            <a:pathLst>
              <a:path w="50117" h="31959" extrusionOk="0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6"/>
          <p:cNvSpPr/>
          <p:nvPr/>
        </p:nvSpPr>
        <p:spPr>
          <a:xfrm rot="-1167816" flipH="1">
            <a:off x="-1194911" y="122377"/>
            <a:ext cx="3721005" cy="1016136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6"/>
          <p:cNvSpPr/>
          <p:nvPr/>
        </p:nvSpPr>
        <p:spPr>
          <a:xfrm rot="-899970" flipH="1">
            <a:off x="-347176" y="4685275"/>
            <a:ext cx="3720969" cy="1016127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bg>
      <p:bgPr>
        <a:gradFill>
          <a:gsLst>
            <a:gs pos="0">
              <a:srgbClr val="C8F2F3">
                <a:alpha val="45882"/>
              </a:srgbClr>
            </a:gs>
            <a:gs pos="9000">
              <a:srgbClr val="A6906A">
                <a:alpha val="41568"/>
              </a:srgbClr>
            </a:gs>
            <a:gs pos="26000">
              <a:srgbClr val="A6906A">
                <a:alpha val="67450"/>
              </a:srgbClr>
            </a:gs>
            <a:gs pos="41000">
              <a:srgbClr val="57B8D5">
                <a:alpha val="5921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5146181" y="3553825"/>
            <a:ext cx="3247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ubTitle" idx="1"/>
          </p:nvPr>
        </p:nvSpPr>
        <p:spPr>
          <a:xfrm>
            <a:off x="4258525" y="1038550"/>
            <a:ext cx="4135200" cy="23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6" name="Google Shape;206;p27"/>
          <p:cNvSpPr/>
          <p:nvPr/>
        </p:nvSpPr>
        <p:spPr>
          <a:xfrm rot="281717" flipH="1">
            <a:off x="7102884" y="262352"/>
            <a:ext cx="3720967" cy="1016126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gradFill>
          <a:gsLst>
            <a:gs pos="0">
              <a:schemeClr val="accent5"/>
            </a:gs>
            <a:gs pos="5000">
              <a:srgbClr val="A6906A">
                <a:alpha val="38823"/>
              </a:srgbClr>
            </a:gs>
            <a:gs pos="23000">
              <a:srgbClr val="57B8D5">
                <a:alpha val="48235"/>
              </a:srgbClr>
            </a:gs>
            <a:gs pos="46000">
              <a:srgbClr val="57B8D5">
                <a:alpha val="82352"/>
              </a:srgbClr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8"/>
          <p:cNvSpPr/>
          <p:nvPr/>
        </p:nvSpPr>
        <p:spPr>
          <a:xfrm rot="186443">
            <a:off x="-529116" y="-170934"/>
            <a:ext cx="3721031" cy="1016144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/>
          <p:nvPr/>
        </p:nvSpPr>
        <p:spPr>
          <a:xfrm rot="233471">
            <a:off x="2976845" y="4665570"/>
            <a:ext cx="2776223" cy="822524"/>
          </a:xfrm>
          <a:custGeom>
            <a:avLst/>
            <a:gdLst/>
            <a:ahLst/>
            <a:cxnLst/>
            <a:rect l="l" t="t" r="r" b="b"/>
            <a:pathLst>
              <a:path w="28046" h="10129" extrusionOk="0">
                <a:moveTo>
                  <a:pt x="16285" y="1"/>
                </a:moveTo>
                <a:cubicBezTo>
                  <a:pt x="14834" y="1"/>
                  <a:pt x="13396" y="1280"/>
                  <a:pt x="13594" y="2722"/>
                </a:cubicBezTo>
                <a:cubicBezTo>
                  <a:pt x="12401" y="2985"/>
                  <a:pt x="11459" y="3927"/>
                  <a:pt x="11209" y="5131"/>
                </a:cubicBezTo>
                <a:cubicBezTo>
                  <a:pt x="10226" y="4061"/>
                  <a:pt x="8856" y="3480"/>
                  <a:pt x="7450" y="3480"/>
                </a:cubicBezTo>
                <a:cubicBezTo>
                  <a:pt x="6929" y="3480"/>
                  <a:pt x="6404" y="3560"/>
                  <a:pt x="5891" y="3724"/>
                </a:cubicBezTo>
                <a:cubicBezTo>
                  <a:pt x="3411" y="4559"/>
                  <a:pt x="3351" y="7039"/>
                  <a:pt x="1789" y="8267"/>
                </a:cubicBezTo>
                <a:cubicBezTo>
                  <a:pt x="1324" y="8637"/>
                  <a:pt x="1" y="8744"/>
                  <a:pt x="311" y="9579"/>
                </a:cubicBezTo>
                <a:cubicBezTo>
                  <a:pt x="513" y="10091"/>
                  <a:pt x="1956" y="10115"/>
                  <a:pt x="2361" y="10127"/>
                </a:cubicBezTo>
                <a:cubicBezTo>
                  <a:pt x="2411" y="10128"/>
                  <a:pt x="2461" y="10129"/>
                  <a:pt x="2511" y="10129"/>
                </a:cubicBezTo>
                <a:cubicBezTo>
                  <a:pt x="4898" y="10129"/>
                  <a:pt x="7394" y="8756"/>
                  <a:pt x="9695" y="8195"/>
                </a:cubicBezTo>
                <a:cubicBezTo>
                  <a:pt x="12473" y="7516"/>
                  <a:pt x="15287" y="7075"/>
                  <a:pt x="18137" y="6872"/>
                </a:cubicBezTo>
                <a:cubicBezTo>
                  <a:pt x="19384" y="6777"/>
                  <a:pt x="20634" y="6730"/>
                  <a:pt x="21884" y="6730"/>
                </a:cubicBezTo>
                <a:cubicBezTo>
                  <a:pt x="23945" y="6730"/>
                  <a:pt x="26004" y="6858"/>
                  <a:pt x="28045" y="7110"/>
                </a:cubicBezTo>
                <a:cubicBezTo>
                  <a:pt x="27437" y="6300"/>
                  <a:pt x="26507" y="5787"/>
                  <a:pt x="25482" y="5703"/>
                </a:cubicBezTo>
                <a:cubicBezTo>
                  <a:pt x="25625" y="4237"/>
                  <a:pt x="24790" y="2854"/>
                  <a:pt x="23419" y="2305"/>
                </a:cubicBezTo>
                <a:cubicBezTo>
                  <a:pt x="23011" y="2138"/>
                  <a:pt x="22587" y="2058"/>
                  <a:pt x="22167" y="2058"/>
                </a:cubicBezTo>
                <a:cubicBezTo>
                  <a:pt x="21176" y="2058"/>
                  <a:pt x="20213" y="2506"/>
                  <a:pt x="19568" y="3319"/>
                </a:cubicBezTo>
                <a:cubicBezTo>
                  <a:pt x="19353" y="1769"/>
                  <a:pt x="18196" y="278"/>
                  <a:pt x="16646" y="28"/>
                </a:cubicBezTo>
                <a:cubicBezTo>
                  <a:pt x="16526" y="9"/>
                  <a:pt x="16406" y="1"/>
                  <a:pt x="16285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6354812" y="7"/>
            <a:ext cx="3265479" cy="1016111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28"/>
          <p:cNvGrpSpPr/>
          <p:nvPr/>
        </p:nvGrpSpPr>
        <p:grpSpPr>
          <a:xfrm rot="5733639">
            <a:off x="-1886246" y="1369503"/>
            <a:ext cx="3854923" cy="1195707"/>
            <a:chOff x="-3854900" y="873625"/>
            <a:chExt cx="3854900" cy="1195700"/>
          </a:xfrm>
        </p:grpSpPr>
        <p:sp>
          <p:nvSpPr>
            <p:cNvPr id="213" name="Google Shape;213;p28"/>
            <p:cNvSpPr/>
            <p:nvPr/>
          </p:nvSpPr>
          <p:spPr>
            <a:xfrm>
              <a:off x="-3151300" y="873625"/>
              <a:ext cx="3151300" cy="1195700"/>
            </a:xfrm>
            <a:custGeom>
              <a:avLst/>
              <a:gdLst/>
              <a:ahLst/>
              <a:cxnLst/>
              <a:rect l="l" t="t" r="r" b="b"/>
              <a:pathLst>
                <a:path w="126052" h="47828" extrusionOk="0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-3261325" y="1289000"/>
              <a:ext cx="183500" cy="231225"/>
            </a:xfrm>
            <a:custGeom>
              <a:avLst/>
              <a:gdLst/>
              <a:ahLst/>
              <a:cxnLst/>
              <a:rect l="l" t="t" r="r" b="b"/>
              <a:pathLst>
                <a:path w="7340" h="9249" extrusionOk="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-3642400" y="1513375"/>
              <a:ext cx="192250" cy="80775"/>
            </a:xfrm>
            <a:custGeom>
              <a:avLst/>
              <a:gdLst/>
              <a:ahLst/>
              <a:cxnLst/>
              <a:rect l="l" t="t" r="r" b="b"/>
              <a:pathLst>
                <a:path w="7690" h="3231" extrusionOk="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-3639725" y="1399550"/>
              <a:ext cx="212425" cy="95125"/>
            </a:xfrm>
            <a:custGeom>
              <a:avLst/>
              <a:gdLst/>
              <a:ahLst/>
              <a:cxnLst/>
              <a:rect l="l" t="t" r="r" b="b"/>
              <a:pathLst>
                <a:path w="8497" h="3805" extrusionOk="0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-3324500" y="914000"/>
              <a:ext cx="156625" cy="157250"/>
            </a:xfrm>
            <a:custGeom>
              <a:avLst/>
              <a:gdLst/>
              <a:ahLst/>
              <a:cxnLst/>
              <a:rect l="l" t="t" r="r" b="b"/>
              <a:pathLst>
                <a:path w="6265" h="6290" extrusionOk="0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-3415200" y="983100"/>
              <a:ext cx="179450" cy="164100"/>
            </a:xfrm>
            <a:custGeom>
              <a:avLst/>
              <a:gdLst/>
              <a:ahLst/>
              <a:cxnLst/>
              <a:rect l="l" t="t" r="r" b="b"/>
              <a:pathLst>
                <a:path w="7178" h="6564" extrusionOk="0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-3625600" y="1175400"/>
              <a:ext cx="221150" cy="467825"/>
            </a:xfrm>
            <a:custGeom>
              <a:avLst/>
              <a:gdLst/>
              <a:ahLst/>
              <a:cxnLst/>
              <a:rect l="l" t="t" r="r" b="b"/>
              <a:pathLst>
                <a:path w="8846" h="18713" extrusionOk="0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-3655175" y="1184825"/>
              <a:ext cx="313900" cy="514175"/>
            </a:xfrm>
            <a:custGeom>
              <a:avLst/>
              <a:gdLst/>
              <a:ahLst/>
              <a:cxnLst/>
              <a:rect l="l" t="t" r="r" b="b"/>
              <a:pathLst>
                <a:path w="12556" h="20567" extrusionOk="0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-3606775" y="913950"/>
              <a:ext cx="454350" cy="342125"/>
            </a:xfrm>
            <a:custGeom>
              <a:avLst/>
              <a:gdLst/>
              <a:ahLst/>
              <a:cxnLst/>
              <a:rect l="l" t="t" r="r" b="b"/>
              <a:pathLst>
                <a:path w="18174" h="13685" extrusionOk="0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-3615525" y="912625"/>
              <a:ext cx="518900" cy="373700"/>
            </a:xfrm>
            <a:custGeom>
              <a:avLst/>
              <a:gdLst/>
              <a:ahLst/>
              <a:cxnLst/>
              <a:rect l="l" t="t" r="r" b="b"/>
              <a:pathLst>
                <a:path w="20756" h="14948" extrusionOk="0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-3854900" y="1024225"/>
              <a:ext cx="791200" cy="430800"/>
            </a:xfrm>
            <a:custGeom>
              <a:avLst/>
              <a:gdLst/>
              <a:ahLst/>
              <a:cxnLst/>
              <a:rect l="l" t="t" r="r" b="b"/>
              <a:pathLst>
                <a:path w="31648" h="17232" extrusionOk="0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-3816650" y="1044325"/>
              <a:ext cx="127225" cy="114300"/>
            </a:xfrm>
            <a:custGeom>
              <a:avLst/>
              <a:gdLst/>
              <a:ahLst/>
              <a:cxnLst/>
              <a:rect l="l" t="t" r="r" b="b"/>
              <a:pathLst>
                <a:path w="5089" h="4572" extrusionOk="0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8"/>
          <p:cNvGrpSpPr/>
          <p:nvPr/>
        </p:nvGrpSpPr>
        <p:grpSpPr>
          <a:xfrm rot="-3544474">
            <a:off x="8686958" y="3157650"/>
            <a:ext cx="2464494" cy="3153664"/>
            <a:chOff x="4839100" y="2643113"/>
            <a:chExt cx="2464600" cy="3153800"/>
          </a:xfrm>
        </p:grpSpPr>
        <p:sp>
          <p:nvSpPr>
            <p:cNvPr id="226" name="Google Shape;226;p28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avLst/>
              <a:gdLst/>
              <a:ahLst/>
              <a:cxnLst/>
              <a:rect l="l" t="t" r="r" b="b"/>
              <a:pathLst>
                <a:path w="2904" h="8154" extrusionOk="0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" name="Google Shape;227;p28"/>
            <p:cNvGrpSpPr/>
            <p:nvPr/>
          </p:nvGrpSpPr>
          <p:grpSpPr>
            <a:xfrm>
              <a:off x="4839100" y="2643113"/>
              <a:ext cx="2464600" cy="3153800"/>
              <a:chOff x="-7117825" y="1989700"/>
              <a:chExt cx="2464600" cy="3153800"/>
            </a:xfrm>
          </p:grpSpPr>
          <p:sp>
            <p:nvSpPr>
              <p:cNvPr id="228" name="Google Shape;228;p28"/>
              <p:cNvSpPr/>
              <p:nvPr/>
            </p:nvSpPr>
            <p:spPr>
              <a:xfrm>
                <a:off x="-7117825" y="2581000"/>
                <a:ext cx="2464600" cy="2562500"/>
              </a:xfrm>
              <a:custGeom>
                <a:avLst/>
                <a:gdLst/>
                <a:ahLst/>
                <a:cxnLst/>
                <a:rect l="l" t="t" r="r" b="b"/>
                <a:pathLst>
                  <a:path w="98584" h="102500" extrusionOk="0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6480" extrusionOk="0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6725" extrusionOk="0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7582" extrusionOk="0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884" extrusionOk="0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9600" extrusionOk="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avLst/>
                <a:gdLst/>
                <a:ahLst/>
                <a:cxnLst/>
                <a:rect l="l" t="t" r="r" b="b"/>
                <a:pathLst>
                  <a:path w="18228" h="9464" extrusionOk="0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8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3335" extrusionOk="0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30767" extrusionOk="0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8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623" extrusionOk="0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bg>
      <p:bgPr>
        <a:gradFill>
          <a:gsLst>
            <a:gs pos="0">
              <a:schemeClr val="accent5"/>
            </a:gs>
            <a:gs pos="5000">
              <a:srgbClr val="A6906A">
                <a:alpha val="38823"/>
              </a:srgbClr>
            </a:gs>
            <a:gs pos="23000">
              <a:srgbClr val="57B8D5">
                <a:alpha val="48235"/>
              </a:srgbClr>
            </a:gs>
            <a:gs pos="46000">
              <a:srgbClr val="57B8D5">
                <a:alpha val="82352"/>
              </a:srgbClr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9"/>
          <p:cNvSpPr/>
          <p:nvPr/>
        </p:nvSpPr>
        <p:spPr>
          <a:xfrm rot="-186443" flipH="1">
            <a:off x="5981914" y="-170934"/>
            <a:ext cx="3721031" cy="1016144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9"/>
          <p:cNvSpPr/>
          <p:nvPr/>
        </p:nvSpPr>
        <p:spPr>
          <a:xfrm rot="-233471" flipH="1">
            <a:off x="3420761" y="4665570"/>
            <a:ext cx="2776223" cy="822524"/>
          </a:xfrm>
          <a:custGeom>
            <a:avLst/>
            <a:gdLst/>
            <a:ahLst/>
            <a:cxnLst/>
            <a:rect l="l" t="t" r="r" b="b"/>
            <a:pathLst>
              <a:path w="28046" h="10129" extrusionOk="0">
                <a:moveTo>
                  <a:pt x="16285" y="1"/>
                </a:moveTo>
                <a:cubicBezTo>
                  <a:pt x="14834" y="1"/>
                  <a:pt x="13396" y="1280"/>
                  <a:pt x="13594" y="2722"/>
                </a:cubicBezTo>
                <a:cubicBezTo>
                  <a:pt x="12401" y="2985"/>
                  <a:pt x="11459" y="3927"/>
                  <a:pt x="11209" y="5131"/>
                </a:cubicBezTo>
                <a:cubicBezTo>
                  <a:pt x="10226" y="4061"/>
                  <a:pt x="8856" y="3480"/>
                  <a:pt x="7450" y="3480"/>
                </a:cubicBezTo>
                <a:cubicBezTo>
                  <a:pt x="6929" y="3480"/>
                  <a:pt x="6404" y="3560"/>
                  <a:pt x="5891" y="3724"/>
                </a:cubicBezTo>
                <a:cubicBezTo>
                  <a:pt x="3411" y="4559"/>
                  <a:pt x="3351" y="7039"/>
                  <a:pt x="1789" y="8267"/>
                </a:cubicBezTo>
                <a:cubicBezTo>
                  <a:pt x="1324" y="8637"/>
                  <a:pt x="1" y="8744"/>
                  <a:pt x="311" y="9579"/>
                </a:cubicBezTo>
                <a:cubicBezTo>
                  <a:pt x="513" y="10091"/>
                  <a:pt x="1956" y="10115"/>
                  <a:pt x="2361" y="10127"/>
                </a:cubicBezTo>
                <a:cubicBezTo>
                  <a:pt x="2411" y="10128"/>
                  <a:pt x="2461" y="10129"/>
                  <a:pt x="2511" y="10129"/>
                </a:cubicBezTo>
                <a:cubicBezTo>
                  <a:pt x="4898" y="10129"/>
                  <a:pt x="7394" y="8756"/>
                  <a:pt x="9695" y="8195"/>
                </a:cubicBezTo>
                <a:cubicBezTo>
                  <a:pt x="12473" y="7516"/>
                  <a:pt x="15287" y="7075"/>
                  <a:pt x="18137" y="6872"/>
                </a:cubicBezTo>
                <a:cubicBezTo>
                  <a:pt x="19384" y="6777"/>
                  <a:pt x="20634" y="6730"/>
                  <a:pt x="21884" y="6730"/>
                </a:cubicBezTo>
                <a:cubicBezTo>
                  <a:pt x="23945" y="6730"/>
                  <a:pt x="26004" y="6858"/>
                  <a:pt x="28045" y="7110"/>
                </a:cubicBezTo>
                <a:cubicBezTo>
                  <a:pt x="27437" y="6300"/>
                  <a:pt x="26507" y="5787"/>
                  <a:pt x="25482" y="5703"/>
                </a:cubicBezTo>
                <a:cubicBezTo>
                  <a:pt x="25625" y="4237"/>
                  <a:pt x="24790" y="2854"/>
                  <a:pt x="23419" y="2305"/>
                </a:cubicBezTo>
                <a:cubicBezTo>
                  <a:pt x="23011" y="2138"/>
                  <a:pt x="22587" y="2058"/>
                  <a:pt x="22167" y="2058"/>
                </a:cubicBezTo>
                <a:cubicBezTo>
                  <a:pt x="21176" y="2058"/>
                  <a:pt x="20213" y="2506"/>
                  <a:pt x="19568" y="3319"/>
                </a:cubicBezTo>
                <a:cubicBezTo>
                  <a:pt x="19353" y="1769"/>
                  <a:pt x="18196" y="278"/>
                  <a:pt x="16646" y="28"/>
                </a:cubicBezTo>
                <a:cubicBezTo>
                  <a:pt x="16526" y="9"/>
                  <a:pt x="16406" y="1"/>
                  <a:pt x="16285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9"/>
          <p:cNvSpPr/>
          <p:nvPr/>
        </p:nvSpPr>
        <p:spPr>
          <a:xfrm flipH="1">
            <a:off x="-446462" y="7"/>
            <a:ext cx="3265479" cy="1016111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9"/>
          <p:cNvGrpSpPr/>
          <p:nvPr/>
        </p:nvGrpSpPr>
        <p:grpSpPr>
          <a:xfrm rot="-5733639" flipH="1">
            <a:off x="7205153" y="1369503"/>
            <a:ext cx="3854923" cy="1195707"/>
            <a:chOff x="-3854900" y="873625"/>
            <a:chExt cx="3854900" cy="1195700"/>
          </a:xfrm>
        </p:grpSpPr>
        <p:sp>
          <p:nvSpPr>
            <p:cNvPr id="245" name="Google Shape;245;p29"/>
            <p:cNvSpPr/>
            <p:nvPr/>
          </p:nvSpPr>
          <p:spPr>
            <a:xfrm>
              <a:off x="-3151300" y="873625"/>
              <a:ext cx="3151300" cy="1195700"/>
            </a:xfrm>
            <a:custGeom>
              <a:avLst/>
              <a:gdLst/>
              <a:ahLst/>
              <a:cxnLst/>
              <a:rect l="l" t="t" r="r" b="b"/>
              <a:pathLst>
                <a:path w="126052" h="47828" extrusionOk="0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-3261325" y="1289000"/>
              <a:ext cx="183500" cy="231225"/>
            </a:xfrm>
            <a:custGeom>
              <a:avLst/>
              <a:gdLst/>
              <a:ahLst/>
              <a:cxnLst/>
              <a:rect l="l" t="t" r="r" b="b"/>
              <a:pathLst>
                <a:path w="7340" h="9249" extrusionOk="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-3642400" y="1513375"/>
              <a:ext cx="192250" cy="80775"/>
            </a:xfrm>
            <a:custGeom>
              <a:avLst/>
              <a:gdLst/>
              <a:ahLst/>
              <a:cxnLst/>
              <a:rect l="l" t="t" r="r" b="b"/>
              <a:pathLst>
                <a:path w="7690" h="3231" extrusionOk="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-3639725" y="1399550"/>
              <a:ext cx="212425" cy="95125"/>
            </a:xfrm>
            <a:custGeom>
              <a:avLst/>
              <a:gdLst/>
              <a:ahLst/>
              <a:cxnLst/>
              <a:rect l="l" t="t" r="r" b="b"/>
              <a:pathLst>
                <a:path w="8497" h="3805" extrusionOk="0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-3324500" y="914000"/>
              <a:ext cx="156625" cy="157250"/>
            </a:xfrm>
            <a:custGeom>
              <a:avLst/>
              <a:gdLst/>
              <a:ahLst/>
              <a:cxnLst/>
              <a:rect l="l" t="t" r="r" b="b"/>
              <a:pathLst>
                <a:path w="6265" h="6290" extrusionOk="0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-3415200" y="983100"/>
              <a:ext cx="179450" cy="164100"/>
            </a:xfrm>
            <a:custGeom>
              <a:avLst/>
              <a:gdLst/>
              <a:ahLst/>
              <a:cxnLst/>
              <a:rect l="l" t="t" r="r" b="b"/>
              <a:pathLst>
                <a:path w="7178" h="6564" extrusionOk="0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-3625600" y="1175400"/>
              <a:ext cx="221150" cy="467825"/>
            </a:xfrm>
            <a:custGeom>
              <a:avLst/>
              <a:gdLst/>
              <a:ahLst/>
              <a:cxnLst/>
              <a:rect l="l" t="t" r="r" b="b"/>
              <a:pathLst>
                <a:path w="8846" h="18713" extrusionOk="0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-3655175" y="1184825"/>
              <a:ext cx="313900" cy="514175"/>
            </a:xfrm>
            <a:custGeom>
              <a:avLst/>
              <a:gdLst/>
              <a:ahLst/>
              <a:cxnLst/>
              <a:rect l="l" t="t" r="r" b="b"/>
              <a:pathLst>
                <a:path w="12556" h="20567" extrusionOk="0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-3606775" y="913950"/>
              <a:ext cx="454350" cy="342125"/>
            </a:xfrm>
            <a:custGeom>
              <a:avLst/>
              <a:gdLst/>
              <a:ahLst/>
              <a:cxnLst/>
              <a:rect l="l" t="t" r="r" b="b"/>
              <a:pathLst>
                <a:path w="18174" h="13685" extrusionOk="0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-3615525" y="912625"/>
              <a:ext cx="518900" cy="373700"/>
            </a:xfrm>
            <a:custGeom>
              <a:avLst/>
              <a:gdLst/>
              <a:ahLst/>
              <a:cxnLst/>
              <a:rect l="l" t="t" r="r" b="b"/>
              <a:pathLst>
                <a:path w="20756" h="14948" extrusionOk="0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-3854900" y="1024225"/>
              <a:ext cx="791200" cy="430800"/>
            </a:xfrm>
            <a:custGeom>
              <a:avLst/>
              <a:gdLst/>
              <a:ahLst/>
              <a:cxnLst/>
              <a:rect l="l" t="t" r="r" b="b"/>
              <a:pathLst>
                <a:path w="31648" h="17232" extrusionOk="0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-3816650" y="1044325"/>
              <a:ext cx="127225" cy="114300"/>
            </a:xfrm>
            <a:custGeom>
              <a:avLst/>
              <a:gdLst/>
              <a:ahLst/>
              <a:cxnLst/>
              <a:rect l="l" t="t" r="r" b="b"/>
              <a:pathLst>
                <a:path w="5089" h="4572" extrusionOk="0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29"/>
          <p:cNvGrpSpPr/>
          <p:nvPr/>
        </p:nvGrpSpPr>
        <p:grpSpPr>
          <a:xfrm rot="875112" flipH="1">
            <a:off x="-1758332" y="3205080"/>
            <a:ext cx="2464411" cy="3153558"/>
            <a:chOff x="4839100" y="2643113"/>
            <a:chExt cx="2464600" cy="3153800"/>
          </a:xfrm>
        </p:grpSpPr>
        <p:sp>
          <p:nvSpPr>
            <p:cNvPr id="258" name="Google Shape;258;p29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avLst/>
              <a:gdLst/>
              <a:ahLst/>
              <a:cxnLst/>
              <a:rect l="l" t="t" r="r" b="b"/>
              <a:pathLst>
                <a:path w="2904" h="8154" extrusionOk="0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259;p29"/>
            <p:cNvGrpSpPr/>
            <p:nvPr/>
          </p:nvGrpSpPr>
          <p:grpSpPr>
            <a:xfrm>
              <a:off x="4839100" y="2643113"/>
              <a:ext cx="2464600" cy="3153800"/>
              <a:chOff x="-7117825" y="1989700"/>
              <a:chExt cx="2464600" cy="3153800"/>
            </a:xfrm>
          </p:grpSpPr>
          <p:sp>
            <p:nvSpPr>
              <p:cNvPr id="260" name="Google Shape;260;p29"/>
              <p:cNvSpPr/>
              <p:nvPr/>
            </p:nvSpPr>
            <p:spPr>
              <a:xfrm>
                <a:off x="-7117825" y="2581000"/>
                <a:ext cx="2464600" cy="2562500"/>
              </a:xfrm>
              <a:custGeom>
                <a:avLst/>
                <a:gdLst/>
                <a:ahLst/>
                <a:cxnLst/>
                <a:rect l="l" t="t" r="r" b="b"/>
                <a:pathLst>
                  <a:path w="98584" h="102500" extrusionOk="0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6480" extrusionOk="0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6725" extrusionOk="0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7582" extrusionOk="0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884" extrusionOk="0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9600" extrusionOk="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avLst/>
                <a:gdLst/>
                <a:ahLst/>
                <a:cxnLst/>
                <a:rect l="l" t="t" r="r" b="b"/>
                <a:pathLst>
                  <a:path w="18228" h="9464" extrusionOk="0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3335" extrusionOk="0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30767" extrusionOk="0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623" extrusionOk="0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bg>
      <p:bgPr>
        <a:gradFill>
          <a:gsLst>
            <a:gs pos="0">
              <a:srgbClr val="C8F2F3">
                <a:alpha val="45882"/>
              </a:srgbClr>
            </a:gs>
            <a:gs pos="9000">
              <a:srgbClr val="A6906A">
                <a:alpha val="41568"/>
              </a:srgbClr>
            </a:gs>
            <a:gs pos="26000">
              <a:srgbClr val="A6906A">
                <a:alpha val="67450"/>
              </a:srgbClr>
            </a:gs>
            <a:gs pos="41000">
              <a:srgbClr val="57B8D5">
                <a:alpha val="5921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>
            <a:spLocks noGrp="1"/>
          </p:cNvSpPr>
          <p:nvPr>
            <p:ph type="title"/>
          </p:nvPr>
        </p:nvSpPr>
        <p:spPr>
          <a:xfrm>
            <a:off x="691425" y="253395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30"/>
          <p:cNvSpPr txBox="1">
            <a:spLocks noGrp="1"/>
          </p:cNvSpPr>
          <p:nvPr>
            <p:ph type="title" idx="2" hasCustomPrompt="1"/>
          </p:nvPr>
        </p:nvSpPr>
        <p:spPr>
          <a:xfrm>
            <a:off x="691425" y="122563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30"/>
          <p:cNvSpPr txBox="1">
            <a:spLocks noGrp="1"/>
          </p:cNvSpPr>
          <p:nvPr>
            <p:ph type="subTitle" idx="1"/>
          </p:nvPr>
        </p:nvSpPr>
        <p:spPr>
          <a:xfrm>
            <a:off x="691425" y="3488270"/>
            <a:ext cx="5067600" cy="429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/>
          <p:nvPr/>
        </p:nvSpPr>
        <p:spPr>
          <a:xfrm rot="243336">
            <a:off x="1828277" y="-321045"/>
            <a:ext cx="3773414" cy="1141604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_1">
    <p:bg>
      <p:bgPr>
        <a:gradFill>
          <a:gsLst>
            <a:gs pos="0">
              <a:srgbClr val="C8F2F3">
                <a:alpha val="45882"/>
              </a:srgbClr>
            </a:gs>
            <a:gs pos="13000">
              <a:srgbClr val="A6906A">
                <a:alpha val="41568"/>
              </a:srgbClr>
            </a:gs>
            <a:gs pos="26000">
              <a:srgbClr val="A6906A">
                <a:alpha val="67450"/>
              </a:srgbClr>
            </a:gs>
            <a:gs pos="43000">
              <a:srgbClr val="60BCD8">
                <a:alpha val="6470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>
            <a:spLocks noGrp="1"/>
          </p:cNvSpPr>
          <p:nvPr>
            <p:ph type="title"/>
          </p:nvPr>
        </p:nvSpPr>
        <p:spPr>
          <a:xfrm>
            <a:off x="2038200" y="253395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title" idx="2" hasCustomPrompt="1"/>
          </p:nvPr>
        </p:nvSpPr>
        <p:spPr>
          <a:xfrm>
            <a:off x="2038200" y="122563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1"/>
          </p:nvPr>
        </p:nvSpPr>
        <p:spPr>
          <a:xfrm>
            <a:off x="2038200" y="3488270"/>
            <a:ext cx="5067600" cy="429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1"/>
          <p:cNvSpPr/>
          <p:nvPr/>
        </p:nvSpPr>
        <p:spPr>
          <a:xfrm rot="281752" flipH="1">
            <a:off x="5992763" y="108410"/>
            <a:ext cx="3773452" cy="1141587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4_1_1">
    <p:bg>
      <p:bgPr>
        <a:gradFill>
          <a:gsLst>
            <a:gs pos="0">
              <a:srgbClr val="C8F2F3">
                <a:alpha val="45882"/>
              </a:srgbClr>
            </a:gs>
            <a:gs pos="17000">
              <a:srgbClr val="A6906A">
                <a:alpha val="41568"/>
              </a:srgbClr>
            </a:gs>
            <a:gs pos="29000">
              <a:srgbClr val="A6906A">
                <a:alpha val="67450"/>
              </a:srgbClr>
            </a:gs>
            <a:gs pos="48000">
              <a:srgbClr val="60BCD8">
                <a:alpha val="6470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>
            <a:spLocks noGrp="1"/>
          </p:cNvSpPr>
          <p:nvPr>
            <p:ph type="title"/>
          </p:nvPr>
        </p:nvSpPr>
        <p:spPr>
          <a:xfrm>
            <a:off x="714225" y="253395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32"/>
          <p:cNvSpPr txBox="1">
            <a:spLocks noGrp="1"/>
          </p:cNvSpPr>
          <p:nvPr>
            <p:ph type="title" idx="2" hasCustomPrompt="1"/>
          </p:nvPr>
        </p:nvSpPr>
        <p:spPr>
          <a:xfrm>
            <a:off x="714225" y="122563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4" name="Google Shape;284;p32"/>
          <p:cNvSpPr txBox="1">
            <a:spLocks noGrp="1"/>
          </p:cNvSpPr>
          <p:nvPr>
            <p:ph type="subTitle" idx="1"/>
          </p:nvPr>
        </p:nvSpPr>
        <p:spPr>
          <a:xfrm>
            <a:off x="714225" y="3488270"/>
            <a:ext cx="5067600" cy="429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32"/>
          <p:cNvSpPr/>
          <p:nvPr/>
        </p:nvSpPr>
        <p:spPr>
          <a:xfrm rot="1888934">
            <a:off x="-385437" y="4442656"/>
            <a:ext cx="2714174" cy="1730796"/>
          </a:xfrm>
          <a:custGeom>
            <a:avLst/>
            <a:gdLst/>
            <a:ahLst/>
            <a:cxnLst/>
            <a:rect l="l" t="t" r="r" b="b"/>
            <a:pathLst>
              <a:path w="50117" h="31959" extrusionOk="0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4_1_1_1">
    <p:bg>
      <p:bgPr>
        <a:gradFill>
          <a:gsLst>
            <a:gs pos="0">
              <a:srgbClr val="C8F2F3">
                <a:alpha val="45882"/>
              </a:srgbClr>
            </a:gs>
            <a:gs pos="13000">
              <a:srgbClr val="A6906A">
                <a:alpha val="41568"/>
              </a:srgbClr>
            </a:gs>
            <a:gs pos="30000">
              <a:srgbClr val="A6906A">
                <a:alpha val="67450"/>
              </a:srgbClr>
            </a:gs>
            <a:gs pos="46000">
              <a:srgbClr val="60BCD8">
                <a:alpha val="6470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>
            <a:spLocks noGrp="1"/>
          </p:cNvSpPr>
          <p:nvPr>
            <p:ph type="title"/>
          </p:nvPr>
        </p:nvSpPr>
        <p:spPr>
          <a:xfrm>
            <a:off x="3352650" y="253395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title" idx="2" hasCustomPrompt="1"/>
          </p:nvPr>
        </p:nvSpPr>
        <p:spPr>
          <a:xfrm>
            <a:off x="3352650" y="122563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33"/>
          <p:cNvSpPr txBox="1">
            <a:spLocks noGrp="1"/>
          </p:cNvSpPr>
          <p:nvPr>
            <p:ph type="subTitle" idx="1"/>
          </p:nvPr>
        </p:nvSpPr>
        <p:spPr>
          <a:xfrm>
            <a:off x="3352650" y="3488270"/>
            <a:ext cx="5067600" cy="429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3"/>
          <p:cNvSpPr/>
          <p:nvPr/>
        </p:nvSpPr>
        <p:spPr>
          <a:xfrm rot="-1888934" flipH="1">
            <a:off x="7051239" y="4442656"/>
            <a:ext cx="2714174" cy="1730796"/>
          </a:xfrm>
          <a:custGeom>
            <a:avLst/>
            <a:gdLst/>
            <a:ahLst/>
            <a:cxnLst/>
            <a:rect l="l" t="t" r="r" b="b"/>
            <a:pathLst>
              <a:path w="50117" h="31959" extrusionOk="0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">
    <p:bg>
      <p:bgPr>
        <a:gradFill>
          <a:gsLst>
            <a:gs pos="0">
              <a:srgbClr val="C8F2F3">
                <a:alpha val="45882"/>
              </a:srgbClr>
            </a:gs>
            <a:gs pos="9000">
              <a:srgbClr val="A6906A">
                <a:alpha val="41568"/>
              </a:srgbClr>
            </a:gs>
            <a:gs pos="26000">
              <a:srgbClr val="A6906A">
                <a:alpha val="67450"/>
              </a:srgbClr>
            </a:gs>
            <a:gs pos="41000">
              <a:srgbClr val="57B8D5">
                <a:alpha val="5921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>
            <a:spLocks noGrp="1"/>
          </p:cNvSpPr>
          <p:nvPr>
            <p:ph type="title"/>
          </p:nvPr>
        </p:nvSpPr>
        <p:spPr>
          <a:xfrm>
            <a:off x="872400" y="1329325"/>
            <a:ext cx="3213900" cy="12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34"/>
          <p:cNvSpPr txBox="1">
            <a:spLocks noGrp="1"/>
          </p:cNvSpPr>
          <p:nvPr>
            <p:ph type="subTitle" idx="1"/>
          </p:nvPr>
        </p:nvSpPr>
        <p:spPr>
          <a:xfrm>
            <a:off x="872400" y="2686625"/>
            <a:ext cx="32139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4"/>
          <p:cNvSpPr>
            <a:spLocks noGrp="1"/>
          </p:cNvSpPr>
          <p:nvPr>
            <p:ph type="pic" idx="2"/>
          </p:nvPr>
        </p:nvSpPr>
        <p:spPr>
          <a:xfrm>
            <a:off x="5134996" y="995400"/>
            <a:ext cx="3152700" cy="315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5" name="Google Shape;295;p34"/>
          <p:cNvSpPr/>
          <p:nvPr/>
        </p:nvSpPr>
        <p:spPr>
          <a:xfrm rot="717355">
            <a:off x="7071130" y="138966"/>
            <a:ext cx="2588187" cy="805313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4"/>
          <p:cNvSpPr/>
          <p:nvPr/>
        </p:nvSpPr>
        <p:spPr>
          <a:xfrm rot="-1609026">
            <a:off x="-582431" y="136828"/>
            <a:ext cx="2588119" cy="805339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4"/>
          <p:cNvSpPr/>
          <p:nvPr/>
        </p:nvSpPr>
        <p:spPr>
          <a:xfrm rot="1888934">
            <a:off x="-180562" y="4475156"/>
            <a:ext cx="2714174" cy="1730796"/>
          </a:xfrm>
          <a:custGeom>
            <a:avLst/>
            <a:gdLst/>
            <a:ahLst/>
            <a:cxnLst/>
            <a:rect l="l" t="t" r="r" b="b"/>
            <a:pathLst>
              <a:path w="50117" h="31959" extrusionOk="0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_1">
    <p:bg>
      <p:bgPr>
        <a:gradFill>
          <a:gsLst>
            <a:gs pos="0">
              <a:srgbClr val="C8F2F3">
                <a:alpha val="45882"/>
              </a:srgbClr>
            </a:gs>
            <a:gs pos="9000">
              <a:srgbClr val="A6906A">
                <a:alpha val="41568"/>
              </a:srgbClr>
            </a:gs>
            <a:gs pos="26000">
              <a:srgbClr val="A6906A">
                <a:alpha val="67450"/>
              </a:srgbClr>
            </a:gs>
            <a:gs pos="41000">
              <a:srgbClr val="57B8D5">
                <a:alpha val="5921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 flipH="1">
            <a:off x="5053800" y="1329313"/>
            <a:ext cx="3213900" cy="12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 flipH="1">
            <a:off x="5053800" y="2686625"/>
            <a:ext cx="32139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>
            <a:spLocks noGrp="1"/>
          </p:cNvSpPr>
          <p:nvPr>
            <p:ph type="pic" idx="2"/>
          </p:nvPr>
        </p:nvSpPr>
        <p:spPr>
          <a:xfrm>
            <a:off x="943996" y="995400"/>
            <a:ext cx="3152700" cy="315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2" name="Google Shape;302;p35"/>
          <p:cNvSpPr/>
          <p:nvPr/>
        </p:nvSpPr>
        <p:spPr>
          <a:xfrm rot="-2008352">
            <a:off x="-777590" y="455860"/>
            <a:ext cx="2105088" cy="623672"/>
          </a:xfrm>
          <a:custGeom>
            <a:avLst/>
            <a:gdLst/>
            <a:ahLst/>
            <a:cxnLst/>
            <a:rect l="l" t="t" r="r" b="b"/>
            <a:pathLst>
              <a:path w="28046" h="10129" extrusionOk="0">
                <a:moveTo>
                  <a:pt x="16285" y="1"/>
                </a:moveTo>
                <a:cubicBezTo>
                  <a:pt x="14834" y="1"/>
                  <a:pt x="13396" y="1280"/>
                  <a:pt x="13594" y="2722"/>
                </a:cubicBezTo>
                <a:cubicBezTo>
                  <a:pt x="12401" y="2985"/>
                  <a:pt x="11459" y="3927"/>
                  <a:pt x="11209" y="5131"/>
                </a:cubicBezTo>
                <a:cubicBezTo>
                  <a:pt x="10226" y="4061"/>
                  <a:pt x="8856" y="3480"/>
                  <a:pt x="7450" y="3480"/>
                </a:cubicBezTo>
                <a:cubicBezTo>
                  <a:pt x="6929" y="3480"/>
                  <a:pt x="6404" y="3560"/>
                  <a:pt x="5891" y="3724"/>
                </a:cubicBezTo>
                <a:cubicBezTo>
                  <a:pt x="3411" y="4559"/>
                  <a:pt x="3351" y="7039"/>
                  <a:pt x="1789" y="8267"/>
                </a:cubicBezTo>
                <a:cubicBezTo>
                  <a:pt x="1324" y="8637"/>
                  <a:pt x="1" y="8744"/>
                  <a:pt x="311" y="9579"/>
                </a:cubicBezTo>
                <a:cubicBezTo>
                  <a:pt x="513" y="10091"/>
                  <a:pt x="1956" y="10115"/>
                  <a:pt x="2361" y="10127"/>
                </a:cubicBezTo>
                <a:cubicBezTo>
                  <a:pt x="2411" y="10128"/>
                  <a:pt x="2461" y="10129"/>
                  <a:pt x="2511" y="10129"/>
                </a:cubicBezTo>
                <a:cubicBezTo>
                  <a:pt x="4898" y="10129"/>
                  <a:pt x="7394" y="8756"/>
                  <a:pt x="9695" y="8195"/>
                </a:cubicBezTo>
                <a:cubicBezTo>
                  <a:pt x="12473" y="7516"/>
                  <a:pt x="15287" y="7075"/>
                  <a:pt x="18137" y="6872"/>
                </a:cubicBezTo>
                <a:cubicBezTo>
                  <a:pt x="19384" y="6777"/>
                  <a:pt x="20634" y="6730"/>
                  <a:pt x="21884" y="6730"/>
                </a:cubicBezTo>
                <a:cubicBezTo>
                  <a:pt x="23945" y="6730"/>
                  <a:pt x="26004" y="6858"/>
                  <a:pt x="28045" y="7110"/>
                </a:cubicBezTo>
                <a:cubicBezTo>
                  <a:pt x="27437" y="6300"/>
                  <a:pt x="26507" y="5787"/>
                  <a:pt x="25482" y="5703"/>
                </a:cubicBezTo>
                <a:cubicBezTo>
                  <a:pt x="25625" y="4237"/>
                  <a:pt x="24790" y="2854"/>
                  <a:pt x="23419" y="2305"/>
                </a:cubicBezTo>
                <a:cubicBezTo>
                  <a:pt x="23011" y="2138"/>
                  <a:pt x="22587" y="2058"/>
                  <a:pt x="22167" y="2058"/>
                </a:cubicBezTo>
                <a:cubicBezTo>
                  <a:pt x="21176" y="2058"/>
                  <a:pt x="20213" y="2506"/>
                  <a:pt x="19568" y="3319"/>
                </a:cubicBezTo>
                <a:cubicBezTo>
                  <a:pt x="19353" y="1769"/>
                  <a:pt x="18196" y="278"/>
                  <a:pt x="16646" y="28"/>
                </a:cubicBezTo>
                <a:cubicBezTo>
                  <a:pt x="16526" y="9"/>
                  <a:pt x="16406" y="1"/>
                  <a:pt x="16285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5"/>
          <p:cNvSpPr/>
          <p:nvPr/>
        </p:nvSpPr>
        <p:spPr>
          <a:xfrm rot="1888934">
            <a:off x="6696488" y="4447956"/>
            <a:ext cx="2714174" cy="1730796"/>
          </a:xfrm>
          <a:custGeom>
            <a:avLst/>
            <a:gdLst/>
            <a:ahLst/>
            <a:cxnLst/>
            <a:rect l="l" t="t" r="r" b="b"/>
            <a:pathLst>
              <a:path w="50117" h="31959" extrusionOk="0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8">
    <p:bg>
      <p:bgPr>
        <a:gradFill>
          <a:gsLst>
            <a:gs pos="0">
              <a:srgbClr val="C8F2F3">
                <a:alpha val="45882"/>
              </a:srgbClr>
            </a:gs>
            <a:gs pos="9000">
              <a:srgbClr val="A6906A">
                <a:alpha val="41568"/>
              </a:srgbClr>
            </a:gs>
            <a:gs pos="26000">
              <a:srgbClr val="A6906A">
                <a:alpha val="67450"/>
              </a:srgbClr>
            </a:gs>
            <a:gs pos="41000">
              <a:srgbClr val="57B8D5">
                <a:alpha val="5921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ctrTitle"/>
          </p:nvPr>
        </p:nvSpPr>
        <p:spPr>
          <a:xfrm flipH="1">
            <a:off x="5451250" y="1517313"/>
            <a:ext cx="2833500" cy="7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1"/>
          </p:nvPr>
        </p:nvSpPr>
        <p:spPr>
          <a:xfrm flipH="1">
            <a:off x="5451420" y="2502050"/>
            <a:ext cx="28335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07" name="Google Shape;307;p36"/>
          <p:cNvSpPr/>
          <p:nvPr/>
        </p:nvSpPr>
        <p:spPr>
          <a:xfrm rot="-1309777" flipH="1">
            <a:off x="-859026" y="176275"/>
            <a:ext cx="2588202" cy="805321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6"/>
          <p:cNvSpPr/>
          <p:nvPr/>
        </p:nvSpPr>
        <p:spPr>
          <a:xfrm rot="1215068">
            <a:off x="5422570" y="4159558"/>
            <a:ext cx="4061724" cy="2590112"/>
          </a:xfrm>
          <a:custGeom>
            <a:avLst/>
            <a:gdLst/>
            <a:ahLst/>
            <a:cxnLst/>
            <a:rect l="l" t="t" r="r" b="b"/>
            <a:pathLst>
              <a:path w="50117" h="31959" extrusionOk="0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bg>
      <p:bgPr>
        <a:gradFill>
          <a:gsLst>
            <a:gs pos="0">
              <a:schemeClr val="accent5"/>
            </a:gs>
            <a:gs pos="5000">
              <a:srgbClr val="A6906A">
                <a:alpha val="38823"/>
              </a:srgbClr>
            </a:gs>
            <a:gs pos="23000">
              <a:srgbClr val="57B8D5">
                <a:alpha val="48235"/>
              </a:srgbClr>
            </a:gs>
            <a:gs pos="46000">
              <a:srgbClr val="57B8D5">
                <a:alpha val="82352"/>
              </a:srgbClr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>
            <a:spLocks noGrp="1"/>
          </p:cNvSpPr>
          <p:nvPr>
            <p:ph type="subTitle" idx="1"/>
          </p:nvPr>
        </p:nvSpPr>
        <p:spPr>
          <a:xfrm>
            <a:off x="720000" y="2680084"/>
            <a:ext cx="23364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311" name="Google Shape;311;p37"/>
          <p:cNvSpPr txBox="1">
            <a:spLocks noGrp="1"/>
          </p:cNvSpPr>
          <p:nvPr>
            <p:ph type="subTitle" idx="2"/>
          </p:nvPr>
        </p:nvSpPr>
        <p:spPr>
          <a:xfrm>
            <a:off x="720000" y="3119846"/>
            <a:ext cx="2336400" cy="9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7"/>
          <p:cNvSpPr txBox="1">
            <a:spLocks noGrp="1"/>
          </p:cNvSpPr>
          <p:nvPr>
            <p:ph type="subTitle" idx="3"/>
          </p:nvPr>
        </p:nvSpPr>
        <p:spPr>
          <a:xfrm>
            <a:off x="3403800" y="3119846"/>
            <a:ext cx="2336400" cy="9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37"/>
          <p:cNvSpPr txBox="1">
            <a:spLocks noGrp="1"/>
          </p:cNvSpPr>
          <p:nvPr>
            <p:ph type="subTitle" idx="4"/>
          </p:nvPr>
        </p:nvSpPr>
        <p:spPr>
          <a:xfrm>
            <a:off x="6087600" y="3119846"/>
            <a:ext cx="2336400" cy="9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37"/>
          <p:cNvSpPr txBox="1">
            <a:spLocks noGrp="1"/>
          </p:cNvSpPr>
          <p:nvPr>
            <p:ph type="subTitle" idx="5"/>
          </p:nvPr>
        </p:nvSpPr>
        <p:spPr>
          <a:xfrm>
            <a:off x="3403800" y="2680084"/>
            <a:ext cx="23364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315" name="Google Shape;315;p37"/>
          <p:cNvSpPr txBox="1">
            <a:spLocks noGrp="1"/>
          </p:cNvSpPr>
          <p:nvPr>
            <p:ph type="subTitle" idx="6"/>
          </p:nvPr>
        </p:nvSpPr>
        <p:spPr>
          <a:xfrm>
            <a:off x="6087600" y="2680084"/>
            <a:ext cx="23364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316" name="Google Shape;316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7"/>
          <p:cNvSpPr/>
          <p:nvPr/>
        </p:nvSpPr>
        <p:spPr>
          <a:xfrm rot="281717" flipH="1">
            <a:off x="5918445" y="-54298"/>
            <a:ext cx="3720967" cy="1016126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7"/>
          <p:cNvSpPr/>
          <p:nvPr/>
        </p:nvSpPr>
        <p:spPr>
          <a:xfrm rot="-452126" flipH="1">
            <a:off x="-490944" y="-256636"/>
            <a:ext cx="3265477" cy="1016110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7"/>
          <p:cNvSpPr/>
          <p:nvPr/>
        </p:nvSpPr>
        <p:spPr>
          <a:xfrm rot="-358091" flipH="1">
            <a:off x="4231049" y="4613620"/>
            <a:ext cx="2776247" cy="822503"/>
          </a:xfrm>
          <a:custGeom>
            <a:avLst/>
            <a:gdLst/>
            <a:ahLst/>
            <a:cxnLst/>
            <a:rect l="l" t="t" r="r" b="b"/>
            <a:pathLst>
              <a:path w="28046" h="10129" extrusionOk="0">
                <a:moveTo>
                  <a:pt x="16285" y="1"/>
                </a:moveTo>
                <a:cubicBezTo>
                  <a:pt x="14834" y="1"/>
                  <a:pt x="13396" y="1280"/>
                  <a:pt x="13594" y="2722"/>
                </a:cubicBezTo>
                <a:cubicBezTo>
                  <a:pt x="12401" y="2985"/>
                  <a:pt x="11459" y="3927"/>
                  <a:pt x="11209" y="5131"/>
                </a:cubicBezTo>
                <a:cubicBezTo>
                  <a:pt x="10226" y="4061"/>
                  <a:pt x="8856" y="3480"/>
                  <a:pt x="7450" y="3480"/>
                </a:cubicBezTo>
                <a:cubicBezTo>
                  <a:pt x="6929" y="3480"/>
                  <a:pt x="6404" y="3560"/>
                  <a:pt x="5891" y="3724"/>
                </a:cubicBezTo>
                <a:cubicBezTo>
                  <a:pt x="3411" y="4559"/>
                  <a:pt x="3351" y="7039"/>
                  <a:pt x="1789" y="8267"/>
                </a:cubicBezTo>
                <a:cubicBezTo>
                  <a:pt x="1324" y="8637"/>
                  <a:pt x="1" y="8744"/>
                  <a:pt x="311" y="9579"/>
                </a:cubicBezTo>
                <a:cubicBezTo>
                  <a:pt x="513" y="10091"/>
                  <a:pt x="1956" y="10115"/>
                  <a:pt x="2361" y="10127"/>
                </a:cubicBezTo>
                <a:cubicBezTo>
                  <a:pt x="2411" y="10128"/>
                  <a:pt x="2461" y="10129"/>
                  <a:pt x="2511" y="10129"/>
                </a:cubicBezTo>
                <a:cubicBezTo>
                  <a:pt x="4898" y="10129"/>
                  <a:pt x="7394" y="8756"/>
                  <a:pt x="9695" y="8195"/>
                </a:cubicBezTo>
                <a:cubicBezTo>
                  <a:pt x="12473" y="7516"/>
                  <a:pt x="15287" y="7075"/>
                  <a:pt x="18137" y="6872"/>
                </a:cubicBezTo>
                <a:cubicBezTo>
                  <a:pt x="19384" y="6777"/>
                  <a:pt x="20634" y="6730"/>
                  <a:pt x="21884" y="6730"/>
                </a:cubicBezTo>
                <a:cubicBezTo>
                  <a:pt x="23945" y="6730"/>
                  <a:pt x="26004" y="6858"/>
                  <a:pt x="28045" y="7110"/>
                </a:cubicBezTo>
                <a:cubicBezTo>
                  <a:pt x="27437" y="6300"/>
                  <a:pt x="26507" y="5787"/>
                  <a:pt x="25482" y="5703"/>
                </a:cubicBezTo>
                <a:cubicBezTo>
                  <a:pt x="25625" y="4237"/>
                  <a:pt x="24790" y="2854"/>
                  <a:pt x="23419" y="2305"/>
                </a:cubicBezTo>
                <a:cubicBezTo>
                  <a:pt x="23011" y="2138"/>
                  <a:pt x="22587" y="2058"/>
                  <a:pt x="22167" y="2058"/>
                </a:cubicBezTo>
                <a:cubicBezTo>
                  <a:pt x="21176" y="2058"/>
                  <a:pt x="20213" y="2506"/>
                  <a:pt x="19568" y="3319"/>
                </a:cubicBezTo>
                <a:cubicBezTo>
                  <a:pt x="19353" y="1769"/>
                  <a:pt x="18196" y="278"/>
                  <a:pt x="16646" y="28"/>
                </a:cubicBezTo>
                <a:cubicBezTo>
                  <a:pt x="16526" y="9"/>
                  <a:pt x="16406" y="1"/>
                  <a:pt x="16285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7"/>
          <p:cNvSpPr/>
          <p:nvPr/>
        </p:nvSpPr>
        <p:spPr>
          <a:xfrm flipH="1">
            <a:off x="-604543" y="1350385"/>
            <a:ext cx="1685413" cy="845187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37"/>
          <p:cNvGrpSpPr/>
          <p:nvPr/>
        </p:nvGrpSpPr>
        <p:grpSpPr>
          <a:xfrm rot="-1808061" flipH="1">
            <a:off x="-1529826" y="407455"/>
            <a:ext cx="3202401" cy="3333295"/>
            <a:chOff x="-3854900" y="912625"/>
            <a:chExt cx="3202588" cy="3333490"/>
          </a:xfrm>
        </p:grpSpPr>
        <p:sp>
          <p:nvSpPr>
            <p:cNvPr id="322" name="Google Shape;322;p37"/>
            <p:cNvSpPr/>
            <p:nvPr/>
          </p:nvSpPr>
          <p:spPr>
            <a:xfrm rot="2948410">
              <a:off x="-3710880" y="2065497"/>
              <a:ext cx="3151249" cy="1195680"/>
            </a:xfrm>
            <a:custGeom>
              <a:avLst/>
              <a:gdLst/>
              <a:ahLst/>
              <a:cxnLst/>
              <a:rect l="l" t="t" r="r" b="b"/>
              <a:pathLst>
                <a:path w="126052" h="47828" extrusionOk="0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-3261325" y="1289000"/>
              <a:ext cx="183500" cy="231225"/>
            </a:xfrm>
            <a:custGeom>
              <a:avLst/>
              <a:gdLst/>
              <a:ahLst/>
              <a:cxnLst/>
              <a:rect l="l" t="t" r="r" b="b"/>
              <a:pathLst>
                <a:path w="7340" h="9249" extrusionOk="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-3642400" y="1513375"/>
              <a:ext cx="192250" cy="80775"/>
            </a:xfrm>
            <a:custGeom>
              <a:avLst/>
              <a:gdLst/>
              <a:ahLst/>
              <a:cxnLst/>
              <a:rect l="l" t="t" r="r" b="b"/>
              <a:pathLst>
                <a:path w="7690" h="3231" extrusionOk="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-3639725" y="1399550"/>
              <a:ext cx="212425" cy="95125"/>
            </a:xfrm>
            <a:custGeom>
              <a:avLst/>
              <a:gdLst/>
              <a:ahLst/>
              <a:cxnLst/>
              <a:rect l="l" t="t" r="r" b="b"/>
              <a:pathLst>
                <a:path w="8497" h="3805" extrusionOk="0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-3324500" y="914000"/>
              <a:ext cx="156625" cy="157250"/>
            </a:xfrm>
            <a:custGeom>
              <a:avLst/>
              <a:gdLst/>
              <a:ahLst/>
              <a:cxnLst/>
              <a:rect l="l" t="t" r="r" b="b"/>
              <a:pathLst>
                <a:path w="6265" h="6290" extrusionOk="0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-3415200" y="983100"/>
              <a:ext cx="179450" cy="164100"/>
            </a:xfrm>
            <a:custGeom>
              <a:avLst/>
              <a:gdLst/>
              <a:ahLst/>
              <a:cxnLst/>
              <a:rect l="l" t="t" r="r" b="b"/>
              <a:pathLst>
                <a:path w="7178" h="6564" extrusionOk="0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-3625600" y="1175400"/>
              <a:ext cx="221150" cy="467825"/>
            </a:xfrm>
            <a:custGeom>
              <a:avLst/>
              <a:gdLst/>
              <a:ahLst/>
              <a:cxnLst/>
              <a:rect l="l" t="t" r="r" b="b"/>
              <a:pathLst>
                <a:path w="8846" h="18713" extrusionOk="0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-3655175" y="1184825"/>
              <a:ext cx="313900" cy="514175"/>
            </a:xfrm>
            <a:custGeom>
              <a:avLst/>
              <a:gdLst/>
              <a:ahLst/>
              <a:cxnLst/>
              <a:rect l="l" t="t" r="r" b="b"/>
              <a:pathLst>
                <a:path w="12556" h="20567" extrusionOk="0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-3606775" y="913950"/>
              <a:ext cx="454350" cy="342125"/>
            </a:xfrm>
            <a:custGeom>
              <a:avLst/>
              <a:gdLst/>
              <a:ahLst/>
              <a:cxnLst/>
              <a:rect l="l" t="t" r="r" b="b"/>
              <a:pathLst>
                <a:path w="18174" h="13685" extrusionOk="0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-3615525" y="912625"/>
              <a:ext cx="518900" cy="373700"/>
            </a:xfrm>
            <a:custGeom>
              <a:avLst/>
              <a:gdLst/>
              <a:ahLst/>
              <a:cxnLst/>
              <a:rect l="l" t="t" r="r" b="b"/>
              <a:pathLst>
                <a:path w="20756" h="14948" extrusionOk="0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-3854900" y="1024225"/>
              <a:ext cx="791200" cy="430800"/>
            </a:xfrm>
            <a:custGeom>
              <a:avLst/>
              <a:gdLst/>
              <a:ahLst/>
              <a:cxnLst/>
              <a:rect l="l" t="t" r="r" b="b"/>
              <a:pathLst>
                <a:path w="31648" h="17232" extrusionOk="0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-3816650" y="1044325"/>
              <a:ext cx="127225" cy="114300"/>
            </a:xfrm>
            <a:custGeom>
              <a:avLst/>
              <a:gdLst/>
              <a:ahLst/>
              <a:cxnLst/>
              <a:rect l="l" t="t" r="r" b="b"/>
              <a:pathLst>
                <a:path w="5089" h="4572" extrusionOk="0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37"/>
          <p:cNvGrpSpPr/>
          <p:nvPr/>
        </p:nvGrpSpPr>
        <p:grpSpPr>
          <a:xfrm rot="-3534451">
            <a:off x="8047325" y="-625574"/>
            <a:ext cx="3447424" cy="3845817"/>
            <a:chOff x="3643263" y="2643113"/>
            <a:chExt cx="3447564" cy="3845973"/>
          </a:xfrm>
        </p:grpSpPr>
        <p:sp>
          <p:nvSpPr>
            <p:cNvPr id="335" name="Google Shape;335;p37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avLst/>
              <a:gdLst/>
              <a:ahLst/>
              <a:cxnLst/>
              <a:rect l="l" t="t" r="r" b="b"/>
              <a:pathLst>
                <a:path w="2904" h="8154" extrusionOk="0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" name="Google Shape;336;p37"/>
            <p:cNvGrpSpPr/>
            <p:nvPr/>
          </p:nvGrpSpPr>
          <p:grpSpPr>
            <a:xfrm>
              <a:off x="3643263" y="2643113"/>
              <a:ext cx="3447564" cy="3845973"/>
              <a:chOff x="-8313662" y="1989700"/>
              <a:chExt cx="3447564" cy="3845973"/>
            </a:xfrm>
          </p:grpSpPr>
          <p:sp>
            <p:nvSpPr>
              <p:cNvPr id="337" name="Google Shape;337;p37"/>
              <p:cNvSpPr/>
              <p:nvPr/>
            </p:nvSpPr>
            <p:spPr>
              <a:xfrm rot="1918319">
                <a:off x="-7822169" y="2815047"/>
                <a:ext cx="2464579" cy="2562478"/>
              </a:xfrm>
              <a:custGeom>
                <a:avLst/>
                <a:gdLst/>
                <a:ahLst/>
                <a:cxnLst/>
                <a:rect l="l" t="t" r="r" b="b"/>
                <a:pathLst>
                  <a:path w="98584" h="102500" extrusionOk="0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7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6480" extrusionOk="0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7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6725" extrusionOk="0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7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7582" extrusionOk="0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7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7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884" extrusionOk="0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7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9600" extrusionOk="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7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avLst/>
                <a:gdLst/>
                <a:ahLst/>
                <a:cxnLst/>
                <a:rect l="l" t="t" r="r" b="b"/>
                <a:pathLst>
                  <a:path w="18228" h="9464" extrusionOk="0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7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3335" extrusionOk="0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7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30767" extrusionOk="0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7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623" extrusionOk="0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2">
    <p:bg>
      <p:bgPr>
        <a:gradFill>
          <a:gsLst>
            <a:gs pos="0">
              <a:schemeClr val="accent5"/>
            </a:gs>
            <a:gs pos="5000">
              <a:srgbClr val="A6906A">
                <a:alpha val="38823"/>
              </a:srgbClr>
            </a:gs>
            <a:gs pos="23000">
              <a:srgbClr val="57B8D5">
                <a:alpha val="48235"/>
              </a:srgbClr>
            </a:gs>
            <a:gs pos="46000">
              <a:srgbClr val="57B8D5">
                <a:alpha val="82352"/>
              </a:srgbClr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8"/>
          <p:cNvSpPr txBox="1">
            <a:spLocks noGrp="1"/>
          </p:cNvSpPr>
          <p:nvPr>
            <p:ph type="title" idx="2"/>
          </p:nvPr>
        </p:nvSpPr>
        <p:spPr>
          <a:xfrm>
            <a:off x="853100" y="1980725"/>
            <a:ext cx="3401700" cy="4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1" name="Google Shape;351;p38"/>
          <p:cNvSpPr txBox="1">
            <a:spLocks noGrp="1"/>
          </p:cNvSpPr>
          <p:nvPr>
            <p:ph type="subTitle" idx="1"/>
          </p:nvPr>
        </p:nvSpPr>
        <p:spPr>
          <a:xfrm>
            <a:off x="853100" y="2299625"/>
            <a:ext cx="3401700" cy="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8"/>
          <p:cNvSpPr txBox="1">
            <a:spLocks noGrp="1"/>
          </p:cNvSpPr>
          <p:nvPr>
            <p:ph type="title" idx="3"/>
          </p:nvPr>
        </p:nvSpPr>
        <p:spPr>
          <a:xfrm>
            <a:off x="4889200" y="1980725"/>
            <a:ext cx="3401700" cy="4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3" name="Google Shape;353;p38"/>
          <p:cNvSpPr txBox="1">
            <a:spLocks noGrp="1"/>
          </p:cNvSpPr>
          <p:nvPr>
            <p:ph type="subTitle" idx="4"/>
          </p:nvPr>
        </p:nvSpPr>
        <p:spPr>
          <a:xfrm>
            <a:off x="4889200" y="2299625"/>
            <a:ext cx="3401700" cy="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8"/>
          <p:cNvSpPr txBox="1">
            <a:spLocks noGrp="1"/>
          </p:cNvSpPr>
          <p:nvPr>
            <p:ph type="title" idx="5"/>
          </p:nvPr>
        </p:nvSpPr>
        <p:spPr>
          <a:xfrm>
            <a:off x="853100" y="3738100"/>
            <a:ext cx="3401700" cy="4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5" name="Google Shape;355;p38"/>
          <p:cNvSpPr txBox="1">
            <a:spLocks noGrp="1"/>
          </p:cNvSpPr>
          <p:nvPr>
            <p:ph type="subTitle" idx="6"/>
          </p:nvPr>
        </p:nvSpPr>
        <p:spPr>
          <a:xfrm>
            <a:off x="853100" y="4056875"/>
            <a:ext cx="3401700" cy="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38"/>
          <p:cNvSpPr txBox="1">
            <a:spLocks noGrp="1"/>
          </p:cNvSpPr>
          <p:nvPr>
            <p:ph type="title" idx="7"/>
          </p:nvPr>
        </p:nvSpPr>
        <p:spPr>
          <a:xfrm>
            <a:off x="4889200" y="3738100"/>
            <a:ext cx="3401700" cy="4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7" name="Google Shape;357;p38"/>
          <p:cNvSpPr txBox="1">
            <a:spLocks noGrp="1"/>
          </p:cNvSpPr>
          <p:nvPr>
            <p:ph type="subTitle" idx="8"/>
          </p:nvPr>
        </p:nvSpPr>
        <p:spPr>
          <a:xfrm>
            <a:off x="4889200" y="4056875"/>
            <a:ext cx="3401700" cy="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38"/>
          <p:cNvSpPr/>
          <p:nvPr/>
        </p:nvSpPr>
        <p:spPr>
          <a:xfrm rot="281717" flipH="1">
            <a:off x="5918445" y="31427"/>
            <a:ext cx="3720967" cy="1016126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"/>
          <p:cNvSpPr/>
          <p:nvPr/>
        </p:nvSpPr>
        <p:spPr>
          <a:xfrm rot="-452126" flipH="1">
            <a:off x="-490944" y="-170911"/>
            <a:ext cx="3265477" cy="1016110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38"/>
          <p:cNvGrpSpPr/>
          <p:nvPr/>
        </p:nvGrpSpPr>
        <p:grpSpPr>
          <a:xfrm rot="-1808061" flipH="1">
            <a:off x="-2694185" y="767635"/>
            <a:ext cx="3854675" cy="1195630"/>
            <a:chOff x="-3854900" y="873625"/>
            <a:chExt cx="3854900" cy="1195700"/>
          </a:xfrm>
        </p:grpSpPr>
        <p:sp>
          <p:nvSpPr>
            <p:cNvPr id="361" name="Google Shape;361;p38"/>
            <p:cNvSpPr/>
            <p:nvPr/>
          </p:nvSpPr>
          <p:spPr>
            <a:xfrm>
              <a:off x="-3151300" y="873625"/>
              <a:ext cx="3151300" cy="1195700"/>
            </a:xfrm>
            <a:custGeom>
              <a:avLst/>
              <a:gdLst/>
              <a:ahLst/>
              <a:cxnLst/>
              <a:rect l="l" t="t" r="r" b="b"/>
              <a:pathLst>
                <a:path w="126052" h="47828" extrusionOk="0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-3261325" y="1289000"/>
              <a:ext cx="183500" cy="231225"/>
            </a:xfrm>
            <a:custGeom>
              <a:avLst/>
              <a:gdLst/>
              <a:ahLst/>
              <a:cxnLst/>
              <a:rect l="l" t="t" r="r" b="b"/>
              <a:pathLst>
                <a:path w="7340" h="9249" extrusionOk="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-3642400" y="1513375"/>
              <a:ext cx="192250" cy="80775"/>
            </a:xfrm>
            <a:custGeom>
              <a:avLst/>
              <a:gdLst/>
              <a:ahLst/>
              <a:cxnLst/>
              <a:rect l="l" t="t" r="r" b="b"/>
              <a:pathLst>
                <a:path w="7690" h="3231" extrusionOk="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-3639725" y="1399550"/>
              <a:ext cx="212425" cy="95125"/>
            </a:xfrm>
            <a:custGeom>
              <a:avLst/>
              <a:gdLst/>
              <a:ahLst/>
              <a:cxnLst/>
              <a:rect l="l" t="t" r="r" b="b"/>
              <a:pathLst>
                <a:path w="8497" h="3805" extrusionOk="0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-3324500" y="914000"/>
              <a:ext cx="156625" cy="157250"/>
            </a:xfrm>
            <a:custGeom>
              <a:avLst/>
              <a:gdLst/>
              <a:ahLst/>
              <a:cxnLst/>
              <a:rect l="l" t="t" r="r" b="b"/>
              <a:pathLst>
                <a:path w="6265" h="6290" extrusionOk="0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-3415200" y="983100"/>
              <a:ext cx="179450" cy="164100"/>
            </a:xfrm>
            <a:custGeom>
              <a:avLst/>
              <a:gdLst/>
              <a:ahLst/>
              <a:cxnLst/>
              <a:rect l="l" t="t" r="r" b="b"/>
              <a:pathLst>
                <a:path w="7178" h="6564" extrusionOk="0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-3625600" y="1175400"/>
              <a:ext cx="221150" cy="467825"/>
            </a:xfrm>
            <a:custGeom>
              <a:avLst/>
              <a:gdLst/>
              <a:ahLst/>
              <a:cxnLst/>
              <a:rect l="l" t="t" r="r" b="b"/>
              <a:pathLst>
                <a:path w="8846" h="18713" extrusionOk="0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-3655175" y="1184825"/>
              <a:ext cx="313900" cy="514175"/>
            </a:xfrm>
            <a:custGeom>
              <a:avLst/>
              <a:gdLst/>
              <a:ahLst/>
              <a:cxnLst/>
              <a:rect l="l" t="t" r="r" b="b"/>
              <a:pathLst>
                <a:path w="12556" h="20567" extrusionOk="0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-3606775" y="913950"/>
              <a:ext cx="454350" cy="342125"/>
            </a:xfrm>
            <a:custGeom>
              <a:avLst/>
              <a:gdLst/>
              <a:ahLst/>
              <a:cxnLst/>
              <a:rect l="l" t="t" r="r" b="b"/>
              <a:pathLst>
                <a:path w="18174" h="13685" extrusionOk="0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-3615525" y="912625"/>
              <a:ext cx="518900" cy="373700"/>
            </a:xfrm>
            <a:custGeom>
              <a:avLst/>
              <a:gdLst/>
              <a:ahLst/>
              <a:cxnLst/>
              <a:rect l="l" t="t" r="r" b="b"/>
              <a:pathLst>
                <a:path w="20756" h="14948" extrusionOk="0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-3854900" y="1024225"/>
              <a:ext cx="791200" cy="430800"/>
            </a:xfrm>
            <a:custGeom>
              <a:avLst/>
              <a:gdLst/>
              <a:ahLst/>
              <a:cxnLst/>
              <a:rect l="l" t="t" r="r" b="b"/>
              <a:pathLst>
                <a:path w="31648" h="17232" extrusionOk="0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-3816650" y="1044325"/>
              <a:ext cx="127225" cy="114300"/>
            </a:xfrm>
            <a:custGeom>
              <a:avLst/>
              <a:gdLst/>
              <a:ahLst/>
              <a:cxnLst/>
              <a:rect l="l" t="t" r="r" b="b"/>
              <a:pathLst>
                <a:path w="5089" h="4572" extrusionOk="0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38"/>
          <p:cNvGrpSpPr/>
          <p:nvPr/>
        </p:nvGrpSpPr>
        <p:grpSpPr>
          <a:xfrm rot="-626747">
            <a:off x="8358676" y="1018592"/>
            <a:ext cx="2464533" cy="3153714"/>
            <a:chOff x="4839100" y="2643113"/>
            <a:chExt cx="2464600" cy="3153800"/>
          </a:xfrm>
        </p:grpSpPr>
        <p:sp>
          <p:nvSpPr>
            <p:cNvPr id="374" name="Google Shape;374;p38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avLst/>
              <a:gdLst/>
              <a:ahLst/>
              <a:cxnLst/>
              <a:rect l="l" t="t" r="r" b="b"/>
              <a:pathLst>
                <a:path w="2904" h="8154" extrusionOk="0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38"/>
            <p:cNvGrpSpPr/>
            <p:nvPr/>
          </p:nvGrpSpPr>
          <p:grpSpPr>
            <a:xfrm>
              <a:off x="4839100" y="2643113"/>
              <a:ext cx="2464600" cy="3153800"/>
              <a:chOff x="-7117825" y="1989700"/>
              <a:chExt cx="2464600" cy="3153800"/>
            </a:xfrm>
          </p:grpSpPr>
          <p:sp>
            <p:nvSpPr>
              <p:cNvPr id="376" name="Google Shape;376;p38"/>
              <p:cNvSpPr/>
              <p:nvPr/>
            </p:nvSpPr>
            <p:spPr>
              <a:xfrm>
                <a:off x="-7117825" y="2581000"/>
                <a:ext cx="2464600" cy="2562500"/>
              </a:xfrm>
              <a:custGeom>
                <a:avLst/>
                <a:gdLst/>
                <a:ahLst/>
                <a:cxnLst/>
                <a:rect l="l" t="t" r="r" b="b"/>
                <a:pathLst>
                  <a:path w="98584" h="102500" extrusionOk="0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8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6480" extrusionOk="0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8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6725" extrusionOk="0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8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7582" extrusionOk="0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8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8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884" extrusionOk="0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8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9600" extrusionOk="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8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avLst/>
                <a:gdLst/>
                <a:ahLst/>
                <a:cxnLst/>
                <a:rect l="l" t="t" r="r" b="b"/>
                <a:pathLst>
                  <a:path w="18228" h="9464" extrusionOk="0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8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3335" extrusionOk="0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8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30767" extrusionOk="0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8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623" extrusionOk="0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_1">
    <p:bg>
      <p:bgPr>
        <a:gradFill>
          <a:gsLst>
            <a:gs pos="0">
              <a:schemeClr val="accent5"/>
            </a:gs>
            <a:gs pos="5000">
              <a:srgbClr val="A6906A">
                <a:alpha val="38823"/>
              </a:srgbClr>
            </a:gs>
            <a:gs pos="23000">
              <a:srgbClr val="57B8D5">
                <a:alpha val="48235"/>
              </a:srgbClr>
            </a:gs>
            <a:gs pos="46000">
              <a:srgbClr val="57B8D5">
                <a:alpha val="82352"/>
              </a:srgbClr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39"/>
          <p:cNvSpPr txBox="1">
            <a:spLocks noGrp="1"/>
          </p:cNvSpPr>
          <p:nvPr>
            <p:ph type="subTitle" idx="1"/>
          </p:nvPr>
        </p:nvSpPr>
        <p:spPr>
          <a:xfrm>
            <a:off x="861100" y="2363935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39"/>
          <p:cNvSpPr txBox="1">
            <a:spLocks noGrp="1"/>
          </p:cNvSpPr>
          <p:nvPr>
            <p:ph type="subTitle" idx="2"/>
          </p:nvPr>
        </p:nvSpPr>
        <p:spPr>
          <a:xfrm>
            <a:off x="3546300" y="2363935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39"/>
          <p:cNvSpPr txBox="1">
            <a:spLocks noGrp="1"/>
          </p:cNvSpPr>
          <p:nvPr>
            <p:ph type="subTitle" idx="3"/>
          </p:nvPr>
        </p:nvSpPr>
        <p:spPr>
          <a:xfrm>
            <a:off x="6235699" y="2363935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39"/>
          <p:cNvSpPr txBox="1">
            <a:spLocks noGrp="1"/>
          </p:cNvSpPr>
          <p:nvPr>
            <p:ph type="subTitle" idx="4"/>
          </p:nvPr>
        </p:nvSpPr>
        <p:spPr>
          <a:xfrm>
            <a:off x="861100" y="4127026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39"/>
          <p:cNvSpPr txBox="1">
            <a:spLocks noGrp="1"/>
          </p:cNvSpPr>
          <p:nvPr>
            <p:ph type="subTitle" idx="5"/>
          </p:nvPr>
        </p:nvSpPr>
        <p:spPr>
          <a:xfrm>
            <a:off x="3546300" y="4127026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39"/>
          <p:cNvSpPr txBox="1">
            <a:spLocks noGrp="1"/>
          </p:cNvSpPr>
          <p:nvPr>
            <p:ph type="subTitle" idx="6"/>
          </p:nvPr>
        </p:nvSpPr>
        <p:spPr>
          <a:xfrm>
            <a:off x="6235699" y="4127026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39"/>
          <p:cNvSpPr txBox="1">
            <a:spLocks noGrp="1"/>
          </p:cNvSpPr>
          <p:nvPr>
            <p:ph type="subTitle" idx="7"/>
          </p:nvPr>
        </p:nvSpPr>
        <p:spPr>
          <a:xfrm>
            <a:off x="861100" y="2016900"/>
            <a:ext cx="2051400" cy="43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6" name="Google Shape;396;p39"/>
          <p:cNvSpPr txBox="1">
            <a:spLocks noGrp="1"/>
          </p:cNvSpPr>
          <p:nvPr>
            <p:ph type="subTitle" idx="8"/>
          </p:nvPr>
        </p:nvSpPr>
        <p:spPr>
          <a:xfrm>
            <a:off x="3546300" y="2016900"/>
            <a:ext cx="2051400" cy="43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7" name="Google Shape;397;p39"/>
          <p:cNvSpPr txBox="1">
            <a:spLocks noGrp="1"/>
          </p:cNvSpPr>
          <p:nvPr>
            <p:ph type="subTitle" idx="9"/>
          </p:nvPr>
        </p:nvSpPr>
        <p:spPr>
          <a:xfrm>
            <a:off x="6235699" y="2016900"/>
            <a:ext cx="2047200" cy="43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8" name="Google Shape;398;p39"/>
          <p:cNvSpPr txBox="1">
            <a:spLocks noGrp="1"/>
          </p:cNvSpPr>
          <p:nvPr>
            <p:ph type="subTitle" idx="13"/>
          </p:nvPr>
        </p:nvSpPr>
        <p:spPr>
          <a:xfrm>
            <a:off x="861100" y="3777538"/>
            <a:ext cx="2051400" cy="43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9" name="Google Shape;399;p39"/>
          <p:cNvSpPr txBox="1">
            <a:spLocks noGrp="1"/>
          </p:cNvSpPr>
          <p:nvPr>
            <p:ph type="subTitle" idx="14"/>
          </p:nvPr>
        </p:nvSpPr>
        <p:spPr>
          <a:xfrm>
            <a:off x="3546300" y="3777538"/>
            <a:ext cx="2051400" cy="43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0" name="Google Shape;400;p39"/>
          <p:cNvSpPr txBox="1">
            <a:spLocks noGrp="1"/>
          </p:cNvSpPr>
          <p:nvPr>
            <p:ph type="subTitle" idx="15"/>
          </p:nvPr>
        </p:nvSpPr>
        <p:spPr>
          <a:xfrm>
            <a:off x="6235699" y="3777538"/>
            <a:ext cx="2047200" cy="43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1" name="Google Shape;401;p39"/>
          <p:cNvSpPr/>
          <p:nvPr/>
        </p:nvSpPr>
        <p:spPr>
          <a:xfrm rot="-1609026">
            <a:off x="-339306" y="-36747"/>
            <a:ext cx="2588119" cy="805339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9"/>
          <p:cNvSpPr/>
          <p:nvPr/>
        </p:nvSpPr>
        <p:spPr>
          <a:xfrm rot="68535">
            <a:off x="8242110" y="1084168"/>
            <a:ext cx="1930477" cy="1265469"/>
          </a:xfrm>
          <a:custGeom>
            <a:avLst/>
            <a:gdLst/>
            <a:ahLst/>
            <a:cxnLst/>
            <a:rect l="l" t="t" r="r" b="b"/>
            <a:pathLst>
              <a:path w="21350" h="13995" extrusionOk="0">
                <a:moveTo>
                  <a:pt x="6772" y="0"/>
                </a:moveTo>
                <a:cubicBezTo>
                  <a:pt x="5893" y="0"/>
                  <a:pt x="5005" y="368"/>
                  <a:pt x="4365" y="1153"/>
                </a:cubicBezTo>
                <a:cubicBezTo>
                  <a:pt x="3759" y="597"/>
                  <a:pt x="2935" y="316"/>
                  <a:pt x="2112" y="316"/>
                </a:cubicBezTo>
                <a:cubicBezTo>
                  <a:pt x="1348" y="316"/>
                  <a:pt x="586" y="558"/>
                  <a:pt x="1" y="1046"/>
                </a:cubicBezTo>
                <a:cubicBezTo>
                  <a:pt x="6427" y="2596"/>
                  <a:pt x="12234" y="6078"/>
                  <a:pt x="16622" y="11038"/>
                </a:cubicBezTo>
                <a:cubicBezTo>
                  <a:pt x="17278" y="11789"/>
                  <a:pt x="18101" y="13340"/>
                  <a:pt x="19019" y="13781"/>
                </a:cubicBezTo>
                <a:cubicBezTo>
                  <a:pt x="19328" y="13928"/>
                  <a:pt x="19582" y="13994"/>
                  <a:pt x="19788" y="13994"/>
                </a:cubicBezTo>
                <a:cubicBezTo>
                  <a:pt x="21350" y="13994"/>
                  <a:pt x="20188" y="10201"/>
                  <a:pt x="19556" y="9190"/>
                </a:cubicBezTo>
                <a:cubicBezTo>
                  <a:pt x="18206" y="7047"/>
                  <a:pt x="15877" y="5260"/>
                  <a:pt x="13438" y="5260"/>
                </a:cubicBezTo>
                <a:cubicBezTo>
                  <a:pt x="13054" y="5260"/>
                  <a:pt x="12668" y="5304"/>
                  <a:pt x="12282" y="5398"/>
                </a:cubicBezTo>
                <a:cubicBezTo>
                  <a:pt x="12342" y="4456"/>
                  <a:pt x="11746" y="3598"/>
                  <a:pt x="10851" y="3312"/>
                </a:cubicBezTo>
                <a:cubicBezTo>
                  <a:pt x="10613" y="3240"/>
                  <a:pt x="10350" y="3204"/>
                  <a:pt x="10160" y="3061"/>
                </a:cubicBezTo>
                <a:cubicBezTo>
                  <a:pt x="9909" y="2858"/>
                  <a:pt x="9850" y="2501"/>
                  <a:pt x="9754" y="2191"/>
                </a:cubicBezTo>
                <a:cubicBezTo>
                  <a:pt x="9316" y="783"/>
                  <a:pt x="8054" y="0"/>
                  <a:pt x="6772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9"/>
          <p:cNvSpPr/>
          <p:nvPr/>
        </p:nvSpPr>
        <p:spPr>
          <a:xfrm rot="-1541076">
            <a:off x="-166600" y="4689484"/>
            <a:ext cx="1685393" cy="845177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9"/>
          <p:cNvSpPr/>
          <p:nvPr/>
        </p:nvSpPr>
        <p:spPr>
          <a:xfrm rot="717355">
            <a:off x="7071130" y="138966"/>
            <a:ext cx="2588187" cy="805313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39"/>
          <p:cNvGrpSpPr/>
          <p:nvPr/>
        </p:nvGrpSpPr>
        <p:grpSpPr>
          <a:xfrm>
            <a:off x="-221852" y="268168"/>
            <a:ext cx="1234137" cy="4763144"/>
            <a:chOff x="-174227" y="801568"/>
            <a:chExt cx="1234137" cy="4763144"/>
          </a:xfrm>
        </p:grpSpPr>
        <p:sp>
          <p:nvSpPr>
            <p:cNvPr id="406" name="Google Shape;406;p39"/>
            <p:cNvSpPr/>
            <p:nvPr/>
          </p:nvSpPr>
          <p:spPr>
            <a:xfrm rot="5400000" flipH="1">
              <a:off x="-1515075" y="3163913"/>
              <a:ext cx="3839725" cy="961875"/>
            </a:xfrm>
            <a:custGeom>
              <a:avLst/>
              <a:gdLst/>
              <a:ahLst/>
              <a:cxnLst/>
              <a:rect l="l" t="t" r="r" b="b"/>
              <a:pathLst>
                <a:path w="153589" h="38475" extrusionOk="0">
                  <a:moveTo>
                    <a:pt x="9616" y="1"/>
                  </a:moveTo>
                  <a:cubicBezTo>
                    <a:pt x="9559" y="1"/>
                    <a:pt x="9498" y="18"/>
                    <a:pt x="9436" y="58"/>
                  </a:cubicBezTo>
                  <a:cubicBezTo>
                    <a:pt x="8737" y="434"/>
                    <a:pt x="8065" y="891"/>
                    <a:pt x="7420" y="1375"/>
                  </a:cubicBezTo>
                  <a:cubicBezTo>
                    <a:pt x="7259" y="1483"/>
                    <a:pt x="7232" y="1671"/>
                    <a:pt x="7339" y="1832"/>
                  </a:cubicBezTo>
                  <a:cubicBezTo>
                    <a:pt x="7420" y="1913"/>
                    <a:pt x="7501" y="1966"/>
                    <a:pt x="7608" y="1966"/>
                  </a:cubicBezTo>
                  <a:lnTo>
                    <a:pt x="7635" y="1966"/>
                  </a:lnTo>
                  <a:cubicBezTo>
                    <a:pt x="7689" y="1966"/>
                    <a:pt x="7770" y="1940"/>
                    <a:pt x="7823" y="1913"/>
                  </a:cubicBezTo>
                  <a:cubicBezTo>
                    <a:pt x="8442" y="1429"/>
                    <a:pt x="9087" y="1025"/>
                    <a:pt x="9759" y="649"/>
                  </a:cubicBezTo>
                  <a:cubicBezTo>
                    <a:pt x="10096" y="447"/>
                    <a:pt x="9907" y="1"/>
                    <a:pt x="9616" y="1"/>
                  </a:cubicBezTo>
                  <a:close/>
                  <a:moveTo>
                    <a:pt x="5818" y="2815"/>
                  </a:moveTo>
                  <a:cubicBezTo>
                    <a:pt x="5741" y="2815"/>
                    <a:pt x="5663" y="2842"/>
                    <a:pt x="5592" y="2907"/>
                  </a:cubicBezTo>
                  <a:cubicBezTo>
                    <a:pt x="5027" y="3472"/>
                    <a:pt x="4490" y="4063"/>
                    <a:pt x="4006" y="4682"/>
                  </a:cubicBezTo>
                  <a:cubicBezTo>
                    <a:pt x="3871" y="4843"/>
                    <a:pt x="3898" y="5031"/>
                    <a:pt x="4060" y="5166"/>
                  </a:cubicBezTo>
                  <a:cubicBezTo>
                    <a:pt x="4113" y="5219"/>
                    <a:pt x="4167" y="5219"/>
                    <a:pt x="4248" y="5246"/>
                  </a:cubicBezTo>
                  <a:cubicBezTo>
                    <a:pt x="4355" y="5246"/>
                    <a:pt x="4463" y="5192"/>
                    <a:pt x="4517" y="5112"/>
                  </a:cubicBezTo>
                  <a:cubicBezTo>
                    <a:pt x="5000" y="4520"/>
                    <a:pt x="5511" y="3929"/>
                    <a:pt x="6076" y="3391"/>
                  </a:cubicBezTo>
                  <a:cubicBezTo>
                    <a:pt x="6328" y="3160"/>
                    <a:pt x="6088" y="2815"/>
                    <a:pt x="5818" y="2815"/>
                  </a:cubicBezTo>
                  <a:close/>
                  <a:moveTo>
                    <a:pt x="62681" y="5586"/>
                  </a:moveTo>
                  <a:cubicBezTo>
                    <a:pt x="62077" y="5586"/>
                    <a:pt x="61477" y="5616"/>
                    <a:pt x="60892" y="5676"/>
                  </a:cubicBezTo>
                  <a:cubicBezTo>
                    <a:pt x="60444" y="5703"/>
                    <a:pt x="60461" y="6349"/>
                    <a:pt x="60893" y="6349"/>
                  </a:cubicBezTo>
                  <a:cubicBezTo>
                    <a:pt x="60901" y="6349"/>
                    <a:pt x="60910" y="6349"/>
                    <a:pt x="60919" y="6349"/>
                  </a:cubicBezTo>
                  <a:lnTo>
                    <a:pt x="60973" y="6349"/>
                  </a:lnTo>
                  <a:cubicBezTo>
                    <a:pt x="61753" y="6268"/>
                    <a:pt x="62505" y="6268"/>
                    <a:pt x="63285" y="6268"/>
                  </a:cubicBezTo>
                  <a:cubicBezTo>
                    <a:pt x="63473" y="6268"/>
                    <a:pt x="63608" y="6133"/>
                    <a:pt x="63608" y="5945"/>
                  </a:cubicBezTo>
                  <a:cubicBezTo>
                    <a:pt x="63608" y="5757"/>
                    <a:pt x="63473" y="5596"/>
                    <a:pt x="63285" y="5596"/>
                  </a:cubicBezTo>
                  <a:cubicBezTo>
                    <a:pt x="63083" y="5589"/>
                    <a:pt x="62882" y="5586"/>
                    <a:pt x="62681" y="5586"/>
                  </a:cubicBezTo>
                  <a:close/>
                  <a:moveTo>
                    <a:pt x="65581" y="5831"/>
                  </a:moveTo>
                  <a:cubicBezTo>
                    <a:pt x="65207" y="5831"/>
                    <a:pt x="65112" y="6434"/>
                    <a:pt x="65543" y="6510"/>
                  </a:cubicBezTo>
                  <a:cubicBezTo>
                    <a:pt x="66296" y="6644"/>
                    <a:pt x="67049" y="6832"/>
                    <a:pt x="67775" y="7074"/>
                  </a:cubicBezTo>
                  <a:cubicBezTo>
                    <a:pt x="67801" y="7074"/>
                    <a:pt x="67828" y="7101"/>
                    <a:pt x="67882" y="7101"/>
                  </a:cubicBezTo>
                  <a:cubicBezTo>
                    <a:pt x="67906" y="7106"/>
                    <a:pt x="67930" y="7108"/>
                    <a:pt x="67952" y="7108"/>
                  </a:cubicBezTo>
                  <a:cubicBezTo>
                    <a:pt x="68326" y="7108"/>
                    <a:pt x="68421" y="6505"/>
                    <a:pt x="67990" y="6429"/>
                  </a:cubicBezTo>
                  <a:cubicBezTo>
                    <a:pt x="67237" y="6160"/>
                    <a:pt x="66457" y="5972"/>
                    <a:pt x="65651" y="5838"/>
                  </a:cubicBezTo>
                  <a:cubicBezTo>
                    <a:pt x="65627" y="5833"/>
                    <a:pt x="65603" y="5831"/>
                    <a:pt x="65581" y="5831"/>
                  </a:cubicBezTo>
                  <a:close/>
                  <a:moveTo>
                    <a:pt x="58617" y="6014"/>
                  </a:moveTo>
                  <a:cubicBezTo>
                    <a:pt x="58588" y="6014"/>
                    <a:pt x="58558" y="6018"/>
                    <a:pt x="58527" y="6026"/>
                  </a:cubicBezTo>
                  <a:cubicBezTo>
                    <a:pt x="57747" y="6187"/>
                    <a:pt x="56967" y="6375"/>
                    <a:pt x="56214" y="6617"/>
                  </a:cubicBezTo>
                  <a:cubicBezTo>
                    <a:pt x="55775" y="6669"/>
                    <a:pt x="55858" y="7292"/>
                    <a:pt x="56247" y="7292"/>
                  </a:cubicBezTo>
                  <a:cubicBezTo>
                    <a:pt x="56263" y="7292"/>
                    <a:pt x="56279" y="7292"/>
                    <a:pt x="56295" y="7289"/>
                  </a:cubicBezTo>
                  <a:cubicBezTo>
                    <a:pt x="56349" y="7289"/>
                    <a:pt x="56376" y="7263"/>
                    <a:pt x="56403" y="7263"/>
                  </a:cubicBezTo>
                  <a:cubicBezTo>
                    <a:pt x="57155" y="7021"/>
                    <a:pt x="57908" y="6832"/>
                    <a:pt x="58661" y="6698"/>
                  </a:cubicBezTo>
                  <a:cubicBezTo>
                    <a:pt x="59059" y="6598"/>
                    <a:pt x="58973" y="6014"/>
                    <a:pt x="58617" y="6014"/>
                  </a:cubicBezTo>
                  <a:close/>
                  <a:moveTo>
                    <a:pt x="54073" y="7407"/>
                  </a:moveTo>
                  <a:cubicBezTo>
                    <a:pt x="54035" y="7407"/>
                    <a:pt x="53996" y="7413"/>
                    <a:pt x="53956" y="7424"/>
                  </a:cubicBezTo>
                  <a:cubicBezTo>
                    <a:pt x="53741" y="7531"/>
                    <a:pt x="53499" y="7612"/>
                    <a:pt x="53284" y="7720"/>
                  </a:cubicBezTo>
                  <a:cubicBezTo>
                    <a:pt x="52800" y="7935"/>
                    <a:pt x="52289" y="8177"/>
                    <a:pt x="51806" y="8419"/>
                  </a:cubicBezTo>
                  <a:cubicBezTo>
                    <a:pt x="51644" y="8499"/>
                    <a:pt x="51564" y="8714"/>
                    <a:pt x="51671" y="8876"/>
                  </a:cubicBezTo>
                  <a:cubicBezTo>
                    <a:pt x="51725" y="8983"/>
                    <a:pt x="51832" y="9064"/>
                    <a:pt x="51967" y="9064"/>
                  </a:cubicBezTo>
                  <a:cubicBezTo>
                    <a:pt x="52021" y="9064"/>
                    <a:pt x="52074" y="9037"/>
                    <a:pt x="52101" y="9010"/>
                  </a:cubicBezTo>
                  <a:cubicBezTo>
                    <a:pt x="52585" y="8768"/>
                    <a:pt x="53069" y="8553"/>
                    <a:pt x="53553" y="8338"/>
                  </a:cubicBezTo>
                  <a:cubicBezTo>
                    <a:pt x="53768" y="8230"/>
                    <a:pt x="53983" y="8150"/>
                    <a:pt x="54225" y="8042"/>
                  </a:cubicBezTo>
                  <a:cubicBezTo>
                    <a:pt x="54386" y="7988"/>
                    <a:pt x="54467" y="7773"/>
                    <a:pt x="54413" y="7612"/>
                  </a:cubicBezTo>
                  <a:cubicBezTo>
                    <a:pt x="54349" y="7484"/>
                    <a:pt x="54218" y="7407"/>
                    <a:pt x="54073" y="7407"/>
                  </a:cubicBezTo>
                  <a:close/>
                  <a:moveTo>
                    <a:pt x="2828" y="6509"/>
                  </a:moveTo>
                  <a:cubicBezTo>
                    <a:pt x="2735" y="6509"/>
                    <a:pt x="2652" y="6548"/>
                    <a:pt x="2608" y="6644"/>
                  </a:cubicBezTo>
                  <a:cubicBezTo>
                    <a:pt x="2205" y="7343"/>
                    <a:pt x="1828" y="8042"/>
                    <a:pt x="1506" y="8768"/>
                  </a:cubicBezTo>
                  <a:cubicBezTo>
                    <a:pt x="1425" y="8956"/>
                    <a:pt x="1506" y="9144"/>
                    <a:pt x="1667" y="9225"/>
                  </a:cubicBezTo>
                  <a:cubicBezTo>
                    <a:pt x="1721" y="9225"/>
                    <a:pt x="1748" y="9252"/>
                    <a:pt x="1801" y="9252"/>
                  </a:cubicBezTo>
                  <a:cubicBezTo>
                    <a:pt x="1936" y="9252"/>
                    <a:pt x="2070" y="9144"/>
                    <a:pt x="2124" y="9037"/>
                  </a:cubicBezTo>
                  <a:cubicBezTo>
                    <a:pt x="2420" y="8338"/>
                    <a:pt x="2796" y="7639"/>
                    <a:pt x="3199" y="6994"/>
                  </a:cubicBezTo>
                  <a:cubicBezTo>
                    <a:pt x="3375" y="6779"/>
                    <a:pt x="3070" y="6509"/>
                    <a:pt x="2828" y="6509"/>
                  </a:cubicBezTo>
                  <a:close/>
                  <a:moveTo>
                    <a:pt x="70014" y="7343"/>
                  </a:moveTo>
                  <a:cubicBezTo>
                    <a:pt x="69702" y="7343"/>
                    <a:pt x="69508" y="7829"/>
                    <a:pt x="69872" y="7988"/>
                  </a:cubicBezTo>
                  <a:cubicBezTo>
                    <a:pt x="70544" y="8365"/>
                    <a:pt x="71189" y="8768"/>
                    <a:pt x="71807" y="9225"/>
                  </a:cubicBezTo>
                  <a:cubicBezTo>
                    <a:pt x="71861" y="9279"/>
                    <a:pt x="71942" y="9306"/>
                    <a:pt x="72022" y="9306"/>
                  </a:cubicBezTo>
                  <a:cubicBezTo>
                    <a:pt x="72103" y="9279"/>
                    <a:pt x="72210" y="9252"/>
                    <a:pt x="72264" y="9144"/>
                  </a:cubicBezTo>
                  <a:cubicBezTo>
                    <a:pt x="72372" y="9010"/>
                    <a:pt x="72345" y="8795"/>
                    <a:pt x="72210" y="8687"/>
                  </a:cubicBezTo>
                  <a:cubicBezTo>
                    <a:pt x="71565" y="8203"/>
                    <a:pt x="70893" y="7773"/>
                    <a:pt x="70194" y="7397"/>
                  </a:cubicBezTo>
                  <a:cubicBezTo>
                    <a:pt x="70132" y="7360"/>
                    <a:pt x="70071" y="7343"/>
                    <a:pt x="70014" y="7343"/>
                  </a:cubicBezTo>
                  <a:close/>
                  <a:moveTo>
                    <a:pt x="49875" y="9508"/>
                  </a:moveTo>
                  <a:cubicBezTo>
                    <a:pt x="49823" y="9508"/>
                    <a:pt x="49767" y="9521"/>
                    <a:pt x="49709" y="9548"/>
                  </a:cubicBezTo>
                  <a:cubicBezTo>
                    <a:pt x="49036" y="9951"/>
                    <a:pt x="48418" y="10354"/>
                    <a:pt x="47692" y="10811"/>
                  </a:cubicBezTo>
                  <a:cubicBezTo>
                    <a:pt x="47558" y="10892"/>
                    <a:pt x="47504" y="11107"/>
                    <a:pt x="47612" y="11268"/>
                  </a:cubicBezTo>
                  <a:cubicBezTo>
                    <a:pt x="47665" y="11349"/>
                    <a:pt x="47773" y="11403"/>
                    <a:pt x="47880" y="11430"/>
                  </a:cubicBezTo>
                  <a:cubicBezTo>
                    <a:pt x="47961" y="11403"/>
                    <a:pt x="48015" y="11403"/>
                    <a:pt x="48069" y="11349"/>
                  </a:cubicBezTo>
                  <a:cubicBezTo>
                    <a:pt x="48768" y="10919"/>
                    <a:pt x="49413" y="10516"/>
                    <a:pt x="50058" y="10139"/>
                  </a:cubicBezTo>
                  <a:cubicBezTo>
                    <a:pt x="50357" y="9932"/>
                    <a:pt x="50184" y="9508"/>
                    <a:pt x="49875" y="9508"/>
                  </a:cubicBezTo>
                  <a:close/>
                  <a:moveTo>
                    <a:pt x="73800" y="10140"/>
                  </a:moveTo>
                  <a:cubicBezTo>
                    <a:pt x="73535" y="10140"/>
                    <a:pt x="73307" y="10483"/>
                    <a:pt x="73555" y="10731"/>
                  </a:cubicBezTo>
                  <a:cubicBezTo>
                    <a:pt x="74092" y="11241"/>
                    <a:pt x="74630" y="11806"/>
                    <a:pt x="75141" y="12424"/>
                  </a:cubicBezTo>
                  <a:cubicBezTo>
                    <a:pt x="75195" y="12505"/>
                    <a:pt x="75302" y="12532"/>
                    <a:pt x="75410" y="12532"/>
                  </a:cubicBezTo>
                  <a:cubicBezTo>
                    <a:pt x="75463" y="12532"/>
                    <a:pt x="75544" y="12505"/>
                    <a:pt x="75625" y="12451"/>
                  </a:cubicBezTo>
                  <a:cubicBezTo>
                    <a:pt x="75759" y="12344"/>
                    <a:pt x="75759" y="12129"/>
                    <a:pt x="75652" y="11994"/>
                  </a:cubicBezTo>
                  <a:cubicBezTo>
                    <a:pt x="75141" y="11376"/>
                    <a:pt x="74603" y="10784"/>
                    <a:pt x="74039" y="10247"/>
                  </a:cubicBezTo>
                  <a:cubicBezTo>
                    <a:pt x="73964" y="10172"/>
                    <a:pt x="73880" y="10140"/>
                    <a:pt x="73800" y="10140"/>
                  </a:cubicBezTo>
                  <a:close/>
                  <a:moveTo>
                    <a:pt x="109661" y="11917"/>
                  </a:moveTo>
                  <a:cubicBezTo>
                    <a:pt x="109228" y="11917"/>
                    <a:pt x="108795" y="11950"/>
                    <a:pt x="108369" y="12021"/>
                  </a:cubicBezTo>
                  <a:cubicBezTo>
                    <a:pt x="107930" y="12073"/>
                    <a:pt x="107963" y="12696"/>
                    <a:pt x="108372" y="12696"/>
                  </a:cubicBezTo>
                  <a:cubicBezTo>
                    <a:pt x="108389" y="12696"/>
                    <a:pt x="108406" y="12695"/>
                    <a:pt x="108423" y="12693"/>
                  </a:cubicBezTo>
                  <a:lnTo>
                    <a:pt x="108477" y="12693"/>
                  </a:lnTo>
                  <a:cubicBezTo>
                    <a:pt x="108860" y="12622"/>
                    <a:pt x="109258" y="12589"/>
                    <a:pt x="109656" y="12589"/>
                  </a:cubicBezTo>
                  <a:cubicBezTo>
                    <a:pt x="110011" y="12589"/>
                    <a:pt x="110366" y="12615"/>
                    <a:pt x="110708" y="12666"/>
                  </a:cubicBezTo>
                  <a:cubicBezTo>
                    <a:pt x="110728" y="12669"/>
                    <a:pt x="110746" y="12670"/>
                    <a:pt x="110765" y="12670"/>
                  </a:cubicBezTo>
                  <a:cubicBezTo>
                    <a:pt x="110928" y="12670"/>
                    <a:pt x="111061" y="12566"/>
                    <a:pt x="111085" y="12397"/>
                  </a:cubicBezTo>
                  <a:cubicBezTo>
                    <a:pt x="111138" y="12209"/>
                    <a:pt x="111004" y="12021"/>
                    <a:pt x="110816" y="11994"/>
                  </a:cubicBezTo>
                  <a:cubicBezTo>
                    <a:pt x="110435" y="11943"/>
                    <a:pt x="110048" y="11917"/>
                    <a:pt x="109661" y="11917"/>
                  </a:cubicBezTo>
                  <a:close/>
                  <a:moveTo>
                    <a:pt x="991" y="10783"/>
                  </a:moveTo>
                  <a:cubicBezTo>
                    <a:pt x="858" y="10783"/>
                    <a:pt x="725" y="10856"/>
                    <a:pt x="672" y="11026"/>
                  </a:cubicBezTo>
                  <a:cubicBezTo>
                    <a:pt x="457" y="11779"/>
                    <a:pt x="269" y="12586"/>
                    <a:pt x="161" y="13365"/>
                  </a:cubicBezTo>
                  <a:cubicBezTo>
                    <a:pt x="134" y="13553"/>
                    <a:pt x="269" y="13715"/>
                    <a:pt x="457" y="13742"/>
                  </a:cubicBezTo>
                  <a:lnTo>
                    <a:pt x="511" y="13742"/>
                  </a:lnTo>
                  <a:cubicBezTo>
                    <a:pt x="672" y="13742"/>
                    <a:pt x="807" y="13634"/>
                    <a:pt x="833" y="13446"/>
                  </a:cubicBezTo>
                  <a:cubicBezTo>
                    <a:pt x="941" y="12693"/>
                    <a:pt x="1102" y="11940"/>
                    <a:pt x="1317" y="11214"/>
                  </a:cubicBezTo>
                  <a:cubicBezTo>
                    <a:pt x="1399" y="10954"/>
                    <a:pt x="1195" y="10783"/>
                    <a:pt x="991" y="10783"/>
                  </a:cubicBezTo>
                  <a:close/>
                  <a:moveTo>
                    <a:pt x="45971" y="12048"/>
                  </a:moveTo>
                  <a:cubicBezTo>
                    <a:pt x="45903" y="12048"/>
                    <a:pt x="45829" y="12072"/>
                    <a:pt x="45757" y="12129"/>
                  </a:cubicBezTo>
                  <a:cubicBezTo>
                    <a:pt x="45165" y="12532"/>
                    <a:pt x="44547" y="12989"/>
                    <a:pt x="43821" y="13500"/>
                  </a:cubicBezTo>
                  <a:cubicBezTo>
                    <a:pt x="43687" y="13607"/>
                    <a:pt x="43660" y="13822"/>
                    <a:pt x="43767" y="13957"/>
                  </a:cubicBezTo>
                  <a:cubicBezTo>
                    <a:pt x="43821" y="14064"/>
                    <a:pt x="43928" y="14118"/>
                    <a:pt x="44036" y="14118"/>
                  </a:cubicBezTo>
                  <a:cubicBezTo>
                    <a:pt x="44117" y="14118"/>
                    <a:pt x="44170" y="14091"/>
                    <a:pt x="44224" y="14037"/>
                  </a:cubicBezTo>
                  <a:cubicBezTo>
                    <a:pt x="44923" y="13527"/>
                    <a:pt x="45568" y="13069"/>
                    <a:pt x="46133" y="12666"/>
                  </a:cubicBezTo>
                  <a:cubicBezTo>
                    <a:pt x="46459" y="12471"/>
                    <a:pt x="46258" y="12048"/>
                    <a:pt x="45971" y="12048"/>
                  </a:cubicBezTo>
                  <a:close/>
                  <a:moveTo>
                    <a:pt x="106206" y="12739"/>
                  </a:moveTo>
                  <a:cubicBezTo>
                    <a:pt x="106160" y="12739"/>
                    <a:pt x="106110" y="12749"/>
                    <a:pt x="106057" y="12774"/>
                  </a:cubicBezTo>
                  <a:cubicBezTo>
                    <a:pt x="105332" y="13123"/>
                    <a:pt x="104606" y="13500"/>
                    <a:pt x="103960" y="13957"/>
                  </a:cubicBezTo>
                  <a:cubicBezTo>
                    <a:pt x="103799" y="14064"/>
                    <a:pt x="103745" y="14279"/>
                    <a:pt x="103853" y="14441"/>
                  </a:cubicBezTo>
                  <a:cubicBezTo>
                    <a:pt x="103934" y="14521"/>
                    <a:pt x="104041" y="14575"/>
                    <a:pt x="104149" y="14575"/>
                  </a:cubicBezTo>
                  <a:cubicBezTo>
                    <a:pt x="104202" y="14575"/>
                    <a:pt x="104283" y="14548"/>
                    <a:pt x="104337" y="14521"/>
                  </a:cubicBezTo>
                  <a:cubicBezTo>
                    <a:pt x="104955" y="14091"/>
                    <a:pt x="105627" y="13715"/>
                    <a:pt x="106326" y="13392"/>
                  </a:cubicBezTo>
                  <a:cubicBezTo>
                    <a:pt x="106677" y="13228"/>
                    <a:pt x="106519" y="12739"/>
                    <a:pt x="106206" y="12739"/>
                  </a:cubicBezTo>
                  <a:close/>
                  <a:moveTo>
                    <a:pt x="113007" y="12831"/>
                  </a:moveTo>
                  <a:cubicBezTo>
                    <a:pt x="112717" y="12831"/>
                    <a:pt x="112521" y="13233"/>
                    <a:pt x="112805" y="13446"/>
                  </a:cubicBezTo>
                  <a:cubicBezTo>
                    <a:pt x="113424" y="13822"/>
                    <a:pt x="113988" y="14306"/>
                    <a:pt x="114472" y="14898"/>
                  </a:cubicBezTo>
                  <a:cubicBezTo>
                    <a:pt x="114526" y="14978"/>
                    <a:pt x="114633" y="15005"/>
                    <a:pt x="114741" y="15005"/>
                  </a:cubicBezTo>
                  <a:cubicBezTo>
                    <a:pt x="115010" y="15005"/>
                    <a:pt x="115171" y="14683"/>
                    <a:pt x="114983" y="14467"/>
                  </a:cubicBezTo>
                  <a:cubicBezTo>
                    <a:pt x="114472" y="13822"/>
                    <a:pt x="113827" y="13285"/>
                    <a:pt x="113128" y="12854"/>
                  </a:cubicBezTo>
                  <a:cubicBezTo>
                    <a:pt x="113087" y="12838"/>
                    <a:pt x="113046" y="12831"/>
                    <a:pt x="113007" y="12831"/>
                  </a:cubicBezTo>
                  <a:close/>
                  <a:moveTo>
                    <a:pt x="153119" y="13365"/>
                  </a:moveTo>
                  <a:cubicBezTo>
                    <a:pt x="153028" y="13365"/>
                    <a:pt x="152936" y="13405"/>
                    <a:pt x="152862" y="13500"/>
                  </a:cubicBezTo>
                  <a:cubicBezTo>
                    <a:pt x="152379" y="14091"/>
                    <a:pt x="151868" y="14709"/>
                    <a:pt x="151384" y="15301"/>
                  </a:cubicBezTo>
                  <a:cubicBezTo>
                    <a:pt x="151196" y="15516"/>
                    <a:pt x="151357" y="15865"/>
                    <a:pt x="151626" y="15865"/>
                  </a:cubicBezTo>
                  <a:cubicBezTo>
                    <a:pt x="151733" y="15865"/>
                    <a:pt x="151841" y="15812"/>
                    <a:pt x="151895" y="15731"/>
                  </a:cubicBezTo>
                  <a:cubicBezTo>
                    <a:pt x="152405" y="15140"/>
                    <a:pt x="152889" y="14521"/>
                    <a:pt x="153373" y="13903"/>
                  </a:cubicBezTo>
                  <a:cubicBezTo>
                    <a:pt x="153589" y="13648"/>
                    <a:pt x="153362" y="13365"/>
                    <a:pt x="153119" y="13365"/>
                  </a:cubicBezTo>
                  <a:close/>
                  <a:moveTo>
                    <a:pt x="76846" y="13715"/>
                  </a:moveTo>
                  <a:cubicBezTo>
                    <a:pt x="76602" y="13715"/>
                    <a:pt x="76370" y="13998"/>
                    <a:pt x="76566" y="14252"/>
                  </a:cubicBezTo>
                  <a:cubicBezTo>
                    <a:pt x="76996" y="14817"/>
                    <a:pt x="77426" y="15462"/>
                    <a:pt x="77910" y="16161"/>
                  </a:cubicBezTo>
                  <a:cubicBezTo>
                    <a:pt x="77964" y="16269"/>
                    <a:pt x="78071" y="16322"/>
                    <a:pt x="78179" y="16322"/>
                  </a:cubicBezTo>
                  <a:cubicBezTo>
                    <a:pt x="78232" y="16322"/>
                    <a:pt x="78313" y="16296"/>
                    <a:pt x="78340" y="16269"/>
                  </a:cubicBezTo>
                  <a:cubicBezTo>
                    <a:pt x="78501" y="16161"/>
                    <a:pt x="78555" y="15946"/>
                    <a:pt x="78448" y="15812"/>
                  </a:cubicBezTo>
                  <a:cubicBezTo>
                    <a:pt x="77964" y="15086"/>
                    <a:pt x="77533" y="14441"/>
                    <a:pt x="77103" y="13849"/>
                  </a:cubicBezTo>
                  <a:cubicBezTo>
                    <a:pt x="77030" y="13754"/>
                    <a:pt x="76937" y="13715"/>
                    <a:pt x="76846" y="13715"/>
                  </a:cubicBezTo>
                  <a:close/>
                  <a:moveTo>
                    <a:pt x="42140" y="14824"/>
                  </a:moveTo>
                  <a:cubicBezTo>
                    <a:pt x="42075" y="14824"/>
                    <a:pt x="42006" y="14846"/>
                    <a:pt x="41939" y="14898"/>
                  </a:cubicBezTo>
                  <a:lnTo>
                    <a:pt x="41616" y="15113"/>
                  </a:lnTo>
                  <a:cubicBezTo>
                    <a:pt x="41106" y="15516"/>
                    <a:pt x="40568" y="15919"/>
                    <a:pt x="40057" y="16296"/>
                  </a:cubicBezTo>
                  <a:cubicBezTo>
                    <a:pt x="39788" y="16484"/>
                    <a:pt x="39923" y="16887"/>
                    <a:pt x="40245" y="16887"/>
                  </a:cubicBezTo>
                  <a:lnTo>
                    <a:pt x="40245" y="16914"/>
                  </a:lnTo>
                  <a:cubicBezTo>
                    <a:pt x="40326" y="16914"/>
                    <a:pt x="40380" y="16887"/>
                    <a:pt x="40434" y="16833"/>
                  </a:cubicBezTo>
                  <a:lnTo>
                    <a:pt x="42020" y="15677"/>
                  </a:lnTo>
                  <a:lnTo>
                    <a:pt x="42342" y="15435"/>
                  </a:lnTo>
                  <a:cubicBezTo>
                    <a:pt x="42625" y="15218"/>
                    <a:pt x="42415" y="14824"/>
                    <a:pt x="42140" y="14824"/>
                  </a:cubicBezTo>
                  <a:close/>
                  <a:moveTo>
                    <a:pt x="102295" y="15298"/>
                  </a:moveTo>
                  <a:cubicBezTo>
                    <a:pt x="102215" y="15298"/>
                    <a:pt x="102130" y="15330"/>
                    <a:pt x="102052" y="15408"/>
                  </a:cubicBezTo>
                  <a:lnTo>
                    <a:pt x="101944" y="15489"/>
                  </a:lnTo>
                  <a:cubicBezTo>
                    <a:pt x="101326" y="16000"/>
                    <a:pt x="100788" y="16511"/>
                    <a:pt x="100304" y="17021"/>
                  </a:cubicBezTo>
                  <a:cubicBezTo>
                    <a:pt x="100170" y="17156"/>
                    <a:pt x="100170" y="17344"/>
                    <a:pt x="100304" y="17478"/>
                  </a:cubicBezTo>
                  <a:cubicBezTo>
                    <a:pt x="100385" y="17559"/>
                    <a:pt x="100466" y="17586"/>
                    <a:pt x="100546" y="17586"/>
                  </a:cubicBezTo>
                  <a:lnTo>
                    <a:pt x="100546" y="17613"/>
                  </a:lnTo>
                  <a:cubicBezTo>
                    <a:pt x="100654" y="17586"/>
                    <a:pt x="100734" y="17559"/>
                    <a:pt x="100788" y="17478"/>
                  </a:cubicBezTo>
                  <a:cubicBezTo>
                    <a:pt x="101272" y="17021"/>
                    <a:pt x="101783" y="16511"/>
                    <a:pt x="102401" y="16000"/>
                  </a:cubicBezTo>
                  <a:lnTo>
                    <a:pt x="102509" y="15919"/>
                  </a:lnTo>
                  <a:cubicBezTo>
                    <a:pt x="102801" y="15690"/>
                    <a:pt x="102575" y="15298"/>
                    <a:pt x="102295" y="15298"/>
                  </a:cubicBezTo>
                  <a:close/>
                  <a:moveTo>
                    <a:pt x="350" y="15408"/>
                  </a:moveTo>
                  <a:cubicBezTo>
                    <a:pt x="161" y="15408"/>
                    <a:pt x="0" y="15570"/>
                    <a:pt x="0" y="15758"/>
                  </a:cubicBezTo>
                  <a:cubicBezTo>
                    <a:pt x="0" y="16107"/>
                    <a:pt x="27" y="16484"/>
                    <a:pt x="54" y="16833"/>
                  </a:cubicBezTo>
                  <a:cubicBezTo>
                    <a:pt x="108" y="17263"/>
                    <a:pt x="161" y="17720"/>
                    <a:pt x="242" y="18151"/>
                  </a:cubicBezTo>
                  <a:cubicBezTo>
                    <a:pt x="269" y="18312"/>
                    <a:pt x="403" y="18419"/>
                    <a:pt x="565" y="18419"/>
                  </a:cubicBezTo>
                  <a:lnTo>
                    <a:pt x="565" y="18446"/>
                  </a:lnTo>
                  <a:cubicBezTo>
                    <a:pt x="591" y="18419"/>
                    <a:pt x="618" y="18419"/>
                    <a:pt x="618" y="18419"/>
                  </a:cubicBezTo>
                  <a:cubicBezTo>
                    <a:pt x="807" y="18392"/>
                    <a:pt x="941" y="18204"/>
                    <a:pt x="887" y="18043"/>
                  </a:cubicBezTo>
                  <a:cubicBezTo>
                    <a:pt x="833" y="17613"/>
                    <a:pt x="780" y="17210"/>
                    <a:pt x="726" y="16806"/>
                  </a:cubicBezTo>
                  <a:cubicBezTo>
                    <a:pt x="699" y="16457"/>
                    <a:pt x="672" y="16080"/>
                    <a:pt x="672" y="15758"/>
                  </a:cubicBezTo>
                  <a:cubicBezTo>
                    <a:pt x="672" y="15570"/>
                    <a:pt x="538" y="15408"/>
                    <a:pt x="350" y="15408"/>
                  </a:cubicBezTo>
                  <a:close/>
                  <a:moveTo>
                    <a:pt x="115992" y="16311"/>
                  </a:moveTo>
                  <a:cubicBezTo>
                    <a:pt x="115779" y="16311"/>
                    <a:pt x="115559" y="16517"/>
                    <a:pt x="115682" y="16779"/>
                  </a:cubicBezTo>
                  <a:cubicBezTo>
                    <a:pt x="115978" y="17478"/>
                    <a:pt x="116193" y="18204"/>
                    <a:pt x="116327" y="18957"/>
                  </a:cubicBezTo>
                  <a:cubicBezTo>
                    <a:pt x="116327" y="19118"/>
                    <a:pt x="116488" y="19226"/>
                    <a:pt x="116650" y="19226"/>
                  </a:cubicBezTo>
                  <a:lnTo>
                    <a:pt x="116703" y="19226"/>
                  </a:lnTo>
                  <a:cubicBezTo>
                    <a:pt x="116892" y="19199"/>
                    <a:pt x="116999" y="19038"/>
                    <a:pt x="116972" y="18850"/>
                  </a:cubicBezTo>
                  <a:cubicBezTo>
                    <a:pt x="116865" y="18043"/>
                    <a:pt x="116623" y="17263"/>
                    <a:pt x="116273" y="16511"/>
                  </a:cubicBezTo>
                  <a:cubicBezTo>
                    <a:pt x="116217" y="16370"/>
                    <a:pt x="116105" y="16311"/>
                    <a:pt x="115992" y="16311"/>
                  </a:cubicBezTo>
                  <a:close/>
                  <a:moveTo>
                    <a:pt x="150102" y="16950"/>
                  </a:moveTo>
                  <a:cubicBezTo>
                    <a:pt x="150016" y="16950"/>
                    <a:pt x="149927" y="16986"/>
                    <a:pt x="149851" y="17075"/>
                  </a:cubicBezTo>
                  <a:cubicBezTo>
                    <a:pt x="149341" y="17640"/>
                    <a:pt x="148803" y="18231"/>
                    <a:pt x="148265" y="18769"/>
                  </a:cubicBezTo>
                  <a:cubicBezTo>
                    <a:pt x="148131" y="18903"/>
                    <a:pt x="148131" y="19118"/>
                    <a:pt x="148265" y="19253"/>
                  </a:cubicBezTo>
                  <a:cubicBezTo>
                    <a:pt x="148319" y="19307"/>
                    <a:pt x="148400" y="19360"/>
                    <a:pt x="148480" y="19360"/>
                  </a:cubicBezTo>
                  <a:cubicBezTo>
                    <a:pt x="148588" y="19360"/>
                    <a:pt x="148669" y="19307"/>
                    <a:pt x="148749" y="19253"/>
                  </a:cubicBezTo>
                  <a:cubicBezTo>
                    <a:pt x="149287" y="18688"/>
                    <a:pt x="149825" y="18097"/>
                    <a:pt x="150335" y="17505"/>
                  </a:cubicBezTo>
                  <a:cubicBezTo>
                    <a:pt x="150576" y="17265"/>
                    <a:pt x="150353" y="16950"/>
                    <a:pt x="150102" y="16950"/>
                  </a:cubicBezTo>
                  <a:close/>
                  <a:moveTo>
                    <a:pt x="38336" y="17683"/>
                  </a:moveTo>
                  <a:cubicBezTo>
                    <a:pt x="38269" y="17683"/>
                    <a:pt x="38202" y="17704"/>
                    <a:pt x="38148" y="17747"/>
                  </a:cubicBezTo>
                  <a:cubicBezTo>
                    <a:pt x="37503" y="18177"/>
                    <a:pt x="36858" y="18634"/>
                    <a:pt x="36213" y="19091"/>
                  </a:cubicBezTo>
                  <a:cubicBezTo>
                    <a:pt x="35944" y="19280"/>
                    <a:pt x="36078" y="19683"/>
                    <a:pt x="36428" y="19710"/>
                  </a:cubicBezTo>
                  <a:lnTo>
                    <a:pt x="36428" y="19656"/>
                  </a:lnTo>
                  <a:cubicBezTo>
                    <a:pt x="36446" y="19665"/>
                    <a:pt x="36467" y="19668"/>
                    <a:pt x="36489" y="19668"/>
                  </a:cubicBezTo>
                  <a:cubicBezTo>
                    <a:pt x="36532" y="19668"/>
                    <a:pt x="36580" y="19656"/>
                    <a:pt x="36616" y="19656"/>
                  </a:cubicBezTo>
                  <a:cubicBezTo>
                    <a:pt x="37261" y="19199"/>
                    <a:pt x="37906" y="18742"/>
                    <a:pt x="38525" y="18285"/>
                  </a:cubicBezTo>
                  <a:cubicBezTo>
                    <a:pt x="38686" y="18177"/>
                    <a:pt x="38713" y="17962"/>
                    <a:pt x="38605" y="17828"/>
                  </a:cubicBezTo>
                  <a:cubicBezTo>
                    <a:pt x="38541" y="17731"/>
                    <a:pt x="38438" y="17683"/>
                    <a:pt x="38336" y="17683"/>
                  </a:cubicBezTo>
                  <a:close/>
                  <a:moveTo>
                    <a:pt x="79460" y="17649"/>
                  </a:moveTo>
                  <a:cubicBezTo>
                    <a:pt x="79400" y="17649"/>
                    <a:pt x="79339" y="17665"/>
                    <a:pt x="79281" y="17694"/>
                  </a:cubicBezTo>
                  <a:cubicBezTo>
                    <a:pt x="79120" y="17801"/>
                    <a:pt x="79066" y="18016"/>
                    <a:pt x="79173" y="18177"/>
                  </a:cubicBezTo>
                  <a:lnTo>
                    <a:pt x="79926" y="19360"/>
                  </a:lnTo>
                  <a:lnTo>
                    <a:pt x="80410" y="20167"/>
                  </a:lnTo>
                  <a:cubicBezTo>
                    <a:pt x="80464" y="20274"/>
                    <a:pt x="80571" y="20328"/>
                    <a:pt x="80679" y="20328"/>
                  </a:cubicBezTo>
                  <a:lnTo>
                    <a:pt x="80706" y="20301"/>
                  </a:lnTo>
                  <a:cubicBezTo>
                    <a:pt x="80760" y="20301"/>
                    <a:pt x="80840" y="20301"/>
                    <a:pt x="80894" y="20274"/>
                  </a:cubicBezTo>
                  <a:cubicBezTo>
                    <a:pt x="81028" y="20167"/>
                    <a:pt x="81082" y="19952"/>
                    <a:pt x="81002" y="19790"/>
                  </a:cubicBezTo>
                  <a:lnTo>
                    <a:pt x="80491" y="18984"/>
                  </a:lnTo>
                  <a:lnTo>
                    <a:pt x="79738" y="17801"/>
                  </a:lnTo>
                  <a:cubicBezTo>
                    <a:pt x="79669" y="17698"/>
                    <a:pt x="79567" y="17649"/>
                    <a:pt x="79460" y="17649"/>
                  </a:cubicBezTo>
                  <a:close/>
                  <a:moveTo>
                    <a:pt x="98998" y="18714"/>
                  </a:moveTo>
                  <a:cubicBezTo>
                    <a:pt x="98898" y="18714"/>
                    <a:pt x="98795" y="18761"/>
                    <a:pt x="98718" y="18876"/>
                  </a:cubicBezTo>
                  <a:cubicBezTo>
                    <a:pt x="98234" y="19548"/>
                    <a:pt x="97831" y="20221"/>
                    <a:pt x="97508" y="20973"/>
                  </a:cubicBezTo>
                  <a:cubicBezTo>
                    <a:pt x="97428" y="21135"/>
                    <a:pt x="97481" y="21350"/>
                    <a:pt x="97670" y="21403"/>
                  </a:cubicBezTo>
                  <a:cubicBezTo>
                    <a:pt x="97696" y="21430"/>
                    <a:pt x="97750" y="21430"/>
                    <a:pt x="97804" y="21457"/>
                  </a:cubicBezTo>
                  <a:lnTo>
                    <a:pt x="97831" y="21403"/>
                  </a:lnTo>
                  <a:cubicBezTo>
                    <a:pt x="97938" y="21403"/>
                    <a:pt x="98046" y="21350"/>
                    <a:pt x="98100" y="21242"/>
                  </a:cubicBezTo>
                  <a:cubicBezTo>
                    <a:pt x="98422" y="20543"/>
                    <a:pt x="98826" y="19898"/>
                    <a:pt x="99256" y="19280"/>
                  </a:cubicBezTo>
                  <a:cubicBezTo>
                    <a:pt x="99486" y="19011"/>
                    <a:pt x="99250" y="18714"/>
                    <a:pt x="98998" y="18714"/>
                  </a:cubicBezTo>
                  <a:close/>
                  <a:moveTo>
                    <a:pt x="34493" y="20323"/>
                  </a:moveTo>
                  <a:cubicBezTo>
                    <a:pt x="34432" y="20323"/>
                    <a:pt x="34368" y="20341"/>
                    <a:pt x="34304" y="20382"/>
                  </a:cubicBezTo>
                  <a:cubicBezTo>
                    <a:pt x="33659" y="20839"/>
                    <a:pt x="33014" y="21269"/>
                    <a:pt x="32368" y="21699"/>
                  </a:cubicBezTo>
                  <a:cubicBezTo>
                    <a:pt x="32028" y="21856"/>
                    <a:pt x="32147" y="22345"/>
                    <a:pt x="32501" y="22345"/>
                  </a:cubicBezTo>
                  <a:cubicBezTo>
                    <a:pt x="32511" y="22345"/>
                    <a:pt x="32520" y="22345"/>
                    <a:pt x="32530" y="22344"/>
                  </a:cubicBezTo>
                  <a:lnTo>
                    <a:pt x="32557" y="22291"/>
                  </a:lnTo>
                  <a:cubicBezTo>
                    <a:pt x="32572" y="22299"/>
                    <a:pt x="32588" y="22302"/>
                    <a:pt x="32604" y="22302"/>
                  </a:cubicBezTo>
                  <a:cubicBezTo>
                    <a:pt x="32642" y="22302"/>
                    <a:pt x="32680" y="22283"/>
                    <a:pt x="32718" y="22264"/>
                  </a:cubicBezTo>
                  <a:cubicBezTo>
                    <a:pt x="33390" y="21834"/>
                    <a:pt x="34035" y="21403"/>
                    <a:pt x="34680" y="20946"/>
                  </a:cubicBezTo>
                  <a:cubicBezTo>
                    <a:pt x="34993" y="20746"/>
                    <a:pt x="34787" y="20323"/>
                    <a:pt x="34493" y="20323"/>
                  </a:cubicBezTo>
                  <a:close/>
                  <a:moveTo>
                    <a:pt x="146811" y="20383"/>
                  </a:moveTo>
                  <a:cubicBezTo>
                    <a:pt x="146730" y="20383"/>
                    <a:pt x="146647" y="20414"/>
                    <a:pt x="146572" y="20489"/>
                  </a:cubicBezTo>
                  <a:cubicBezTo>
                    <a:pt x="146034" y="21027"/>
                    <a:pt x="145442" y="21565"/>
                    <a:pt x="144878" y="22102"/>
                  </a:cubicBezTo>
                  <a:cubicBezTo>
                    <a:pt x="144636" y="22291"/>
                    <a:pt x="144797" y="22667"/>
                    <a:pt x="145093" y="22667"/>
                  </a:cubicBezTo>
                  <a:lnTo>
                    <a:pt x="145120" y="22640"/>
                  </a:lnTo>
                  <a:cubicBezTo>
                    <a:pt x="145201" y="22640"/>
                    <a:pt x="145254" y="22613"/>
                    <a:pt x="145335" y="22586"/>
                  </a:cubicBezTo>
                  <a:cubicBezTo>
                    <a:pt x="145900" y="22049"/>
                    <a:pt x="146491" y="21511"/>
                    <a:pt x="147056" y="20973"/>
                  </a:cubicBezTo>
                  <a:cubicBezTo>
                    <a:pt x="147303" y="20726"/>
                    <a:pt x="147076" y="20383"/>
                    <a:pt x="146811" y="20383"/>
                  </a:cubicBezTo>
                  <a:close/>
                  <a:moveTo>
                    <a:pt x="1185" y="20060"/>
                  </a:moveTo>
                  <a:cubicBezTo>
                    <a:pt x="977" y="20060"/>
                    <a:pt x="759" y="20246"/>
                    <a:pt x="860" y="20516"/>
                  </a:cubicBezTo>
                  <a:cubicBezTo>
                    <a:pt x="1129" y="21269"/>
                    <a:pt x="1452" y="21995"/>
                    <a:pt x="1828" y="22694"/>
                  </a:cubicBezTo>
                  <a:cubicBezTo>
                    <a:pt x="1909" y="22801"/>
                    <a:pt x="2016" y="22882"/>
                    <a:pt x="2124" y="22882"/>
                  </a:cubicBezTo>
                  <a:lnTo>
                    <a:pt x="2151" y="22855"/>
                  </a:lnTo>
                  <a:cubicBezTo>
                    <a:pt x="2205" y="22855"/>
                    <a:pt x="2258" y="22855"/>
                    <a:pt x="2285" y="22828"/>
                  </a:cubicBezTo>
                  <a:cubicBezTo>
                    <a:pt x="2446" y="22748"/>
                    <a:pt x="2527" y="22533"/>
                    <a:pt x="2420" y="22371"/>
                  </a:cubicBezTo>
                  <a:cubicBezTo>
                    <a:pt x="2070" y="21699"/>
                    <a:pt x="1748" y="21000"/>
                    <a:pt x="1479" y="20274"/>
                  </a:cubicBezTo>
                  <a:cubicBezTo>
                    <a:pt x="1429" y="20125"/>
                    <a:pt x="1309" y="20060"/>
                    <a:pt x="1185" y="20060"/>
                  </a:cubicBezTo>
                  <a:close/>
                  <a:moveTo>
                    <a:pt x="116656" y="20943"/>
                  </a:moveTo>
                  <a:cubicBezTo>
                    <a:pt x="116489" y="20943"/>
                    <a:pt x="116352" y="21070"/>
                    <a:pt x="116327" y="21242"/>
                  </a:cubicBezTo>
                  <a:cubicBezTo>
                    <a:pt x="116220" y="21995"/>
                    <a:pt x="116031" y="22721"/>
                    <a:pt x="115763" y="23420"/>
                  </a:cubicBezTo>
                  <a:cubicBezTo>
                    <a:pt x="115709" y="23608"/>
                    <a:pt x="115789" y="23796"/>
                    <a:pt x="115978" y="23877"/>
                  </a:cubicBezTo>
                  <a:lnTo>
                    <a:pt x="116112" y="23877"/>
                  </a:lnTo>
                  <a:cubicBezTo>
                    <a:pt x="116246" y="23877"/>
                    <a:pt x="116354" y="23796"/>
                    <a:pt x="116408" y="23662"/>
                  </a:cubicBezTo>
                  <a:cubicBezTo>
                    <a:pt x="116703" y="22909"/>
                    <a:pt x="116892" y="22129"/>
                    <a:pt x="116999" y="21323"/>
                  </a:cubicBezTo>
                  <a:cubicBezTo>
                    <a:pt x="117026" y="21135"/>
                    <a:pt x="116892" y="20973"/>
                    <a:pt x="116703" y="20946"/>
                  </a:cubicBezTo>
                  <a:cubicBezTo>
                    <a:pt x="116687" y="20944"/>
                    <a:pt x="116671" y="20943"/>
                    <a:pt x="116656" y="20943"/>
                  </a:cubicBezTo>
                  <a:close/>
                  <a:moveTo>
                    <a:pt x="81945" y="21624"/>
                  </a:moveTo>
                  <a:cubicBezTo>
                    <a:pt x="81710" y="21624"/>
                    <a:pt x="81484" y="21890"/>
                    <a:pt x="81674" y="22156"/>
                  </a:cubicBezTo>
                  <a:cubicBezTo>
                    <a:pt x="82158" y="22882"/>
                    <a:pt x="82588" y="23500"/>
                    <a:pt x="83018" y="24092"/>
                  </a:cubicBezTo>
                  <a:cubicBezTo>
                    <a:pt x="83072" y="24199"/>
                    <a:pt x="83179" y="24253"/>
                    <a:pt x="83287" y="24253"/>
                  </a:cubicBezTo>
                  <a:lnTo>
                    <a:pt x="83287" y="24226"/>
                  </a:lnTo>
                  <a:cubicBezTo>
                    <a:pt x="83340" y="24226"/>
                    <a:pt x="83421" y="24199"/>
                    <a:pt x="83448" y="24173"/>
                  </a:cubicBezTo>
                  <a:cubicBezTo>
                    <a:pt x="83609" y="24065"/>
                    <a:pt x="83636" y="23877"/>
                    <a:pt x="83529" y="23716"/>
                  </a:cubicBezTo>
                  <a:cubicBezTo>
                    <a:pt x="83125" y="23124"/>
                    <a:pt x="82695" y="22506"/>
                    <a:pt x="82211" y="21780"/>
                  </a:cubicBezTo>
                  <a:cubicBezTo>
                    <a:pt x="82140" y="21670"/>
                    <a:pt x="82042" y="21624"/>
                    <a:pt x="81945" y="21624"/>
                  </a:cubicBezTo>
                  <a:close/>
                  <a:moveTo>
                    <a:pt x="30562" y="22932"/>
                  </a:moveTo>
                  <a:cubicBezTo>
                    <a:pt x="30501" y="22932"/>
                    <a:pt x="30438" y="22950"/>
                    <a:pt x="30379" y="22990"/>
                  </a:cubicBezTo>
                  <a:cubicBezTo>
                    <a:pt x="29734" y="23393"/>
                    <a:pt x="29062" y="23823"/>
                    <a:pt x="28390" y="24226"/>
                  </a:cubicBezTo>
                  <a:cubicBezTo>
                    <a:pt x="28094" y="24414"/>
                    <a:pt x="28228" y="24845"/>
                    <a:pt x="28578" y="24845"/>
                  </a:cubicBezTo>
                  <a:cubicBezTo>
                    <a:pt x="28632" y="24845"/>
                    <a:pt x="28685" y="24818"/>
                    <a:pt x="28739" y="24818"/>
                  </a:cubicBezTo>
                  <a:cubicBezTo>
                    <a:pt x="29384" y="24388"/>
                    <a:pt x="30056" y="23984"/>
                    <a:pt x="30728" y="23554"/>
                  </a:cubicBezTo>
                  <a:cubicBezTo>
                    <a:pt x="30890" y="23447"/>
                    <a:pt x="30944" y="23232"/>
                    <a:pt x="30836" y="23070"/>
                  </a:cubicBezTo>
                  <a:cubicBezTo>
                    <a:pt x="30768" y="22985"/>
                    <a:pt x="30668" y="22932"/>
                    <a:pt x="30562" y="22932"/>
                  </a:cubicBezTo>
                  <a:close/>
                  <a:moveTo>
                    <a:pt x="143328" y="23546"/>
                  </a:moveTo>
                  <a:cubicBezTo>
                    <a:pt x="143255" y="23546"/>
                    <a:pt x="143178" y="23572"/>
                    <a:pt x="143104" y="23635"/>
                  </a:cubicBezTo>
                  <a:cubicBezTo>
                    <a:pt x="142512" y="24119"/>
                    <a:pt x="141921" y="24630"/>
                    <a:pt x="141302" y="25113"/>
                  </a:cubicBezTo>
                  <a:cubicBezTo>
                    <a:pt x="141168" y="25221"/>
                    <a:pt x="141141" y="25436"/>
                    <a:pt x="141249" y="25597"/>
                  </a:cubicBezTo>
                  <a:cubicBezTo>
                    <a:pt x="141329" y="25651"/>
                    <a:pt x="141410" y="25705"/>
                    <a:pt x="141517" y="25705"/>
                  </a:cubicBezTo>
                  <a:lnTo>
                    <a:pt x="141544" y="25705"/>
                  </a:lnTo>
                  <a:cubicBezTo>
                    <a:pt x="141598" y="25705"/>
                    <a:pt x="141679" y="25678"/>
                    <a:pt x="141732" y="25651"/>
                  </a:cubicBezTo>
                  <a:cubicBezTo>
                    <a:pt x="142351" y="25140"/>
                    <a:pt x="142942" y="24656"/>
                    <a:pt x="143561" y="24146"/>
                  </a:cubicBezTo>
                  <a:cubicBezTo>
                    <a:pt x="143815" y="23913"/>
                    <a:pt x="143601" y="23546"/>
                    <a:pt x="143328" y="23546"/>
                  </a:cubicBezTo>
                  <a:close/>
                  <a:moveTo>
                    <a:pt x="97120" y="22992"/>
                  </a:moveTo>
                  <a:cubicBezTo>
                    <a:pt x="96969" y="22992"/>
                    <a:pt x="96818" y="23083"/>
                    <a:pt x="96782" y="23285"/>
                  </a:cubicBezTo>
                  <a:cubicBezTo>
                    <a:pt x="96675" y="23823"/>
                    <a:pt x="96621" y="24388"/>
                    <a:pt x="96648" y="24952"/>
                  </a:cubicBezTo>
                  <a:cubicBezTo>
                    <a:pt x="96648" y="25194"/>
                    <a:pt x="96648" y="25436"/>
                    <a:pt x="96648" y="25705"/>
                  </a:cubicBezTo>
                  <a:cubicBezTo>
                    <a:pt x="96675" y="25866"/>
                    <a:pt x="96809" y="26001"/>
                    <a:pt x="96998" y="26001"/>
                  </a:cubicBezTo>
                  <a:lnTo>
                    <a:pt x="97024" y="26001"/>
                  </a:lnTo>
                  <a:cubicBezTo>
                    <a:pt x="97213" y="26001"/>
                    <a:pt x="97347" y="25839"/>
                    <a:pt x="97347" y="25651"/>
                  </a:cubicBezTo>
                  <a:cubicBezTo>
                    <a:pt x="97320" y="25409"/>
                    <a:pt x="97320" y="25194"/>
                    <a:pt x="97320" y="24952"/>
                  </a:cubicBezTo>
                  <a:cubicBezTo>
                    <a:pt x="97320" y="24441"/>
                    <a:pt x="97374" y="23904"/>
                    <a:pt x="97455" y="23393"/>
                  </a:cubicBezTo>
                  <a:cubicBezTo>
                    <a:pt x="97500" y="23138"/>
                    <a:pt x="97310" y="22992"/>
                    <a:pt x="97120" y="22992"/>
                  </a:cubicBezTo>
                  <a:close/>
                  <a:moveTo>
                    <a:pt x="3430" y="24173"/>
                  </a:moveTo>
                  <a:cubicBezTo>
                    <a:pt x="3192" y="24173"/>
                    <a:pt x="2969" y="24456"/>
                    <a:pt x="3145" y="24710"/>
                  </a:cubicBezTo>
                  <a:cubicBezTo>
                    <a:pt x="3629" y="25329"/>
                    <a:pt x="4167" y="25947"/>
                    <a:pt x="4759" y="26485"/>
                  </a:cubicBezTo>
                  <a:cubicBezTo>
                    <a:pt x="4812" y="26538"/>
                    <a:pt x="4893" y="26592"/>
                    <a:pt x="4974" y="26592"/>
                  </a:cubicBezTo>
                  <a:cubicBezTo>
                    <a:pt x="5269" y="26592"/>
                    <a:pt x="5431" y="26216"/>
                    <a:pt x="5216" y="26001"/>
                  </a:cubicBezTo>
                  <a:cubicBezTo>
                    <a:pt x="4651" y="25463"/>
                    <a:pt x="4140" y="24898"/>
                    <a:pt x="3683" y="24307"/>
                  </a:cubicBezTo>
                  <a:cubicBezTo>
                    <a:pt x="3610" y="24212"/>
                    <a:pt x="3519" y="24173"/>
                    <a:pt x="3430" y="24173"/>
                  </a:cubicBezTo>
                  <a:close/>
                  <a:moveTo>
                    <a:pt x="26511" y="25411"/>
                  </a:moveTo>
                  <a:cubicBezTo>
                    <a:pt x="26465" y="25411"/>
                    <a:pt x="26418" y="25427"/>
                    <a:pt x="26373" y="25463"/>
                  </a:cubicBezTo>
                  <a:cubicBezTo>
                    <a:pt x="25647" y="25893"/>
                    <a:pt x="24975" y="26296"/>
                    <a:pt x="24357" y="26619"/>
                  </a:cubicBezTo>
                  <a:cubicBezTo>
                    <a:pt x="24034" y="26780"/>
                    <a:pt x="24169" y="27264"/>
                    <a:pt x="24518" y="27264"/>
                  </a:cubicBezTo>
                  <a:lnTo>
                    <a:pt x="24545" y="27237"/>
                  </a:lnTo>
                  <a:cubicBezTo>
                    <a:pt x="24572" y="27237"/>
                    <a:pt x="24626" y="27237"/>
                    <a:pt x="24653" y="27210"/>
                  </a:cubicBezTo>
                  <a:cubicBezTo>
                    <a:pt x="25298" y="26861"/>
                    <a:pt x="25970" y="26485"/>
                    <a:pt x="26696" y="26028"/>
                  </a:cubicBezTo>
                  <a:cubicBezTo>
                    <a:pt x="27016" y="25913"/>
                    <a:pt x="26773" y="25411"/>
                    <a:pt x="26511" y="25411"/>
                  </a:cubicBezTo>
                  <a:close/>
                  <a:moveTo>
                    <a:pt x="84715" y="25452"/>
                  </a:moveTo>
                  <a:cubicBezTo>
                    <a:pt x="84473" y="25452"/>
                    <a:pt x="84243" y="25741"/>
                    <a:pt x="84443" y="26001"/>
                  </a:cubicBezTo>
                  <a:cubicBezTo>
                    <a:pt x="84953" y="26619"/>
                    <a:pt x="85491" y="27237"/>
                    <a:pt x="86002" y="27775"/>
                  </a:cubicBezTo>
                  <a:cubicBezTo>
                    <a:pt x="86083" y="27829"/>
                    <a:pt x="86163" y="27883"/>
                    <a:pt x="86271" y="27883"/>
                  </a:cubicBezTo>
                  <a:lnTo>
                    <a:pt x="86271" y="27856"/>
                  </a:lnTo>
                  <a:cubicBezTo>
                    <a:pt x="86351" y="27856"/>
                    <a:pt x="86432" y="27829"/>
                    <a:pt x="86486" y="27775"/>
                  </a:cubicBezTo>
                  <a:cubicBezTo>
                    <a:pt x="86620" y="27641"/>
                    <a:pt x="86620" y="27425"/>
                    <a:pt x="86486" y="27318"/>
                  </a:cubicBezTo>
                  <a:cubicBezTo>
                    <a:pt x="85975" y="26780"/>
                    <a:pt x="85464" y="26189"/>
                    <a:pt x="84953" y="25570"/>
                  </a:cubicBezTo>
                  <a:cubicBezTo>
                    <a:pt x="84884" y="25487"/>
                    <a:pt x="84799" y="25452"/>
                    <a:pt x="84715" y="25452"/>
                  </a:cubicBezTo>
                  <a:close/>
                  <a:moveTo>
                    <a:pt x="115039" y="25340"/>
                  </a:moveTo>
                  <a:cubicBezTo>
                    <a:pt x="114941" y="25340"/>
                    <a:pt x="114841" y="25384"/>
                    <a:pt x="114768" y="25490"/>
                  </a:cubicBezTo>
                  <a:cubicBezTo>
                    <a:pt x="114365" y="26135"/>
                    <a:pt x="113881" y="26753"/>
                    <a:pt x="113397" y="27318"/>
                  </a:cubicBezTo>
                  <a:cubicBezTo>
                    <a:pt x="113182" y="27533"/>
                    <a:pt x="113343" y="27883"/>
                    <a:pt x="113639" y="27883"/>
                  </a:cubicBezTo>
                  <a:lnTo>
                    <a:pt x="113666" y="27856"/>
                  </a:lnTo>
                  <a:cubicBezTo>
                    <a:pt x="113746" y="27856"/>
                    <a:pt x="113827" y="27829"/>
                    <a:pt x="113881" y="27775"/>
                  </a:cubicBezTo>
                  <a:cubicBezTo>
                    <a:pt x="114418" y="27157"/>
                    <a:pt x="114902" y="26511"/>
                    <a:pt x="115332" y="25839"/>
                  </a:cubicBezTo>
                  <a:cubicBezTo>
                    <a:pt x="115483" y="25577"/>
                    <a:pt x="115266" y="25340"/>
                    <a:pt x="115039" y="25340"/>
                  </a:cubicBezTo>
                  <a:close/>
                  <a:moveTo>
                    <a:pt x="139678" y="26452"/>
                  </a:moveTo>
                  <a:cubicBezTo>
                    <a:pt x="139603" y="26452"/>
                    <a:pt x="139524" y="26478"/>
                    <a:pt x="139447" y="26538"/>
                  </a:cubicBezTo>
                  <a:cubicBezTo>
                    <a:pt x="138829" y="26995"/>
                    <a:pt x="138184" y="27452"/>
                    <a:pt x="137565" y="27909"/>
                  </a:cubicBezTo>
                  <a:cubicBezTo>
                    <a:pt x="137297" y="28098"/>
                    <a:pt x="137431" y="28501"/>
                    <a:pt x="137754" y="28528"/>
                  </a:cubicBezTo>
                  <a:lnTo>
                    <a:pt x="137754" y="28501"/>
                  </a:lnTo>
                  <a:cubicBezTo>
                    <a:pt x="137834" y="28501"/>
                    <a:pt x="137915" y="28501"/>
                    <a:pt x="137969" y="28447"/>
                  </a:cubicBezTo>
                  <a:cubicBezTo>
                    <a:pt x="138614" y="28017"/>
                    <a:pt x="139259" y="27560"/>
                    <a:pt x="139904" y="27076"/>
                  </a:cubicBezTo>
                  <a:cubicBezTo>
                    <a:pt x="140182" y="26841"/>
                    <a:pt x="139967" y="26452"/>
                    <a:pt x="139678" y="26452"/>
                  </a:cubicBezTo>
                  <a:close/>
                  <a:moveTo>
                    <a:pt x="6806" y="27401"/>
                  </a:moveTo>
                  <a:cubicBezTo>
                    <a:pt x="6516" y="27401"/>
                    <a:pt x="6323" y="27789"/>
                    <a:pt x="6614" y="27990"/>
                  </a:cubicBezTo>
                  <a:cubicBezTo>
                    <a:pt x="7259" y="28474"/>
                    <a:pt x="7958" y="28877"/>
                    <a:pt x="8684" y="29200"/>
                  </a:cubicBezTo>
                  <a:cubicBezTo>
                    <a:pt x="8737" y="29227"/>
                    <a:pt x="8791" y="29227"/>
                    <a:pt x="8845" y="29227"/>
                  </a:cubicBezTo>
                  <a:cubicBezTo>
                    <a:pt x="9194" y="29227"/>
                    <a:pt x="9302" y="28743"/>
                    <a:pt x="8979" y="28608"/>
                  </a:cubicBezTo>
                  <a:cubicBezTo>
                    <a:pt x="8280" y="28286"/>
                    <a:pt x="7608" y="27883"/>
                    <a:pt x="6990" y="27452"/>
                  </a:cubicBezTo>
                  <a:cubicBezTo>
                    <a:pt x="6927" y="27416"/>
                    <a:pt x="6865" y="27401"/>
                    <a:pt x="6806" y="27401"/>
                  </a:cubicBezTo>
                  <a:close/>
                  <a:moveTo>
                    <a:pt x="22420" y="27636"/>
                  </a:moveTo>
                  <a:cubicBezTo>
                    <a:pt x="22375" y="27636"/>
                    <a:pt x="22330" y="27646"/>
                    <a:pt x="22287" y="27667"/>
                  </a:cubicBezTo>
                  <a:cubicBezTo>
                    <a:pt x="21534" y="28017"/>
                    <a:pt x="20808" y="28340"/>
                    <a:pt x="20136" y="28581"/>
                  </a:cubicBezTo>
                  <a:cubicBezTo>
                    <a:pt x="19795" y="28713"/>
                    <a:pt x="19864" y="29228"/>
                    <a:pt x="20242" y="29228"/>
                  </a:cubicBezTo>
                  <a:cubicBezTo>
                    <a:pt x="20251" y="29228"/>
                    <a:pt x="20261" y="29227"/>
                    <a:pt x="20271" y="29227"/>
                  </a:cubicBezTo>
                  <a:lnTo>
                    <a:pt x="20378" y="29227"/>
                  </a:lnTo>
                  <a:cubicBezTo>
                    <a:pt x="21077" y="28958"/>
                    <a:pt x="21803" y="28635"/>
                    <a:pt x="22556" y="28286"/>
                  </a:cubicBezTo>
                  <a:cubicBezTo>
                    <a:pt x="22744" y="28205"/>
                    <a:pt x="22798" y="27990"/>
                    <a:pt x="22717" y="27829"/>
                  </a:cubicBezTo>
                  <a:cubicBezTo>
                    <a:pt x="22658" y="27711"/>
                    <a:pt x="22541" y="27636"/>
                    <a:pt x="22420" y="27636"/>
                  </a:cubicBezTo>
                  <a:close/>
                  <a:moveTo>
                    <a:pt x="18025" y="29268"/>
                  </a:moveTo>
                  <a:cubicBezTo>
                    <a:pt x="17996" y="29268"/>
                    <a:pt x="17965" y="29272"/>
                    <a:pt x="17932" y="29280"/>
                  </a:cubicBezTo>
                  <a:cubicBezTo>
                    <a:pt x="17179" y="29469"/>
                    <a:pt x="16426" y="29603"/>
                    <a:pt x="15673" y="29684"/>
                  </a:cubicBezTo>
                  <a:cubicBezTo>
                    <a:pt x="15225" y="29710"/>
                    <a:pt x="15242" y="30357"/>
                    <a:pt x="15674" y="30357"/>
                  </a:cubicBezTo>
                  <a:cubicBezTo>
                    <a:pt x="15683" y="30357"/>
                    <a:pt x="15691" y="30356"/>
                    <a:pt x="15700" y="30356"/>
                  </a:cubicBezTo>
                  <a:lnTo>
                    <a:pt x="15727" y="30356"/>
                  </a:lnTo>
                  <a:cubicBezTo>
                    <a:pt x="16534" y="30275"/>
                    <a:pt x="17313" y="30141"/>
                    <a:pt x="18093" y="29926"/>
                  </a:cubicBezTo>
                  <a:cubicBezTo>
                    <a:pt x="18490" y="29826"/>
                    <a:pt x="18383" y="29268"/>
                    <a:pt x="18025" y="29268"/>
                  </a:cubicBezTo>
                  <a:close/>
                  <a:moveTo>
                    <a:pt x="11009" y="29376"/>
                  </a:moveTo>
                  <a:cubicBezTo>
                    <a:pt x="10652" y="29376"/>
                    <a:pt x="10545" y="29934"/>
                    <a:pt x="10942" y="30033"/>
                  </a:cubicBezTo>
                  <a:cubicBezTo>
                    <a:pt x="11641" y="30221"/>
                    <a:pt x="12340" y="30329"/>
                    <a:pt x="13039" y="30410"/>
                  </a:cubicBezTo>
                  <a:lnTo>
                    <a:pt x="13335" y="30410"/>
                  </a:lnTo>
                  <a:cubicBezTo>
                    <a:pt x="13343" y="30410"/>
                    <a:pt x="13352" y="30410"/>
                    <a:pt x="13361" y="30410"/>
                  </a:cubicBezTo>
                  <a:cubicBezTo>
                    <a:pt x="13792" y="30410"/>
                    <a:pt x="13809" y="29764"/>
                    <a:pt x="13361" y="29737"/>
                  </a:cubicBezTo>
                  <a:lnTo>
                    <a:pt x="13093" y="29737"/>
                  </a:lnTo>
                  <a:cubicBezTo>
                    <a:pt x="12420" y="29657"/>
                    <a:pt x="11775" y="29549"/>
                    <a:pt x="11103" y="29388"/>
                  </a:cubicBezTo>
                  <a:cubicBezTo>
                    <a:pt x="11070" y="29380"/>
                    <a:pt x="11039" y="29376"/>
                    <a:pt x="11009" y="29376"/>
                  </a:cubicBezTo>
                  <a:close/>
                  <a:moveTo>
                    <a:pt x="97406" y="27627"/>
                  </a:moveTo>
                  <a:cubicBezTo>
                    <a:pt x="97377" y="27627"/>
                    <a:pt x="97348" y="27631"/>
                    <a:pt x="97320" y="27641"/>
                  </a:cubicBezTo>
                  <a:cubicBezTo>
                    <a:pt x="97132" y="27694"/>
                    <a:pt x="97024" y="27883"/>
                    <a:pt x="97078" y="28071"/>
                  </a:cubicBezTo>
                  <a:cubicBezTo>
                    <a:pt x="97320" y="28850"/>
                    <a:pt x="97616" y="29576"/>
                    <a:pt x="97992" y="30302"/>
                  </a:cubicBezTo>
                  <a:cubicBezTo>
                    <a:pt x="98046" y="30410"/>
                    <a:pt x="98180" y="30490"/>
                    <a:pt x="98288" y="30490"/>
                  </a:cubicBezTo>
                  <a:lnTo>
                    <a:pt x="98315" y="30463"/>
                  </a:lnTo>
                  <a:cubicBezTo>
                    <a:pt x="98369" y="30463"/>
                    <a:pt x="98395" y="30463"/>
                    <a:pt x="98449" y="30436"/>
                  </a:cubicBezTo>
                  <a:cubicBezTo>
                    <a:pt x="98611" y="30356"/>
                    <a:pt x="98664" y="30168"/>
                    <a:pt x="98584" y="30006"/>
                  </a:cubicBezTo>
                  <a:cubicBezTo>
                    <a:pt x="98234" y="29307"/>
                    <a:pt x="97965" y="28608"/>
                    <a:pt x="97723" y="27883"/>
                  </a:cubicBezTo>
                  <a:cubicBezTo>
                    <a:pt x="97679" y="27727"/>
                    <a:pt x="97543" y="27627"/>
                    <a:pt x="97406" y="27627"/>
                  </a:cubicBezTo>
                  <a:close/>
                  <a:moveTo>
                    <a:pt x="87982" y="28815"/>
                  </a:moveTo>
                  <a:cubicBezTo>
                    <a:pt x="87710" y="28815"/>
                    <a:pt x="87501" y="29182"/>
                    <a:pt x="87776" y="29415"/>
                  </a:cubicBezTo>
                  <a:lnTo>
                    <a:pt x="87803" y="29442"/>
                  </a:lnTo>
                  <a:cubicBezTo>
                    <a:pt x="88422" y="29926"/>
                    <a:pt x="89040" y="30383"/>
                    <a:pt x="89712" y="30786"/>
                  </a:cubicBezTo>
                  <a:cubicBezTo>
                    <a:pt x="89766" y="30813"/>
                    <a:pt x="89819" y="30840"/>
                    <a:pt x="89900" y="30840"/>
                  </a:cubicBezTo>
                  <a:lnTo>
                    <a:pt x="89900" y="30867"/>
                  </a:lnTo>
                  <a:cubicBezTo>
                    <a:pt x="90223" y="30867"/>
                    <a:pt x="90357" y="30410"/>
                    <a:pt x="90061" y="30248"/>
                  </a:cubicBezTo>
                  <a:cubicBezTo>
                    <a:pt x="89416" y="29845"/>
                    <a:pt x="88825" y="29415"/>
                    <a:pt x="88233" y="28931"/>
                  </a:cubicBezTo>
                  <a:lnTo>
                    <a:pt x="88206" y="28904"/>
                  </a:lnTo>
                  <a:cubicBezTo>
                    <a:pt x="88132" y="28841"/>
                    <a:pt x="88055" y="28815"/>
                    <a:pt x="87982" y="28815"/>
                  </a:cubicBezTo>
                  <a:close/>
                  <a:moveTo>
                    <a:pt x="111960" y="28807"/>
                  </a:moveTo>
                  <a:cubicBezTo>
                    <a:pt x="111884" y="28807"/>
                    <a:pt x="111804" y="28836"/>
                    <a:pt x="111730" y="28904"/>
                  </a:cubicBezTo>
                  <a:cubicBezTo>
                    <a:pt x="111461" y="29146"/>
                    <a:pt x="111219" y="29361"/>
                    <a:pt x="110897" y="29576"/>
                  </a:cubicBezTo>
                  <a:cubicBezTo>
                    <a:pt x="110547" y="29818"/>
                    <a:pt x="110224" y="30033"/>
                    <a:pt x="109875" y="30248"/>
                  </a:cubicBezTo>
                  <a:cubicBezTo>
                    <a:pt x="109714" y="30356"/>
                    <a:pt x="109660" y="30571"/>
                    <a:pt x="109767" y="30732"/>
                  </a:cubicBezTo>
                  <a:cubicBezTo>
                    <a:pt x="109821" y="30813"/>
                    <a:pt x="109929" y="30867"/>
                    <a:pt x="110063" y="30867"/>
                  </a:cubicBezTo>
                  <a:cubicBezTo>
                    <a:pt x="110117" y="30867"/>
                    <a:pt x="110171" y="30867"/>
                    <a:pt x="110224" y="30840"/>
                  </a:cubicBezTo>
                  <a:cubicBezTo>
                    <a:pt x="110601" y="30598"/>
                    <a:pt x="110977" y="30329"/>
                    <a:pt x="111273" y="30114"/>
                  </a:cubicBezTo>
                  <a:cubicBezTo>
                    <a:pt x="111596" y="29899"/>
                    <a:pt x="111891" y="29657"/>
                    <a:pt x="112160" y="29415"/>
                  </a:cubicBezTo>
                  <a:cubicBezTo>
                    <a:pt x="112478" y="29203"/>
                    <a:pt x="112245" y="28807"/>
                    <a:pt x="111960" y="28807"/>
                  </a:cubicBezTo>
                  <a:close/>
                  <a:moveTo>
                    <a:pt x="135794" y="29152"/>
                  </a:moveTo>
                  <a:cubicBezTo>
                    <a:pt x="135738" y="29152"/>
                    <a:pt x="135682" y="29174"/>
                    <a:pt x="135630" y="29227"/>
                  </a:cubicBezTo>
                  <a:cubicBezTo>
                    <a:pt x="134985" y="29630"/>
                    <a:pt x="134313" y="30060"/>
                    <a:pt x="133640" y="30463"/>
                  </a:cubicBezTo>
                  <a:cubicBezTo>
                    <a:pt x="133479" y="30544"/>
                    <a:pt x="133425" y="30759"/>
                    <a:pt x="133533" y="30920"/>
                  </a:cubicBezTo>
                  <a:cubicBezTo>
                    <a:pt x="133587" y="31028"/>
                    <a:pt x="133694" y="31082"/>
                    <a:pt x="133829" y="31082"/>
                  </a:cubicBezTo>
                  <a:lnTo>
                    <a:pt x="133829" y="31055"/>
                  </a:lnTo>
                  <a:cubicBezTo>
                    <a:pt x="133882" y="31055"/>
                    <a:pt x="133936" y="31055"/>
                    <a:pt x="133990" y="31028"/>
                  </a:cubicBezTo>
                  <a:cubicBezTo>
                    <a:pt x="134662" y="30625"/>
                    <a:pt x="135334" y="30195"/>
                    <a:pt x="136006" y="29764"/>
                  </a:cubicBezTo>
                  <a:cubicBezTo>
                    <a:pt x="136294" y="29632"/>
                    <a:pt x="136053" y="29152"/>
                    <a:pt x="135794" y="29152"/>
                  </a:cubicBezTo>
                  <a:close/>
                  <a:moveTo>
                    <a:pt x="91982" y="31262"/>
                  </a:moveTo>
                  <a:cubicBezTo>
                    <a:pt x="91664" y="31262"/>
                    <a:pt x="91488" y="31751"/>
                    <a:pt x="91863" y="31915"/>
                  </a:cubicBezTo>
                  <a:cubicBezTo>
                    <a:pt x="92589" y="32238"/>
                    <a:pt x="93314" y="32507"/>
                    <a:pt x="94094" y="32748"/>
                  </a:cubicBezTo>
                  <a:lnTo>
                    <a:pt x="94175" y="32748"/>
                  </a:lnTo>
                  <a:lnTo>
                    <a:pt x="94175" y="32775"/>
                  </a:lnTo>
                  <a:cubicBezTo>
                    <a:pt x="94192" y="32777"/>
                    <a:pt x="94209" y="32778"/>
                    <a:pt x="94226" y="32778"/>
                  </a:cubicBezTo>
                  <a:cubicBezTo>
                    <a:pt x="94639" y="32778"/>
                    <a:pt x="94722" y="32155"/>
                    <a:pt x="94282" y="32103"/>
                  </a:cubicBezTo>
                  <a:cubicBezTo>
                    <a:pt x="93556" y="31861"/>
                    <a:pt x="92830" y="31592"/>
                    <a:pt x="92132" y="31297"/>
                  </a:cubicBezTo>
                  <a:cubicBezTo>
                    <a:pt x="92079" y="31272"/>
                    <a:pt x="92029" y="31262"/>
                    <a:pt x="91982" y="31262"/>
                  </a:cubicBezTo>
                  <a:close/>
                  <a:moveTo>
                    <a:pt x="107981" y="31288"/>
                  </a:moveTo>
                  <a:cubicBezTo>
                    <a:pt x="107934" y="31288"/>
                    <a:pt x="107884" y="31299"/>
                    <a:pt x="107832" y="31324"/>
                  </a:cubicBezTo>
                  <a:cubicBezTo>
                    <a:pt x="107133" y="31646"/>
                    <a:pt x="106407" y="31915"/>
                    <a:pt x="105681" y="32130"/>
                  </a:cubicBezTo>
                  <a:cubicBezTo>
                    <a:pt x="105493" y="32184"/>
                    <a:pt x="105385" y="32372"/>
                    <a:pt x="105439" y="32560"/>
                  </a:cubicBezTo>
                  <a:cubicBezTo>
                    <a:pt x="105493" y="32695"/>
                    <a:pt x="105627" y="32802"/>
                    <a:pt x="105789" y="32802"/>
                  </a:cubicBezTo>
                  <a:cubicBezTo>
                    <a:pt x="105815" y="32775"/>
                    <a:pt x="105842" y="32775"/>
                    <a:pt x="105869" y="32775"/>
                  </a:cubicBezTo>
                  <a:cubicBezTo>
                    <a:pt x="106622" y="32533"/>
                    <a:pt x="107375" y="32265"/>
                    <a:pt x="108101" y="31942"/>
                  </a:cubicBezTo>
                  <a:cubicBezTo>
                    <a:pt x="108452" y="31778"/>
                    <a:pt x="108293" y="31288"/>
                    <a:pt x="107981" y="31288"/>
                  </a:cubicBezTo>
                  <a:close/>
                  <a:moveTo>
                    <a:pt x="131814" y="31562"/>
                  </a:moveTo>
                  <a:cubicBezTo>
                    <a:pt x="131754" y="31562"/>
                    <a:pt x="131690" y="31580"/>
                    <a:pt x="131624" y="31619"/>
                  </a:cubicBezTo>
                  <a:cubicBezTo>
                    <a:pt x="130952" y="31996"/>
                    <a:pt x="130253" y="32372"/>
                    <a:pt x="129581" y="32722"/>
                  </a:cubicBezTo>
                  <a:cubicBezTo>
                    <a:pt x="129258" y="32883"/>
                    <a:pt x="129366" y="33367"/>
                    <a:pt x="129715" y="33367"/>
                  </a:cubicBezTo>
                  <a:cubicBezTo>
                    <a:pt x="129769" y="33367"/>
                    <a:pt x="129823" y="33340"/>
                    <a:pt x="129877" y="33313"/>
                  </a:cubicBezTo>
                  <a:cubicBezTo>
                    <a:pt x="130576" y="32964"/>
                    <a:pt x="131275" y="32587"/>
                    <a:pt x="131974" y="32211"/>
                  </a:cubicBezTo>
                  <a:cubicBezTo>
                    <a:pt x="132288" y="32009"/>
                    <a:pt x="132115" y="31562"/>
                    <a:pt x="131814" y="31562"/>
                  </a:cubicBezTo>
                  <a:close/>
                  <a:moveTo>
                    <a:pt x="96467" y="32634"/>
                  </a:moveTo>
                  <a:cubicBezTo>
                    <a:pt x="96073" y="32634"/>
                    <a:pt x="96000" y="33237"/>
                    <a:pt x="96406" y="33313"/>
                  </a:cubicBezTo>
                  <a:cubicBezTo>
                    <a:pt x="97186" y="33447"/>
                    <a:pt x="97992" y="33555"/>
                    <a:pt x="98799" y="33582"/>
                  </a:cubicBezTo>
                  <a:cubicBezTo>
                    <a:pt x="98808" y="33582"/>
                    <a:pt x="98816" y="33583"/>
                    <a:pt x="98825" y="33583"/>
                  </a:cubicBezTo>
                  <a:cubicBezTo>
                    <a:pt x="99257" y="33583"/>
                    <a:pt x="99274" y="32936"/>
                    <a:pt x="98826" y="32910"/>
                  </a:cubicBezTo>
                  <a:cubicBezTo>
                    <a:pt x="98046" y="32856"/>
                    <a:pt x="97293" y="32775"/>
                    <a:pt x="96540" y="32641"/>
                  </a:cubicBezTo>
                  <a:cubicBezTo>
                    <a:pt x="96515" y="32636"/>
                    <a:pt x="96490" y="32634"/>
                    <a:pt x="96467" y="32634"/>
                  </a:cubicBezTo>
                  <a:close/>
                  <a:moveTo>
                    <a:pt x="99592" y="31781"/>
                  </a:moveTo>
                  <a:cubicBezTo>
                    <a:pt x="99347" y="31781"/>
                    <a:pt x="99113" y="32070"/>
                    <a:pt x="99310" y="32345"/>
                  </a:cubicBezTo>
                  <a:cubicBezTo>
                    <a:pt x="99793" y="32964"/>
                    <a:pt x="100331" y="33582"/>
                    <a:pt x="100923" y="34146"/>
                  </a:cubicBezTo>
                  <a:cubicBezTo>
                    <a:pt x="100976" y="34200"/>
                    <a:pt x="101057" y="34227"/>
                    <a:pt x="101138" y="34227"/>
                  </a:cubicBezTo>
                  <a:cubicBezTo>
                    <a:pt x="101433" y="34227"/>
                    <a:pt x="101595" y="33851"/>
                    <a:pt x="101380" y="33663"/>
                  </a:cubicBezTo>
                  <a:lnTo>
                    <a:pt x="101326" y="33609"/>
                  </a:lnTo>
                  <a:cubicBezTo>
                    <a:pt x="102079" y="33555"/>
                    <a:pt x="102831" y="33447"/>
                    <a:pt x="103557" y="33340"/>
                  </a:cubicBezTo>
                  <a:cubicBezTo>
                    <a:pt x="103745" y="33286"/>
                    <a:pt x="103880" y="33125"/>
                    <a:pt x="103853" y="32937"/>
                  </a:cubicBezTo>
                  <a:cubicBezTo>
                    <a:pt x="103805" y="32768"/>
                    <a:pt x="103670" y="32664"/>
                    <a:pt x="103506" y="32664"/>
                  </a:cubicBezTo>
                  <a:cubicBezTo>
                    <a:pt x="103488" y="32664"/>
                    <a:pt x="103469" y="32665"/>
                    <a:pt x="103450" y="32668"/>
                  </a:cubicBezTo>
                  <a:cubicBezTo>
                    <a:pt x="102697" y="32802"/>
                    <a:pt x="101917" y="32883"/>
                    <a:pt x="101165" y="32937"/>
                  </a:cubicBezTo>
                  <a:cubicBezTo>
                    <a:pt x="101030" y="32937"/>
                    <a:pt x="100923" y="33017"/>
                    <a:pt x="100869" y="33125"/>
                  </a:cubicBezTo>
                  <a:cubicBezTo>
                    <a:pt x="100519" y="32748"/>
                    <a:pt x="100170" y="32345"/>
                    <a:pt x="99847" y="31915"/>
                  </a:cubicBezTo>
                  <a:cubicBezTo>
                    <a:pt x="99775" y="31821"/>
                    <a:pt x="99683" y="31781"/>
                    <a:pt x="99592" y="31781"/>
                  </a:cubicBezTo>
                  <a:close/>
                  <a:moveTo>
                    <a:pt x="127624" y="33725"/>
                  </a:moveTo>
                  <a:cubicBezTo>
                    <a:pt x="127572" y="33725"/>
                    <a:pt x="127516" y="33739"/>
                    <a:pt x="127457" y="33770"/>
                  </a:cubicBezTo>
                  <a:cubicBezTo>
                    <a:pt x="127027" y="33958"/>
                    <a:pt x="126570" y="34173"/>
                    <a:pt x="126140" y="34362"/>
                  </a:cubicBezTo>
                  <a:lnTo>
                    <a:pt x="125333" y="34738"/>
                  </a:lnTo>
                  <a:cubicBezTo>
                    <a:pt x="125011" y="34872"/>
                    <a:pt x="125091" y="35356"/>
                    <a:pt x="125468" y="35356"/>
                  </a:cubicBezTo>
                  <a:cubicBezTo>
                    <a:pt x="125495" y="35356"/>
                    <a:pt x="125548" y="35356"/>
                    <a:pt x="125575" y="35329"/>
                  </a:cubicBezTo>
                  <a:lnTo>
                    <a:pt x="126409" y="34980"/>
                  </a:lnTo>
                  <a:cubicBezTo>
                    <a:pt x="126866" y="34792"/>
                    <a:pt x="127296" y="34577"/>
                    <a:pt x="127753" y="34362"/>
                  </a:cubicBezTo>
                  <a:cubicBezTo>
                    <a:pt x="128098" y="34201"/>
                    <a:pt x="127931" y="33725"/>
                    <a:pt x="127624" y="33725"/>
                  </a:cubicBezTo>
                  <a:close/>
                  <a:moveTo>
                    <a:pt x="102927" y="35050"/>
                  </a:moveTo>
                  <a:cubicBezTo>
                    <a:pt x="102828" y="35050"/>
                    <a:pt x="102735" y="35098"/>
                    <a:pt x="102670" y="35195"/>
                  </a:cubicBezTo>
                  <a:cubicBezTo>
                    <a:pt x="102562" y="35356"/>
                    <a:pt x="102589" y="35544"/>
                    <a:pt x="102751" y="35652"/>
                  </a:cubicBezTo>
                  <a:cubicBezTo>
                    <a:pt x="103396" y="36136"/>
                    <a:pt x="104095" y="36539"/>
                    <a:pt x="104821" y="36889"/>
                  </a:cubicBezTo>
                  <a:cubicBezTo>
                    <a:pt x="104848" y="36915"/>
                    <a:pt x="104901" y="36915"/>
                    <a:pt x="104955" y="36915"/>
                  </a:cubicBezTo>
                  <a:cubicBezTo>
                    <a:pt x="105305" y="36915"/>
                    <a:pt x="105439" y="36432"/>
                    <a:pt x="105116" y="36270"/>
                  </a:cubicBezTo>
                  <a:cubicBezTo>
                    <a:pt x="104417" y="35948"/>
                    <a:pt x="103745" y="35544"/>
                    <a:pt x="103127" y="35114"/>
                  </a:cubicBezTo>
                  <a:cubicBezTo>
                    <a:pt x="103063" y="35071"/>
                    <a:pt x="102994" y="35050"/>
                    <a:pt x="102927" y="35050"/>
                  </a:cubicBezTo>
                  <a:close/>
                  <a:moveTo>
                    <a:pt x="123293" y="35572"/>
                  </a:moveTo>
                  <a:cubicBezTo>
                    <a:pt x="123251" y="35572"/>
                    <a:pt x="123205" y="35580"/>
                    <a:pt x="123156" y="35598"/>
                  </a:cubicBezTo>
                  <a:cubicBezTo>
                    <a:pt x="122403" y="35867"/>
                    <a:pt x="121677" y="36109"/>
                    <a:pt x="120951" y="36351"/>
                  </a:cubicBezTo>
                  <a:cubicBezTo>
                    <a:pt x="120512" y="36403"/>
                    <a:pt x="120594" y="37026"/>
                    <a:pt x="121008" y="37026"/>
                  </a:cubicBezTo>
                  <a:cubicBezTo>
                    <a:pt x="121024" y="37026"/>
                    <a:pt x="121041" y="37025"/>
                    <a:pt x="121059" y="37023"/>
                  </a:cubicBezTo>
                  <a:cubicBezTo>
                    <a:pt x="121086" y="37023"/>
                    <a:pt x="121112" y="36996"/>
                    <a:pt x="121166" y="36996"/>
                  </a:cubicBezTo>
                  <a:cubicBezTo>
                    <a:pt x="121892" y="36754"/>
                    <a:pt x="122645" y="36485"/>
                    <a:pt x="123398" y="36217"/>
                  </a:cubicBezTo>
                  <a:cubicBezTo>
                    <a:pt x="123755" y="36074"/>
                    <a:pt x="123627" y="35572"/>
                    <a:pt x="123293" y="35572"/>
                  </a:cubicBezTo>
                  <a:close/>
                  <a:moveTo>
                    <a:pt x="118809" y="36978"/>
                  </a:moveTo>
                  <a:cubicBezTo>
                    <a:pt x="118773" y="36978"/>
                    <a:pt x="118734" y="36984"/>
                    <a:pt x="118693" y="36996"/>
                  </a:cubicBezTo>
                  <a:cubicBezTo>
                    <a:pt x="117940" y="37184"/>
                    <a:pt x="117161" y="37319"/>
                    <a:pt x="116435" y="37453"/>
                  </a:cubicBezTo>
                  <a:cubicBezTo>
                    <a:pt x="115987" y="37480"/>
                    <a:pt x="116029" y="38126"/>
                    <a:pt x="116462" y="38126"/>
                  </a:cubicBezTo>
                  <a:cubicBezTo>
                    <a:pt x="116471" y="38126"/>
                    <a:pt x="116479" y="38126"/>
                    <a:pt x="116488" y="38125"/>
                  </a:cubicBezTo>
                  <a:lnTo>
                    <a:pt x="116542" y="38125"/>
                  </a:lnTo>
                  <a:cubicBezTo>
                    <a:pt x="117295" y="37991"/>
                    <a:pt x="118075" y="37830"/>
                    <a:pt x="118881" y="37641"/>
                  </a:cubicBezTo>
                  <a:cubicBezTo>
                    <a:pt x="119272" y="37544"/>
                    <a:pt x="119174" y="36978"/>
                    <a:pt x="118809" y="36978"/>
                  </a:cubicBezTo>
                  <a:close/>
                  <a:moveTo>
                    <a:pt x="107146" y="37065"/>
                  </a:moveTo>
                  <a:cubicBezTo>
                    <a:pt x="106785" y="37065"/>
                    <a:pt x="106655" y="37623"/>
                    <a:pt x="107052" y="37722"/>
                  </a:cubicBezTo>
                  <a:cubicBezTo>
                    <a:pt x="107832" y="37964"/>
                    <a:pt x="108611" y="38125"/>
                    <a:pt x="109418" y="38233"/>
                  </a:cubicBezTo>
                  <a:lnTo>
                    <a:pt x="109472" y="38233"/>
                  </a:lnTo>
                  <a:lnTo>
                    <a:pt x="109445" y="38260"/>
                  </a:lnTo>
                  <a:cubicBezTo>
                    <a:pt x="109454" y="38260"/>
                    <a:pt x="109463" y="38260"/>
                    <a:pt x="109471" y="38260"/>
                  </a:cubicBezTo>
                  <a:cubicBezTo>
                    <a:pt x="109904" y="38260"/>
                    <a:pt x="109947" y="37614"/>
                    <a:pt x="109499" y="37588"/>
                  </a:cubicBezTo>
                  <a:cubicBezTo>
                    <a:pt x="108746" y="37453"/>
                    <a:pt x="107993" y="37292"/>
                    <a:pt x="107240" y="37077"/>
                  </a:cubicBezTo>
                  <a:cubicBezTo>
                    <a:pt x="107207" y="37069"/>
                    <a:pt x="107176" y="37065"/>
                    <a:pt x="107146" y="37065"/>
                  </a:cubicBezTo>
                  <a:close/>
                  <a:moveTo>
                    <a:pt x="114170" y="37745"/>
                  </a:moveTo>
                  <a:cubicBezTo>
                    <a:pt x="114155" y="37745"/>
                    <a:pt x="114139" y="37747"/>
                    <a:pt x="114123" y="37749"/>
                  </a:cubicBezTo>
                  <a:cubicBezTo>
                    <a:pt x="113370" y="37803"/>
                    <a:pt x="112590" y="37803"/>
                    <a:pt x="111811" y="37803"/>
                  </a:cubicBezTo>
                  <a:cubicBezTo>
                    <a:pt x="111802" y="37802"/>
                    <a:pt x="111793" y="37802"/>
                    <a:pt x="111784" y="37802"/>
                  </a:cubicBezTo>
                  <a:cubicBezTo>
                    <a:pt x="111354" y="37802"/>
                    <a:pt x="111362" y="38448"/>
                    <a:pt x="111784" y="38475"/>
                  </a:cubicBezTo>
                  <a:lnTo>
                    <a:pt x="112456" y="38475"/>
                  </a:lnTo>
                  <a:cubicBezTo>
                    <a:pt x="113020" y="38475"/>
                    <a:pt x="113612" y="38448"/>
                    <a:pt x="114176" y="38421"/>
                  </a:cubicBezTo>
                  <a:cubicBezTo>
                    <a:pt x="114365" y="38394"/>
                    <a:pt x="114499" y="38233"/>
                    <a:pt x="114499" y="38045"/>
                  </a:cubicBezTo>
                  <a:cubicBezTo>
                    <a:pt x="114474" y="37873"/>
                    <a:pt x="114337" y="37745"/>
                    <a:pt x="114170" y="3774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7" name="Google Shape;407;p39"/>
            <p:cNvGrpSpPr/>
            <p:nvPr/>
          </p:nvGrpSpPr>
          <p:grpSpPr>
            <a:xfrm rot="-3134587">
              <a:off x="4761" y="976871"/>
              <a:ext cx="876161" cy="882417"/>
              <a:chOff x="658236" y="-75291"/>
              <a:chExt cx="876179" cy="882435"/>
            </a:xfrm>
          </p:grpSpPr>
          <p:sp>
            <p:nvSpPr>
              <p:cNvPr id="408" name="Google Shape;408;p39"/>
              <p:cNvSpPr/>
              <p:nvPr/>
            </p:nvSpPr>
            <p:spPr>
              <a:xfrm rot="4281618">
                <a:off x="1263725" y="505541"/>
                <a:ext cx="72596" cy="169268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9"/>
              <p:cNvSpPr/>
              <p:nvPr/>
            </p:nvSpPr>
            <p:spPr>
              <a:xfrm rot="3631212">
                <a:off x="786705" y="505672"/>
                <a:ext cx="241317" cy="161995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6480" extrusionOk="0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9"/>
              <p:cNvSpPr/>
              <p:nvPr/>
            </p:nvSpPr>
            <p:spPr>
              <a:xfrm rot="3631212">
                <a:off x="757171" y="93544"/>
                <a:ext cx="144445" cy="168119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6725" extrusionOk="0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9"/>
              <p:cNvSpPr/>
              <p:nvPr/>
            </p:nvSpPr>
            <p:spPr>
              <a:xfrm rot="3631212">
                <a:off x="852787" y="122967"/>
                <a:ext cx="149845" cy="189544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7582" extrusionOk="0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9"/>
              <p:cNvSpPr/>
              <p:nvPr/>
            </p:nvSpPr>
            <p:spPr>
              <a:xfrm rot="3631212">
                <a:off x="1217049" y="401487"/>
                <a:ext cx="72598" cy="203843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9"/>
              <p:cNvSpPr/>
              <p:nvPr/>
            </p:nvSpPr>
            <p:spPr>
              <a:xfrm rot="3631212">
                <a:off x="801446" y="-5599"/>
                <a:ext cx="368313" cy="422086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884" extrusionOk="0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9"/>
              <p:cNvSpPr/>
              <p:nvPr/>
            </p:nvSpPr>
            <p:spPr>
              <a:xfrm rot="3631212">
                <a:off x="770125" y="-25945"/>
                <a:ext cx="399237" cy="489984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9600" extrusionOk="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9"/>
              <p:cNvSpPr/>
              <p:nvPr/>
            </p:nvSpPr>
            <p:spPr>
              <a:xfrm rot="3631212">
                <a:off x="1032118" y="356678"/>
                <a:ext cx="455685" cy="236592"/>
              </a:xfrm>
              <a:custGeom>
                <a:avLst/>
                <a:gdLst/>
                <a:ahLst/>
                <a:cxnLst/>
                <a:rect l="l" t="t" r="r" b="b"/>
                <a:pathLst>
                  <a:path w="18228" h="9464" extrusionOk="0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9"/>
              <p:cNvSpPr/>
              <p:nvPr/>
            </p:nvSpPr>
            <p:spPr>
              <a:xfrm rot="3631212">
                <a:off x="1012379" y="345456"/>
                <a:ext cx="489309" cy="333364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3335" extrusionOk="0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9"/>
              <p:cNvSpPr/>
              <p:nvPr/>
            </p:nvSpPr>
            <p:spPr>
              <a:xfrm rot="3631212">
                <a:off x="931600" y="-59640"/>
                <a:ext cx="359263" cy="769149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30767" extrusionOk="0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9"/>
              <p:cNvSpPr/>
              <p:nvPr/>
            </p:nvSpPr>
            <p:spPr>
              <a:xfrm rot="3631212">
                <a:off x="1264499" y="54319"/>
                <a:ext cx="126021" cy="9057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623" extrusionOk="0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bg>
      <p:bgPr>
        <a:gradFill>
          <a:gsLst>
            <a:gs pos="0">
              <a:srgbClr val="C8F2F3">
                <a:alpha val="45882"/>
              </a:srgbClr>
            </a:gs>
            <a:gs pos="17000">
              <a:srgbClr val="A6906A">
                <a:alpha val="41568"/>
              </a:srgbClr>
            </a:gs>
            <a:gs pos="29000">
              <a:srgbClr val="A6906A">
                <a:alpha val="67450"/>
              </a:srgbClr>
            </a:gs>
            <a:gs pos="73000">
              <a:srgbClr val="2B93B3">
                <a:alpha val="79215"/>
              </a:srgbClr>
            </a:gs>
            <a:gs pos="100000">
              <a:schemeClr val="l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>
            <a:spLocks noGrp="1"/>
          </p:cNvSpPr>
          <p:nvPr>
            <p:ph type="ctrTitle"/>
          </p:nvPr>
        </p:nvSpPr>
        <p:spPr>
          <a:xfrm>
            <a:off x="713100" y="400050"/>
            <a:ext cx="3843900" cy="10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1" name="Google Shape;421;p40"/>
          <p:cNvSpPr txBox="1">
            <a:spLocks noGrp="1"/>
          </p:cNvSpPr>
          <p:nvPr>
            <p:ph type="subTitle" idx="1"/>
          </p:nvPr>
        </p:nvSpPr>
        <p:spPr>
          <a:xfrm>
            <a:off x="713100" y="2034025"/>
            <a:ext cx="3843900" cy="13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Manjari"/>
                <a:ea typeface="Manjari"/>
                <a:cs typeface="Manjari"/>
                <a:sym typeface="Manja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2" name="Google Shape;422;p40"/>
          <p:cNvSpPr txBox="1"/>
          <p:nvPr/>
        </p:nvSpPr>
        <p:spPr>
          <a:xfrm>
            <a:off x="713100" y="3480369"/>
            <a:ext cx="384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it" sz="1200" b="1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it" sz="12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, and includes icons by </a:t>
            </a:r>
            <a:r>
              <a:rPr lang="it" sz="1200" b="1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it" sz="1200" b="1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it" sz="12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and infographics &amp; images by </a:t>
            </a:r>
            <a:r>
              <a:rPr lang="it" sz="1200" b="1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gradFill>
          <a:gsLst>
            <a:gs pos="0">
              <a:srgbClr val="C8F2F3">
                <a:alpha val="45882"/>
              </a:srgbClr>
            </a:gs>
            <a:gs pos="10000">
              <a:srgbClr val="A6906A">
                <a:alpha val="41568"/>
              </a:srgbClr>
            </a:gs>
            <a:gs pos="26000">
              <a:srgbClr val="A6906A">
                <a:alpha val="67450"/>
              </a:srgbClr>
            </a:gs>
            <a:gs pos="40000">
              <a:srgbClr val="60BCD8">
                <a:alpha val="58431"/>
              </a:srgbClr>
            </a:gs>
            <a:gs pos="58000">
              <a:schemeClr val="lt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"/>
          <p:cNvSpPr/>
          <p:nvPr/>
        </p:nvSpPr>
        <p:spPr>
          <a:xfrm>
            <a:off x="-427833" y="-170934"/>
            <a:ext cx="3721051" cy="1016149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1"/>
          <p:cNvSpPr/>
          <p:nvPr/>
        </p:nvSpPr>
        <p:spPr>
          <a:xfrm>
            <a:off x="6856145" y="-170918"/>
            <a:ext cx="3265479" cy="1016111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41"/>
          <p:cNvGrpSpPr/>
          <p:nvPr/>
        </p:nvGrpSpPr>
        <p:grpSpPr>
          <a:xfrm rot="5733639">
            <a:off x="-1784963" y="1369503"/>
            <a:ext cx="3854923" cy="1195707"/>
            <a:chOff x="-3854900" y="873625"/>
            <a:chExt cx="3854900" cy="1195700"/>
          </a:xfrm>
        </p:grpSpPr>
        <p:sp>
          <p:nvSpPr>
            <p:cNvPr id="427" name="Google Shape;427;p41"/>
            <p:cNvSpPr/>
            <p:nvPr/>
          </p:nvSpPr>
          <p:spPr>
            <a:xfrm>
              <a:off x="-3151300" y="873625"/>
              <a:ext cx="3151300" cy="1195700"/>
            </a:xfrm>
            <a:custGeom>
              <a:avLst/>
              <a:gdLst/>
              <a:ahLst/>
              <a:cxnLst/>
              <a:rect l="l" t="t" r="r" b="b"/>
              <a:pathLst>
                <a:path w="126052" h="47828" extrusionOk="0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-3261325" y="1289000"/>
              <a:ext cx="183500" cy="231225"/>
            </a:xfrm>
            <a:custGeom>
              <a:avLst/>
              <a:gdLst/>
              <a:ahLst/>
              <a:cxnLst/>
              <a:rect l="l" t="t" r="r" b="b"/>
              <a:pathLst>
                <a:path w="7340" h="9249" extrusionOk="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-3642400" y="1513375"/>
              <a:ext cx="192250" cy="80775"/>
            </a:xfrm>
            <a:custGeom>
              <a:avLst/>
              <a:gdLst/>
              <a:ahLst/>
              <a:cxnLst/>
              <a:rect l="l" t="t" r="r" b="b"/>
              <a:pathLst>
                <a:path w="7690" h="3231" extrusionOk="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-3639725" y="1399550"/>
              <a:ext cx="212425" cy="95125"/>
            </a:xfrm>
            <a:custGeom>
              <a:avLst/>
              <a:gdLst/>
              <a:ahLst/>
              <a:cxnLst/>
              <a:rect l="l" t="t" r="r" b="b"/>
              <a:pathLst>
                <a:path w="8497" h="3805" extrusionOk="0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-3324500" y="914000"/>
              <a:ext cx="156625" cy="157250"/>
            </a:xfrm>
            <a:custGeom>
              <a:avLst/>
              <a:gdLst/>
              <a:ahLst/>
              <a:cxnLst/>
              <a:rect l="l" t="t" r="r" b="b"/>
              <a:pathLst>
                <a:path w="6265" h="6290" extrusionOk="0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-3415200" y="983100"/>
              <a:ext cx="179450" cy="164100"/>
            </a:xfrm>
            <a:custGeom>
              <a:avLst/>
              <a:gdLst/>
              <a:ahLst/>
              <a:cxnLst/>
              <a:rect l="l" t="t" r="r" b="b"/>
              <a:pathLst>
                <a:path w="7178" h="6564" extrusionOk="0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-3625600" y="1175400"/>
              <a:ext cx="221150" cy="467825"/>
            </a:xfrm>
            <a:custGeom>
              <a:avLst/>
              <a:gdLst/>
              <a:ahLst/>
              <a:cxnLst/>
              <a:rect l="l" t="t" r="r" b="b"/>
              <a:pathLst>
                <a:path w="8846" h="18713" extrusionOk="0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-3655175" y="1184825"/>
              <a:ext cx="313900" cy="514175"/>
            </a:xfrm>
            <a:custGeom>
              <a:avLst/>
              <a:gdLst/>
              <a:ahLst/>
              <a:cxnLst/>
              <a:rect l="l" t="t" r="r" b="b"/>
              <a:pathLst>
                <a:path w="12556" h="20567" extrusionOk="0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-3606775" y="913950"/>
              <a:ext cx="454350" cy="342125"/>
            </a:xfrm>
            <a:custGeom>
              <a:avLst/>
              <a:gdLst/>
              <a:ahLst/>
              <a:cxnLst/>
              <a:rect l="l" t="t" r="r" b="b"/>
              <a:pathLst>
                <a:path w="18174" h="13685" extrusionOk="0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-3615525" y="912625"/>
              <a:ext cx="518900" cy="373700"/>
            </a:xfrm>
            <a:custGeom>
              <a:avLst/>
              <a:gdLst/>
              <a:ahLst/>
              <a:cxnLst/>
              <a:rect l="l" t="t" r="r" b="b"/>
              <a:pathLst>
                <a:path w="20756" h="14948" extrusionOk="0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-3854900" y="1024225"/>
              <a:ext cx="791200" cy="430800"/>
            </a:xfrm>
            <a:custGeom>
              <a:avLst/>
              <a:gdLst/>
              <a:ahLst/>
              <a:cxnLst/>
              <a:rect l="l" t="t" r="r" b="b"/>
              <a:pathLst>
                <a:path w="31648" h="17232" extrusionOk="0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-3816650" y="1044325"/>
              <a:ext cx="127225" cy="114300"/>
            </a:xfrm>
            <a:custGeom>
              <a:avLst/>
              <a:gdLst/>
              <a:ahLst/>
              <a:cxnLst/>
              <a:rect l="l" t="t" r="r" b="b"/>
              <a:pathLst>
                <a:path w="5089" h="4572" extrusionOk="0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bg>
      <p:bgPr>
        <a:gradFill>
          <a:gsLst>
            <a:gs pos="0">
              <a:srgbClr val="C8F2F3">
                <a:alpha val="45882"/>
              </a:srgbClr>
            </a:gs>
            <a:gs pos="9000">
              <a:srgbClr val="A6906A">
                <a:alpha val="41568"/>
              </a:srgbClr>
            </a:gs>
            <a:gs pos="26000">
              <a:srgbClr val="A6906A">
                <a:alpha val="67450"/>
              </a:srgbClr>
            </a:gs>
            <a:gs pos="41000">
              <a:srgbClr val="57B8D5">
                <a:alpha val="5921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/>
          <p:nvPr/>
        </p:nvSpPr>
        <p:spPr>
          <a:xfrm rot="-452126" flipH="1">
            <a:off x="3947706" y="-523336"/>
            <a:ext cx="3265477" cy="1016110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2"/>
          <p:cNvSpPr/>
          <p:nvPr/>
        </p:nvSpPr>
        <p:spPr>
          <a:xfrm rot="-358091" flipH="1">
            <a:off x="6678974" y="4613620"/>
            <a:ext cx="2776247" cy="822503"/>
          </a:xfrm>
          <a:custGeom>
            <a:avLst/>
            <a:gdLst/>
            <a:ahLst/>
            <a:cxnLst/>
            <a:rect l="l" t="t" r="r" b="b"/>
            <a:pathLst>
              <a:path w="28046" h="10129" extrusionOk="0">
                <a:moveTo>
                  <a:pt x="16285" y="1"/>
                </a:moveTo>
                <a:cubicBezTo>
                  <a:pt x="14834" y="1"/>
                  <a:pt x="13396" y="1280"/>
                  <a:pt x="13594" y="2722"/>
                </a:cubicBezTo>
                <a:cubicBezTo>
                  <a:pt x="12401" y="2985"/>
                  <a:pt x="11459" y="3927"/>
                  <a:pt x="11209" y="5131"/>
                </a:cubicBezTo>
                <a:cubicBezTo>
                  <a:pt x="10226" y="4061"/>
                  <a:pt x="8856" y="3480"/>
                  <a:pt x="7450" y="3480"/>
                </a:cubicBezTo>
                <a:cubicBezTo>
                  <a:pt x="6929" y="3480"/>
                  <a:pt x="6404" y="3560"/>
                  <a:pt x="5891" y="3724"/>
                </a:cubicBezTo>
                <a:cubicBezTo>
                  <a:pt x="3411" y="4559"/>
                  <a:pt x="3351" y="7039"/>
                  <a:pt x="1789" y="8267"/>
                </a:cubicBezTo>
                <a:cubicBezTo>
                  <a:pt x="1324" y="8637"/>
                  <a:pt x="1" y="8744"/>
                  <a:pt x="311" y="9579"/>
                </a:cubicBezTo>
                <a:cubicBezTo>
                  <a:pt x="513" y="10091"/>
                  <a:pt x="1956" y="10115"/>
                  <a:pt x="2361" y="10127"/>
                </a:cubicBezTo>
                <a:cubicBezTo>
                  <a:pt x="2411" y="10128"/>
                  <a:pt x="2461" y="10129"/>
                  <a:pt x="2511" y="10129"/>
                </a:cubicBezTo>
                <a:cubicBezTo>
                  <a:pt x="4898" y="10129"/>
                  <a:pt x="7394" y="8756"/>
                  <a:pt x="9695" y="8195"/>
                </a:cubicBezTo>
                <a:cubicBezTo>
                  <a:pt x="12473" y="7516"/>
                  <a:pt x="15287" y="7075"/>
                  <a:pt x="18137" y="6872"/>
                </a:cubicBezTo>
                <a:cubicBezTo>
                  <a:pt x="19384" y="6777"/>
                  <a:pt x="20634" y="6730"/>
                  <a:pt x="21884" y="6730"/>
                </a:cubicBezTo>
                <a:cubicBezTo>
                  <a:pt x="23945" y="6730"/>
                  <a:pt x="26004" y="6858"/>
                  <a:pt x="28045" y="7110"/>
                </a:cubicBezTo>
                <a:cubicBezTo>
                  <a:pt x="27437" y="6300"/>
                  <a:pt x="26507" y="5787"/>
                  <a:pt x="25482" y="5703"/>
                </a:cubicBezTo>
                <a:cubicBezTo>
                  <a:pt x="25625" y="4237"/>
                  <a:pt x="24790" y="2854"/>
                  <a:pt x="23419" y="2305"/>
                </a:cubicBezTo>
                <a:cubicBezTo>
                  <a:pt x="23011" y="2138"/>
                  <a:pt x="22587" y="2058"/>
                  <a:pt x="22167" y="2058"/>
                </a:cubicBezTo>
                <a:cubicBezTo>
                  <a:pt x="21176" y="2058"/>
                  <a:pt x="20213" y="2506"/>
                  <a:pt x="19568" y="3319"/>
                </a:cubicBezTo>
                <a:cubicBezTo>
                  <a:pt x="19353" y="1769"/>
                  <a:pt x="18196" y="278"/>
                  <a:pt x="16646" y="28"/>
                </a:cubicBezTo>
                <a:cubicBezTo>
                  <a:pt x="16526" y="9"/>
                  <a:pt x="16406" y="1"/>
                  <a:pt x="16285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2"/>
          <p:cNvSpPr/>
          <p:nvPr/>
        </p:nvSpPr>
        <p:spPr>
          <a:xfrm flipH="1">
            <a:off x="6139157" y="-40265"/>
            <a:ext cx="1685413" cy="845187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42"/>
          <p:cNvGrpSpPr/>
          <p:nvPr/>
        </p:nvGrpSpPr>
        <p:grpSpPr>
          <a:xfrm rot="-2275243">
            <a:off x="7676323" y="-149175"/>
            <a:ext cx="3447730" cy="3846158"/>
            <a:chOff x="3643263" y="2643113"/>
            <a:chExt cx="3447564" cy="3845973"/>
          </a:xfrm>
        </p:grpSpPr>
        <p:sp>
          <p:nvSpPr>
            <p:cNvPr id="444" name="Google Shape;444;p42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avLst/>
              <a:gdLst/>
              <a:ahLst/>
              <a:cxnLst/>
              <a:rect l="l" t="t" r="r" b="b"/>
              <a:pathLst>
                <a:path w="2904" h="8154" extrusionOk="0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5" name="Google Shape;445;p42"/>
            <p:cNvGrpSpPr/>
            <p:nvPr/>
          </p:nvGrpSpPr>
          <p:grpSpPr>
            <a:xfrm>
              <a:off x="3643263" y="2643113"/>
              <a:ext cx="3447564" cy="3845973"/>
              <a:chOff x="-8313662" y="1989700"/>
              <a:chExt cx="3447564" cy="3845973"/>
            </a:xfrm>
          </p:grpSpPr>
          <p:sp>
            <p:nvSpPr>
              <p:cNvPr id="446" name="Google Shape;446;p42"/>
              <p:cNvSpPr/>
              <p:nvPr/>
            </p:nvSpPr>
            <p:spPr>
              <a:xfrm rot="1918319">
                <a:off x="-7822169" y="2815047"/>
                <a:ext cx="2464579" cy="2562478"/>
              </a:xfrm>
              <a:custGeom>
                <a:avLst/>
                <a:gdLst/>
                <a:ahLst/>
                <a:cxnLst/>
                <a:rect l="l" t="t" r="r" b="b"/>
                <a:pathLst>
                  <a:path w="98584" h="102500" extrusionOk="0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42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6480" extrusionOk="0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42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6725" extrusionOk="0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42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7582" extrusionOk="0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42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42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884" extrusionOk="0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42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9600" extrusionOk="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42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avLst/>
                <a:gdLst/>
                <a:ahLst/>
                <a:cxnLst/>
                <a:rect l="l" t="t" r="r" b="b"/>
                <a:pathLst>
                  <a:path w="18228" h="9464" extrusionOk="0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42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3335" extrusionOk="0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42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30767" extrusionOk="0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42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623" extrusionOk="0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bg>
      <p:bgPr>
        <a:gradFill>
          <a:gsLst>
            <a:gs pos="0">
              <a:srgbClr val="C8F2F3">
                <a:alpha val="45882"/>
              </a:srgbClr>
            </a:gs>
            <a:gs pos="17000">
              <a:srgbClr val="A6906A">
                <a:alpha val="41568"/>
              </a:srgbClr>
            </a:gs>
            <a:gs pos="29000">
              <a:srgbClr val="A6906A">
                <a:alpha val="67450"/>
              </a:srgbClr>
            </a:gs>
            <a:gs pos="48000">
              <a:srgbClr val="60BCD8">
                <a:alpha val="64705"/>
              </a:srgbClr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3"/>
          <p:cNvSpPr/>
          <p:nvPr/>
        </p:nvSpPr>
        <p:spPr>
          <a:xfrm rot="-1609026">
            <a:off x="-339306" y="-36747"/>
            <a:ext cx="2588119" cy="805339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3"/>
          <p:cNvSpPr/>
          <p:nvPr/>
        </p:nvSpPr>
        <p:spPr>
          <a:xfrm rot="-2878591">
            <a:off x="-873307" y="798418"/>
            <a:ext cx="1930457" cy="1265473"/>
          </a:xfrm>
          <a:custGeom>
            <a:avLst/>
            <a:gdLst/>
            <a:ahLst/>
            <a:cxnLst/>
            <a:rect l="l" t="t" r="r" b="b"/>
            <a:pathLst>
              <a:path w="21350" h="13995" extrusionOk="0">
                <a:moveTo>
                  <a:pt x="6772" y="0"/>
                </a:moveTo>
                <a:cubicBezTo>
                  <a:pt x="5893" y="0"/>
                  <a:pt x="5005" y="368"/>
                  <a:pt x="4365" y="1153"/>
                </a:cubicBezTo>
                <a:cubicBezTo>
                  <a:pt x="3759" y="597"/>
                  <a:pt x="2935" y="316"/>
                  <a:pt x="2112" y="316"/>
                </a:cubicBezTo>
                <a:cubicBezTo>
                  <a:pt x="1348" y="316"/>
                  <a:pt x="586" y="558"/>
                  <a:pt x="1" y="1046"/>
                </a:cubicBezTo>
                <a:cubicBezTo>
                  <a:pt x="6427" y="2596"/>
                  <a:pt x="12234" y="6078"/>
                  <a:pt x="16622" y="11038"/>
                </a:cubicBezTo>
                <a:cubicBezTo>
                  <a:pt x="17278" y="11789"/>
                  <a:pt x="18101" y="13340"/>
                  <a:pt x="19019" y="13781"/>
                </a:cubicBezTo>
                <a:cubicBezTo>
                  <a:pt x="19328" y="13928"/>
                  <a:pt x="19582" y="13994"/>
                  <a:pt x="19788" y="13994"/>
                </a:cubicBezTo>
                <a:cubicBezTo>
                  <a:pt x="21350" y="13994"/>
                  <a:pt x="20188" y="10201"/>
                  <a:pt x="19556" y="9190"/>
                </a:cubicBezTo>
                <a:cubicBezTo>
                  <a:pt x="18206" y="7047"/>
                  <a:pt x="15877" y="5260"/>
                  <a:pt x="13438" y="5260"/>
                </a:cubicBezTo>
                <a:cubicBezTo>
                  <a:pt x="13054" y="5260"/>
                  <a:pt x="12668" y="5304"/>
                  <a:pt x="12282" y="5398"/>
                </a:cubicBezTo>
                <a:cubicBezTo>
                  <a:pt x="12342" y="4456"/>
                  <a:pt x="11746" y="3598"/>
                  <a:pt x="10851" y="3312"/>
                </a:cubicBezTo>
                <a:cubicBezTo>
                  <a:pt x="10613" y="3240"/>
                  <a:pt x="10350" y="3204"/>
                  <a:pt x="10160" y="3061"/>
                </a:cubicBezTo>
                <a:cubicBezTo>
                  <a:pt x="9909" y="2858"/>
                  <a:pt x="9850" y="2501"/>
                  <a:pt x="9754" y="2191"/>
                </a:cubicBezTo>
                <a:cubicBezTo>
                  <a:pt x="9316" y="783"/>
                  <a:pt x="8054" y="0"/>
                  <a:pt x="6772" y="0"/>
                </a:cubicBezTo>
                <a:close/>
              </a:path>
            </a:pathLst>
          </a:custGeom>
          <a:solidFill>
            <a:srgbClr val="FFFFFF">
              <a:alpha val="62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3"/>
          <p:cNvSpPr/>
          <p:nvPr/>
        </p:nvSpPr>
        <p:spPr>
          <a:xfrm rot="-1541103">
            <a:off x="7012690" y="4534835"/>
            <a:ext cx="2436550" cy="1221861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1" name="Google Shape;461;p43"/>
          <p:cNvGrpSpPr/>
          <p:nvPr/>
        </p:nvGrpSpPr>
        <p:grpSpPr>
          <a:xfrm rot="5400000">
            <a:off x="1616473" y="2468368"/>
            <a:ext cx="1234137" cy="4763144"/>
            <a:chOff x="-174227" y="801568"/>
            <a:chExt cx="1234137" cy="4763144"/>
          </a:xfrm>
        </p:grpSpPr>
        <p:sp>
          <p:nvSpPr>
            <p:cNvPr id="462" name="Google Shape;462;p43"/>
            <p:cNvSpPr/>
            <p:nvPr/>
          </p:nvSpPr>
          <p:spPr>
            <a:xfrm rot="5400000" flipH="1">
              <a:off x="-1515075" y="3163913"/>
              <a:ext cx="3839725" cy="961875"/>
            </a:xfrm>
            <a:custGeom>
              <a:avLst/>
              <a:gdLst/>
              <a:ahLst/>
              <a:cxnLst/>
              <a:rect l="l" t="t" r="r" b="b"/>
              <a:pathLst>
                <a:path w="153589" h="38475" extrusionOk="0">
                  <a:moveTo>
                    <a:pt x="9616" y="1"/>
                  </a:moveTo>
                  <a:cubicBezTo>
                    <a:pt x="9559" y="1"/>
                    <a:pt x="9498" y="18"/>
                    <a:pt x="9436" y="58"/>
                  </a:cubicBezTo>
                  <a:cubicBezTo>
                    <a:pt x="8737" y="434"/>
                    <a:pt x="8065" y="891"/>
                    <a:pt x="7420" y="1375"/>
                  </a:cubicBezTo>
                  <a:cubicBezTo>
                    <a:pt x="7259" y="1483"/>
                    <a:pt x="7232" y="1671"/>
                    <a:pt x="7339" y="1832"/>
                  </a:cubicBezTo>
                  <a:cubicBezTo>
                    <a:pt x="7420" y="1913"/>
                    <a:pt x="7501" y="1966"/>
                    <a:pt x="7608" y="1966"/>
                  </a:cubicBezTo>
                  <a:lnTo>
                    <a:pt x="7635" y="1966"/>
                  </a:lnTo>
                  <a:cubicBezTo>
                    <a:pt x="7689" y="1966"/>
                    <a:pt x="7770" y="1940"/>
                    <a:pt x="7823" y="1913"/>
                  </a:cubicBezTo>
                  <a:cubicBezTo>
                    <a:pt x="8442" y="1429"/>
                    <a:pt x="9087" y="1025"/>
                    <a:pt x="9759" y="649"/>
                  </a:cubicBezTo>
                  <a:cubicBezTo>
                    <a:pt x="10096" y="447"/>
                    <a:pt x="9907" y="1"/>
                    <a:pt x="9616" y="1"/>
                  </a:cubicBezTo>
                  <a:close/>
                  <a:moveTo>
                    <a:pt x="5818" y="2815"/>
                  </a:moveTo>
                  <a:cubicBezTo>
                    <a:pt x="5741" y="2815"/>
                    <a:pt x="5663" y="2842"/>
                    <a:pt x="5592" y="2907"/>
                  </a:cubicBezTo>
                  <a:cubicBezTo>
                    <a:pt x="5027" y="3472"/>
                    <a:pt x="4490" y="4063"/>
                    <a:pt x="4006" y="4682"/>
                  </a:cubicBezTo>
                  <a:cubicBezTo>
                    <a:pt x="3871" y="4843"/>
                    <a:pt x="3898" y="5031"/>
                    <a:pt x="4060" y="5166"/>
                  </a:cubicBezTo>
                  <a:cubicBezTo>
                    <a:pt x="4113" y="5219"/>
                    <a:pt x="4167" y="5219"/>
                    <a:pt x="4248" y="5246"/>
                  </a:cubicBezTo>
                  <a:cubicBezTo>
                    <a:pt x="4355" y="5246"/>
                    <a:pt x="4463" y="5192"/>
                    <a:pt x="4517" y="5112"/>
                  </a:cubicBezTo>
                  <a:cubicBezTo>
                    <a:pt x="5000" y="4520"/>
                    <a:pt x="5511" y="3929"/>
                    <a:pt x="6076" y="3391"/>
                  </a:cubicBezTo>
                  <a:cubicBezTo>
                    <a:pt x="6328" y="3160"/>
                    <a:pt x="6088" y="2815"/>
                    <a:pt x="5818" y="2815"/>
                  </a:cubicBezTo>
                  <a:close/>
                  <a:moveTo>
                    <a:pt x="62681" y="5586"/>
                  </a:moveTo>
                  <a:cubicBezTo>
                    <a:pt x="62077" y="5586"/>
                    <a:pt x="61477" y="5616"/>
                    <a:pt x="60892" y="5676"/>
                  </a:cubicBezTo>
                  <a:cubicBezTo>
                    <a:pt x="60444" y="5703"/>
                    <a:pt x="60461" y="6349"/>
                    <a:pt x="60893" y="6349"/>
                  </a:cubicBezTo>
                  <a:cubicBezTo>
                    <a:pt x="60901" y="6349"/>
                    <a:pt x="60910" y="6349"/>
                    <a:pt x="60919" y="6349"/>
                  </a:cubicBezTo>
                  <a:lnTo>
                    <a:pt x="60973" y="6349"/>
                  </a:lnTo>
                  <a:cubicBezTo>
                    <a:pt x="61753" y="6268"/>
                    <a:pt x="62505" y="6268"/>
                    <a:pt x="63285" y="6268"/>
                  </a:cubicBezTo>
                  <a:cubicBezTo>
                    <a:pt x="63473" y="6268"/>
                    <a:pt x="63608" y="6133"/>
                    <a:pt x="63608" y="5945"/>
                  </a:cubicBezTo>
                  <a:cubicBezTo>
                    <a:pt x="63608" y="5757"/>
                    <a:pt x="63473" y="5596"/>
                    <a:pt x="63285" y="5596"/>
                  </a:cubicBezTo>
                  <a:cubicBezTo>
                    <a:pt x="63083" y="5589"/>
                    <a:pt x="62882" y="5586"/>
                    <a:pt x="62681" y="5586"/>
                  </a:cubicBezTo>
                  <a:close/>
                  <a:moveTo>
                    <a:pt x="65581" y="5831"/>
                  </a:moveTo>
                  <a:cubicBezTo>
                    <a:pt x="65207" y="5831"/>
                    <a:pt x="65112" y="6434"/>
                    <a:pt x="65543" y="6510"/>
                  </a:cubicBezTo>
                  <a:cubicBezTo>
                    <a:pt x="66296" y="6644"/>
                    <a:pt x="67049" y="6832"/>
                    <a:pt x="67775" y="7074"/>
                  </a:cubicBezTo>
                  <a:cubicBezTo>
                    <a:pt x="67801" y="7074"/>
                    <a:pt x="67828" y="7101"/>
                    <a:pt x="67882" y="7101"/>
                  </a:cubicBezTo>
                  <a:cubicBezTo>
                    <a:pt x="67906" y="7106"/>
                    <a:pt x="67930" y="7108"/>
                    <a:pt x="67952" y="7108"/>
                  </a:cubicBezTo>
                  <a:cubicBezTo>
                    <a:pt x="68326" y="7108"/>
                    <a:pt x="68421" y="6505"/>
                    <a:pt x="67990" y="6429"/>
                  </a:cubicBezTo>
                  <a:cubicBezTo>
                    <a:pt x="67237" y="6160"/>
                    <a:pt x="66457" y="5972"/>
                    <a:pt x="65651" y="5838"/>
                  </a:cubicBezTo>
                  <a:cubicBezTo>
                    <a:pt x="65627" y="5833"/>
                    <a:pt x="65603" y="5831"/>
                    <a:pt x="65581" y="5831"/>
                  </a:cubicBezTo>
                  <a:close/>
                  <a:moveTo>
                    <a:pt x="58617" y="6014"/>
                  </a:moveTo>
                  <a:cubicBezTo>
                    <a:pt x="58588" y="6014"/>
                    <a:pt x="58558" y="6018"/>
                    <a:pt x="58527" y="6026"/>
                  </a:cubicBezTo>
                  <a:cubicBezTo>
                    <a:pt x="57747" y="6187"/>
                    <a:pt x="56967" y="6375"/>
                    <a:pt x="56214" y="6617"/>
                  </a:cubicBezTo>
                  <a:cubicBezTo>
                    <a:pt x="55775" y="6669"/>
                    <a:pt x="55858" y="7292"/>
                    <a:pt x="56247" y="7292"/>
                  </a:cubicBezTo>
                  <a:cubicBezTo>
                    <a:pt x="56263" y="7292"/>
                    <a:pt x="56279" y="7292"/>
                    <a:pt x="56295" y="7289"/>
                  </a:cubicBezTo>
                  <a:cubicBezTo>
                    <a:pt x="56349" y="7289"/>
                    <a:pt x="56376" y="7263"/>
                    <a:pt x="56403" y="7263"/>
                  </a:cubicBezTo>
                  <a:cubicBezTo>
                    <a:pt x="57155" y="7021"/>
                    <a:pt x="57908" y="6832"/>
                    <a:pt x="58661" y="6698"/>
                  </a:cubicBezTo>
                  <a:cubicBezTo>
                    <a:pt x="59059" y="6598"/>
                    <a:pt x="58973" y="6014"/>
                    <a:pt x="58617" y="6014"/>
                  </a:cubicBezTo>
                  <a:close/>
                  <a:moveTo>
                    <a:pt x="54073" y="7407"/>
                  </a:moveTo>
                  <a:cubicBezTo>
                    <a:pt x="54035" y="7407"/>
                    <a:pt x="53996" y="7413"/>
                    <a:pt x="53956" y="7424"/>
                  </a:cubicBezTo>
                  <a:cubicBezTo>
                    <a:pt x="53741" y="7531"/>
                    <a:pt x="53499" y="7612"/>
                    <a:pt x="53284" y="7720"/>
                  </a:cubicBezTo>
                  <a:cubicBezTo>
                    <a:pt x="52800" y="7935"/>
                    <a:pt x="52289" y="8177"/>
                    <a:pt x="51806" y="8419"/>
                  </a:cubicBezTo>
                  <a:cubicBezTo>
                    <a:pt x="51644" y="8499"/>
                    <a:pt x="51564" y="8714"/>
                    <a:pt x="51671" y="8876"/>
                  </a:cubicBezTo>
                  <a:cubicBezTo>
                    <a:pt x="51725" y="8983"/>
                    <a:pt x="51832" y="9064"/>
                    <a:pt x="51967" y="9064"/>
                  </a:cubicBezTo>
                  <a:cubicBezTo>
                    <a:pt x="52021" y="9064"/>
                    <a:pt x="52074" y="9037"/>
                    <a:pt x="52101" y="9010"/>
                  </a:cubicBezTo>
                  <a:cubicBezTo>
                    <a:pt x="52585" y="8768"/>
                    <a:pt x="53069" y="8553"/>
                    <a:pt x="53553" y="8338"/>
                  </a:cubicBezTo>
                  <a:cubicBezTo>
                    <a:pt x="53768" y="8230"/>
                    <a:pt x="53983" y="8150"/>
                    <a:pt x="54225" y="8042"/>
                  </a:cubicBezTo>
                  <a:cubicBezTo>
                    <a:pt x="54386" y="7988"/>
                    <a:pt x="54467" y="7773"/>
                    <a:pt x="54413" y="7612"/>
                  </a:cubicBezTo>
                  <a:cubicBezTo>
                    <a:pt x="54349" y="7484"/>
                    <a:pt x="54218" y="7407"/>
                    <a:pt x="54073" y="7407"/>
                  </a:cubicBezTo>
                  <a:close/>
                  <a:moveTo>
                    <a:pt x="2828" y="6509"/>
                  </a:moveTo>
                  <a:cubicBezTo>
                    <a:pt x="2735" y="6509"/>
                    <a:pt x="2652" y="6548"/>
                    <a:pt x="2608" y="6644"/>
                  </a:cubicBezTo>
                  <a:cubicBezTo>
                    <a:pt x="2205" y="7343"/>
                    <a:pt x="1828" y="8042"/>
                    <a:pt x="1506" y="8768"/>
                  </a:cubicBezTo>
                  <a:cubicBezTo>
                    <a:pt x="1425" y="8956"/>
                    <a:pt x="1506" y="9144"/>
                    <a:pt x="1667" y="9225"/>
                  </a:cubicBezTo>
                  <a:cubicBezTo>
                    <a:pt x="1721" y="9225"/>
                    <a:pt x="1748" y="9252"/>
                    <a:pt x="1801" y="9252"/>
                  </a:cubicBezTo>
                  <a:cubicBezTo>
                    <a:pt x="1936" y="9252"/>
                    <a:pt x="2070" y="9144"/>
                    <a:pt x="2124" y="9037"/>
                  </a:cubicBezTo>
                  <a:cubicBezTo>
                    <a:pt x="2420" y="8338"/>
                    <a:pt x="2796" y="7639"/>
                    <a:pt x="3199" y="6994"/>
                  </a:cubicBezTo>
                  <a:cubicBezTo>
                    <a:pt x="3375" y="6779"/>
                    <a:pt x="3070" y="6509"/>
                    <a:pt x="2828" y="6509"/>
                  </a:cubicBezTo>
                  <a:close/>
                  <a:moveTo>
                    <a:pt x="70014" y="7343"/>
                  </a:moveTo>
                  <a:cubicBezTo>
                    <a:pt x="69702" y="7343"/>
                    <a:pt x="69508" y="7829"/>
                    <a:pt x="69872" y="7988"/>
                  </a:cubicBezTo>
                  <a:cubicBezTo>
                    <a:pt x="70544" y="8365"/>
                    <a:pt x="71189" y="8768"/>
                    <a:pt x="71807" y="9225"/>
                  </a:cubicBezTo>
                  <a:cubicBezTo>
                    <a:pt x="71861" y="9279"/>
                    <a:pt x="71942" y="9306"/>
                    <a:pt x="72022" y="9306"/>
                  </a:cubicBezTo>
                  <a:cubicBezTo>
                    <a:pt x="72103" y="9279"/>
                    <a:pt x="72210" y="9252"/>
                    <a:pt x="72264" y="9144"/>
                  </a:cubicBezTo>
                  <a:cubicBezTo>
                    <a:pt x="72372" y="9010"/>
                    <a:pt x="72345" y="8795"/>
                    <a:pt x="72210" y="8687"/>
                  </a:cubicBezTo>
                  <a:cubicBezTo>
                    <a:pt x="71565" y="8203"/>
                    <a:pt x="70893" y="7773"/>
                    <a:pt x="70194" y="7397"/>
                  </a:cubicBezTo>
                  <a:cubicBezTo>
                    <a:pt x="70132" y="7360"/>
                    <a:pt x="70071" y="7343"/>
                    <a:pt x="70014" y="7343"/>
                  </a:cubicBezTo>
                  <a:close/>
                  <a:moveTo>
                    <a:pt x="49875" y="9508"/>
                  </a:moveTo>
                  <a:cubicBezTo>
                    <a:pt x="49823" y="9508"/>
                    <a:pt x="49767" y="9521"/>
                    <a:pt x="49709" y="9548"/>
                  </a:cubicBezTo>
                  <a:cubicBezTo>
                    <a:pt x="49036" y="9951"/>
                    <a:pt x="48418" y="10354"/>
                    <a:pt x="47692" y="10811"/>
                  </a:cubicBezTo>
                  <a:cubicBezTo>
                    <a:pt x="47558" y="10892"/>
                    <a:pt x="47504" y="11107"/>
                    <a:pt x="47612" y="11268"/>
                  </a:cubicBezTo>
                  <a:cubicBezTo>
                    <a:pt x="47665" y="11349"/>
                    <a:pt x="47773" y="11403"/>
                    <a:pt x="47880" y="11430"/>
                  </a:cubicBezTo>
                  <a:cubicBezTo>
                    <a:pt x="47961" y="11403"/>
                    <a:pt x="48015" y="11403"/>
                    <a:pt x="48069" y="11349"/>
                  </a:cubicBezTo>
                  <a:cubicBezTo>
                    <a:pt x="48768" y="10919"/>
                    <a:pt x="49413" y="10516"/>
                    <a:pt x="50058" y="10139"/>
                  </a:cubicBezTo>
                  <a:cubicBezTo>
                    <a:pt x="50357" y="9932"/>
                    <a:pt x="50184" y="9508"/>
                    <a:pt x="49875" y="9508"/>
                  </a:cubicBezTo>
                  <a:close/>
                  <a:moveTo>
                    <a:pt x="73800" y="10140"/>
                  </a:moveTo>
                  <a:cubicBezTo>
                    <a:pt x="73535" y="10140"/>
                    <a:pt x="73307" y="10483"/>
                    <a:pt x="73555" y="10731"/>
                  </a:cubicBezTo>
                  <a:cubicBezTo>
                    <a:pt x="74092" y="11241"/>
                    <a:pt x="74630" y="11806"/>
                    <a:pt x="75141" y="12424"/>
                  </a:cubicBezTo>
                  <a:cubicBezTo>
                    <a:pt x="75195" y="12505"/>
                    <a:pt x="75302" y="12532"/>
                    <a:pt x="75410" y="12532"/>
                  </a:cubicBezTo>
                  <a:cubicBezTo>
                    <a:pt x="75463" y="12532"/>
                    <a:pt x="75544" y="12505"/>
                    <a:pt x="75625" y="12451"/>
                  </a:cubicBezTo>
                  <a:cubicBezTo>
                    <a:pt x="75759" y="12344"/>
                    <a:pt x="75759" y="12129"/>
                    <a:pt x="75652" y="11994"/>
                  </a:cubicBezTo>
                  <a:cubicBezTo>
                    <a:pt x="75141" y="11376"/>
                    <a:pt x="74603" y="10784"/>
                    <a:pt x="74039" y="10247"/>
                  </a:cubicBezTo>
                  <a:cubicBezTo>
                    <a:pt x="73964" y="10172"/>
                    <a:pt x="73880" y="10140"/>
                    <a:pt x="73800" y="10140"/>
                  </a:cubicBezTo>
                  <a:close/>
                  <a:moveTo>
                    <a:pt x="109661" y="11917"/>
                  </a:moveTo>
                  <a:cubicBezTo>
                    <a:pt x="109228" y="11917"/>
                    <a:pt x="108795" y="11950"/>
                    <a:pt x="108369" y="12021"/>
                  </a:cubicBezTo>
                  <a:cubicBezTo>
                    <a:pt x="107930" y="12073"/>
                    <a:pt x="107963" y="12696"/>
                    <a:pt x="108372" y="12696"/>
                  </a:cubicBezTo>
                  <a:cubicBezTo>
                    <a:pt x="108389" y="12696"/>
                    <a:pt x="108406" y="12695"/>
                    <a:pt x="108423" y="12693"/>
                  </a:cubicBezTo>
                  <a:lnTo>
                    <a:pt x="108477" y="12693"/>
                  </a:lnTo>
                  <a:cubicBezTo>
                    <a:pt x="108860" y="12622"/>
                    <a:pt x="109258" y="12589"/>
                    <a:pt x="109656" y="12589"/>
                  </a:cubicBezTo>
                  <a:cubicBezTo>
                    <a:pt x="110011" y="12589"/>
                    <a:pt x="110366" y="12615"/>
                    <a:pt x="110708" y="12666"/>
                  </a:cubicBezTo>
                  <a:cubicBezTo>
                    <a:pt x="110728" y="12669"/>
                    <a:pt x="110746" y="12670"/>
                    <a:pt x="110765" y="12670"/>
                  </a:cubicBezTo>
                  <a:cubicBezTo>
                    <a:pt x="110928" y="12670"/>
                    <a:pt x="111061" y="12566"/>
                    <a:pt x="111085" y="12397"/>
                  </a:cubicBezTo>
                  <a:cubicBezTo>
                    <a:pt x="111138" y="12209"/>
                    <a:pt x="111004" y="12021"/>
                    <a:pt x="110816" y="11994"/>
                  </a:cubicBezTo>
                  <a:cubicBezTo>
                    <a:pt x="110435" y="11943"/>
                    <a:pt x="110048" y="11917"/>
                    <a:pt x="109661" y="11917"/>
                  </a:cubicBezTo>
                  <a:close/>
                  <a:moveTo>
                    <a:pt x="991" y="10783"/>
                  </a:moveTo>
                  <a:cubicBezTo>
                    <a:pt x="858" y="10783"/>
                    <a:pt x="725" y="10856"/>
                    <a:pt x="672" y="11026"/>
                  </a:cubicBezTo>
                  <a:cubicBezTo>
                    <a:pt x="457" y="11779"/>
                    <a:pt x="269" y="12586"/>
                    <a:pt x="161" y="13365"/>
                  </a:cubicBezTo>
                  <a:cubicBezTo>
                    <a:pt x="134" y="13553"/>
                    <a:pt x="269" y="13715"/>
                    <a:pt x="457" y="13742"/>
                  </a:cubicBezTo>
                  <a:lnTo>
                    <a:pt x="511" y="13742"/>
                  </a:lnTo>
                  <a:cubicBezTo>
                    <a:pt x="672" y="13742"/>
                    <a:pt x="807" y="13634"/>
                    <a:pt x="833" y="13446"/>
                  </a:cubicBezTo>
                  <a:cubicBezTo>
                    <a:pt x="941" y="12693"/>
                    <a:pt x="1102" y="11940"/>
                    <a:pt x="1317" y="11214"/>
                  </a:cubicBezTo>
                  <a:cubicBezTo>
                    <a:pt x="1399" y="10954"/>
                    <a:pt x="1195" y="10783"/>
                    <a:pt x="991" y="10783"/>
                  </a:cubicBezTo>
                  <a:close/>
                  <a:moveTo>
                    <a:pt x="45971" y="12048"/>
                  </a:moveTo>
                  <a:cubicBezTo>
                    <a:pt x="45903" y="12048"/>
                    <a:pt x="45829" y="12072"/>
                    <a:pt x="45757" y="12129"/>
                  </a:cubicBezTo>
                  <a:cubicBezTo>
                    <a:pt x="45165" y="12532"/>
                    <a:pt x="44547" y="12989"/>
                    <a:pt x="43821" y="13500"/>
                  </a:cubicBezTo>
                  <a:cubicBezTo>
                    <a:pt x="43687" y="13607"/>
                    <a:pt x="43660" y="13822"/>
                    <a:pt x="43767" y="13957"/>
                  </a:cubicBezTo>
                  <a:cubicBezTo>
                    <a:pt x="43821" y="14064"/>
                    <a:pt x="43928" y="14118"/>
                    <a:pt x="44036" y="14118"/>
                  </a:cubicBezTo>
                  <a:cubicBezTo>
                    <a:pt x="44117" y="14118"/>
                    <a:pt x="44170" y="14091"/>
                    <a:pt x="44224" y="14037"/>
                  </a:cubicBezTo>
                  <a:cubicBezTo>
                    <a:pt x="44923" y="13527"/>
                    <a:pt x="45568" y="13069"/>
                    <a:pt x="46133" y="12666"/>
                  </a:cubicBezTo>
                  <a:cubicBezTo>
                    <a:pt x="46459" y="12471"/>
                    <a:pt x="46258" y="12048"/>
                    <a:pt x="45971" y="12048"/>
                  </a:cubicBezTo>
                  <a:close/>
                  <a:moveTo>
                    <a:pt x="106206" y="12739"/>
                  </a:moveTo>
                  <a:cubicBezTo>
                    <a:pt x="106160" y="12739"/>
                    <a:pt x="106110" y="12749"/>
                    <a:pt x="106057" y="12774"/>
                  </a:cubicBezTo>
                  <a:cubicBezTo>
                    <a:pt x="105332" y="13123"/>
                    <a:pt x="104606" y="13500"/>
                    <a:pt x="103960" y="13957"/>
                  </a:cubicBezTo>
                  <a:cubicBezTo>
                    <a:pt x="103799" y="14064"/>
                    <a:pt x="103745" y="14279"/>
                    <a:pt x="103853" y="14441"/>
                  </a:cubicBezTo>
                  <a:cubicBezTo>
                    <a:pt x="103934" y="14521"/>
                    <a:pt x="104041" y="14575"/>
                    <a:pt x="104149" y="14575"/>
                  </a:cubicBezTo>
                  <a:cubicBezTo>
                    <a:pt x="104202" y="14575"/>
                    <a:pt x="104283" y="14548"/>
                    <a:pt x="104337" y="14521"/>
                  </a:cubicBezTo>
                  <a:cubicBezTo>
                    <a:pt x="104955" y="14091"/>
                    <a:pt x="105627" y="13715"/>
                    <a:pt x="106326" y="13392"/>
                  </a:cubicBezTo>
                  <a:cubicBezTo>
                    <a:pt x="106677" y="13228"/>
                    <a:pt x="106519" y="12739"/>
                    <a:pt x="106206" y="12739"/>
                  </a:cubicBezTo>
                  <a:close/>
                  <a:moveTo>
                    <a:pt x="113007" y="12831"/>
                  </a:moveTo>
                  <a:cubicBezTo>
                    <a:pt x="112717" y="12831"/>
                    <a:pt x="112521" y="13233"/>
                    <a:pt x="112805" y="13446"/>
                  </a:cubicBezTo>
                  <a:cubicBezTo>
                    <a:pt x="113424" y="13822"/>
                    <a:pt x="113988" y="14306"/>
                    <a:pt x="114472" y="14898"/>
                  </a:cubicBezTo>
                  <a:cubicBezTo>
                    <a:pt x="114526" y="14978"/>
                    <a:pt x="114633" y="15005"/>
                    <a:pt x="114741" y="15005"/>
                  </a:cubicBezTo>
                  <a:cubicBezTo>
                    <a:pt x="115010" y="15005"/>
                    <a:pt x="115171" y="14683"/>
                    <a:pt x="114983" y="14467"/>
                  </a:cubicBezTo>
                  <a:cubicBezTo>
                    <a:pt x="114472" y="13822"/>
                    <a:pt x="113827" y="13285"/>
                    <a:pt x="113128" y="12854"/>
                  </a:cubicBezTo>
                  <a:cubicBezTo>
                    <a:pt x="113087" y="12838"/>
                    <a:pt x="113046" y="12831"/>
                    <a:pt x="113007" y="12831"/>
                  </a:cubicBezTo>
                  <a:close/>
                  <a:moveTo>
                    <a:pt x="153119" y="13365"/>
                  </a:moveTo>
                  <a:cubicBezTo>
                    <a:pt x="153028" y="13365"/>
                    <a:pt x="152936" y="13405"/>
                    <a:pt x="152862" y="13500"/>
                  </a:cubicBezTo>
                  <a:cubicBezTo>
                    <a:pt x="152379" y="14091"/>
                    <a:pt x="151868" y="14709"/>
                    <a:pt x="151384" y="15301"/>
                  </a:cubicBezTo>
                  <a:cubicBezTo>
                    <a:pt x="151196" y="15516"/>
                    <a:pt x="151357" y="15865"/>
                    <a:pt x="151626" y="15865"/>
                  </a:cubicBezTo>
                  <a:cubicBezTo>
                    <a:pt x="151733" y="15865"/>
                    <a:pt x="151841" y="15812"/>
                    <a:pt x="151895" y="15731"/>
                  </a:cubicBezTo>
                  <a:cubicBezTo>
                    <a:pt x="152405" y="15140"/>
                    <a:pt x="152889" y="14521"/>
                    <a:pt x="153373" y="13903"/>
                  </a:cubicBezTo>
                  <a:cubicBezTo>
                    <a:pt x="153589" y="13648"/>
                    <a:pt x="153362" y="13365"/>
                    <a:pt x="153119" y="13365"/>
                  </a:cubicBezTo>
                  <a:close/>
                  <a:moveTo>
                    <a:pt x="76846" y="13715"/>
                  </a:moveTo>
                  <a:cubicBezTo>
                    <a:pt x="76602" y="13715"/>
                    <a:pt x="76370" y="13998"/>
                    <a:pt x="76566" y="14252"/>
                  </a:cubicBezTo>
                  <a:cubicBezTo>
                    <a:pt x="76996" y="14817"/>
                    <a:pt x="77426" y="15462"/>
                    <a:pt x="77910" y="16161"/>
                  </a:cubicBezTo>
                  <a:cubicBezTo>
                    <a:pt x="77964" y="16269"/>
                    <a:pt x="78071" y="16322"/>
                    <a:pt x="78179" y="16322"/>
                  </a:cubicBezTo>
                  <a:cubicBezTo>
                    <a:pt x="78232" y="16322"/>
                    <a:pt x="78313" y="16296"/>
                    <a:pt x="78340" y="16269"/>
                  </a:cubicBezTo>
                  <a:cubicBezTo>
                    <a:pt x="78501" y="16161"/>
                    <a:pt x="78555" y="15946"/>
                    <a:pt x="78448" y="15812"/>
                  </a:cubicBezTo>
                  <a:cubicBezTo>
                    <a:pt x="77964" y="15086"/>
                    <a:pt x="77533" y="14441"/>
                    <a:pt x="77103" y="13849"/>
                  </a:cubicBezTo>
                  <a:cubicBezTo>
                    <a:pt x="77030" y="13754"/>
                    <a:pt x="76937" y="13715"/>
                    <a:pt x="76846" y="13715"/>
                  </a:cubicBezTo>
                  <a:close/>
                  <a:moveTo>
                    <a:pt x="42140" y="14824"/>
                  </a:moveTo>
                  <a:cubicBezTo>
                    <a:pt x="42075" y="14824"/>
                    <a:pt x="42006" y="14846"/>
                    <a:pt x="41939" y="14898"/>
                  </a:cubicBezTo>
                  <a:lnTo>
                    <a:pt x="41616" y="15113"/>
                  </a:lnTo>
                  <a:cubicBezTo>
                    <a:pt x="41106" y="15516"/>
                    <a:pt x="40568" y="15919"/>
                    <a:pt x="40057" y="16296"/>
                  </a:cubicBezTo>
                  <a:cubicBezTo>
                    <a:pt x="39788" y="16484"/>
                    <a:pt x="39923" y="16887"/>
                    <a:pt x="40245" y="16887"/>
                  </a:cubicBezTo>
                  <a:lnTo>
                    <a:pt x="40245" y="16914"/>
                  </a:lnTo>
                  <a:cubicBezTo>
                    <a:pt x="40326" y="16914"/>
                    <a:pt x="40380" y="16887"/>
                    <a:pt x="40434" y="16833"/>
                  </a:cubicBezTo>
                  <a:lnTo>
                    <a:pt x="42020" y="15677"/>
                  </a:lnTo>
                  <a:lnTo>
                    <a:pt x="42342" y="15435"/>
                  </a:lnTo>
                  <a:cubicBezTo>
                    <a:pt x="42625" y="15218"/>
                    <a:pt x="42415" y="14824"/>
                    <a:pt x="42140" y="14824"/>
                  </a:cubicBezTo>
                  <a:close/>
                  <a:moveTo>
                    <a:pt x="102295" y="15298"/>
                  </a:moveTo>
                  <a:cubicBezTo>
                    <a:pt x="102215" y="15298"/>
                    <a:pt x="102130" y="15330"/>
                    <a:pt x="102052" y="15408"/>
                  </a:cubicBezTo>
                  <a:lnTo>
                    <a:pt x="101944" y="15489"/>
                  </a:lnTo>
                  <a:cubicBezTo>
                    <a:pt x="101326" y="16000"/>
                    <a:pt x="100788" y="16511"/>
                    <a:pt x="100304" y="17021"/>
                  </a:cubicBezTo>
                  <a:cubicBezTo>
                    <a:pt x="100170" y="17156"/>
                    <a:pt x="100170" y="17344"/>
                    <a:pt x="100304" y="17478"/>
                  </a:cubicBezTo>
                  <a:cubicBezTo>
                    <a:pt x="100385" y="17559"/>
                    <a:pt x="100466" y="17586"/>
                    <a:pt x="100546" y="17586"/>
                  </a:cubicBezTo>
                  <a:lnTo>
                    <a:pt x="100546" y="17613"/>
                  </a:lnTo>
                  <a:cubicBezTo>
                    <a:pt x="100654" y="17586"/>
                    <a:pt x="100734" y="17559"/>
                    <a:pt x="100788" y="17478"/>
                  </a:cubicBezTo>
                  <a:cubicBezTo>
                    <a:pt x="101272" y="17021"/>
                    <a:pt x="101783" y="16511"/>
                    <a:pt x="102401" y="16000"/>
                  </a:cubicBezTo>
                  <a:lnTo>
                    <a:pt x="102509" y="15919"/>
                  </a:lnTo>
                  <a:cubicBezTo>
                    <a:pt x="102801" y="15690"/>
                    <a:pt x="102575" y="15298"/>
                    <a:pt x="102295" y="15298"/>
                  </a:cubicBezTo>
                  <a:close/>
                  <a:moveTo>
                    <a:pt x="350" y="15408"/>
                  </a:moveTo>
                  <a:cubicBezTo>
                    <a:pt x="161" y="15408"/>
                    <a:pt x="0" y="15570"/>
                    <a:pt x="0" y="15758"/>
                  </a:cubicBezTo>
                  <a:cubicBezTo>
                    <a:pt x="0" y="16107"/>
                    <a:pt x="27" y="16484"/>
                    <a:pt x="54" y="16833"/>
                  </a:cubicBezTo>
                  <a:cubicBezTo>
                    <a:pt x="108" y="17263"/>
                    <a:pt x="161" y="17720"/>
                    <a:pt x="242" y="18151"/>
                  </a:cubicBezTo>
                  <a:cubicBezTo>
                    <a:pt x="269" y="18312"/>
                    <a:pt x="403" y="18419"/>
                    <a:pt x="565" y="18419"/>
                  </a:cubicBezTo>
                  <a:lnTo>
                    <a:pt x="565" y="18446"/>
                  </a:lnTo>
                  <a:cubicBezTo>
                    <a:pt x="591" y="18419"/>
                    <a:pt x="618" y="18419"/>
                    <a:pt x="618" y="18419"/>
                  </a:cubicBezTo>
                  <a:cubicBezTo>
                    <a:pt x="807" y="18392"/>
                    <a:pt x="941" y="18204"/>
                    <a:pt x="887" y="18043"/>
                  </a:cubicBezTo>
                  <a:cubicBezTo>
                    <a:pt x="833" y="17613"/>
                    <a:pt x="780" y="17210"/>
                    <a:pt x="726" y="16806"/>
                  </a:cubicBezTo>
                  <a:cubicBezTo>
                    <a:pt x="699" y="16457"/>
                    <a:pt x="672" y="16080"/>
                    <a:pt x="672" y="15758"/>
                  </a:cubicBezTo>
                  <a:cubicBezTo>
                    <a:pt x="672" y="15570"/>
                    <a:pt x="538" y="15408"/>
                    <a:pt x="350" y="15408"/>
                  </a:cubicBezTo>
                  <a:close/>
                  <a:moveTo>
                    <a:pt x="115992" y="16311"/>
                  </a:moveTo>
                  <a:cubicBezTo>
                    <a:pt x="115779" y="16311"/>
                    <a:pt x="115559" y="16517"/>
                    <a:pt x="115682" y="16779"/>
                  </a:cubicBezTo>
                  <a:cubicBezTo>
                    <a:pt x="115978" y="17478"/>
                    <a:pt x="116193" y="18204"/>
                    <a:pt x="116327" y="18957"/>
                  </a:cubicBezTo>
                  <a:cubicBezTo>
                    <a:pt x="116327" y="19118"/>
                    <a:pt x="116488" y="19226"/>
                    <a:pt x="116650" y="19226"/>
                  </a:cubicBezTo>
                  <a:lnTo>
                    <a:pt x="116703" y="19226"/>
                  </a:lnTo>
                  <a:cubicBezTo>
                    <a:pt x="116892" y="19199"/>
                    <a:pt x="116999" y="19038"/>
                    <a:pt x="116972" y="18850"/>
                  </a:cubicBezTo>
                  <a:cubicBezTo>
                    <a:pt x="116865" y="18043"/>
                    <a:pt x="116623" y="17263"/>
                    <a:pt x="116273" y="16511"/>
                  </a:cubicBezTo>
                  <a:cubicBezTo>
                    <a:pt x="116217" y="16370"/>
                    <a:pt x="116105" y="16311"/>
                    <a:pt x="115992" y="16311"/>
                  </a:cubicBezTo>
                  <a:close/>
                  <a:moveTo>
                    <a:pt x="150102" y="16950"/>
                  </a:moveTo>
                  <a:cubicBezTo>
                    <a:pt x="150016" y="16950"/>
                    <a:pt x="149927" y="16986"/>
                    <a:pt x="149851" y="17075"/>
                  </a:cubicBezTo>
                  <a:cubicBezTo>
                    <a:pt x="149341" y="17640"/>
                    <a:pt x="148803" y="18231"/>
                    <a:pt x="148265" y="18769"/>
                  </a:cubicBezTo>
                  <a:cubicBezTo>
                    <a:pt x="148131" y="18903"/>
                    <a:pt x="148131" y="19118"/>
                    <a:pt x="148265" y="19253"/>
                  </a:cubicBezTo>
                  <a:cubicBezTo>
                    <a:pt x="148319" y="19307"/>
                    <a:pt x="148400" y="19360"/>
                    <a:pt x="148480" y="19360"/>
                  </a:cubicBezTo>
                  <a:cubicBezTo>
                    <a:pt x="148588" y="19360"/>
                    <a:pt x="148669" y="19307"/>
                    <a:pt x="148749" y="19253"/>
                  </a:cubicBezTo>
                  <a:cubicBezTo>
                    <a:pt x="149287" y="18688"/>
                    <a:pt x="149825" y="18097"/>
                    <a:pt x="150335" y="17505"/>
                  </a:cubicBezTo>
                  <a:cubicBezTo>
                    <a:pt x="150576" y="17265"/>
                    <a:pt x="150353" y="16950"/>
                    <a:pt x="150102" y="16950"/>
                  </a:cubicBezTo>
                  <a:close/>
                  <a:moveTo>
                    <a:pt x="38336" y="17683"/>
                  </a:moveTo>
                  <a:cubicBezTo>
                    <a:pt x="38269" y="17683"/>
                    <a:pt x="38202" y="17704"/>
                    <a:pt x="38148" y="17747"/>
                  </a:cubicBezTo>
                  <a:cubicBezTo>
                    <a:pt x="37503" y="18177"/>
                    <a:pt x="36858" y="18634"/>
                    <a:pt x="36213" y="19091"/>
                  </a:cubicBezTo>
                  <a:cubicBezTo>
                    <a:pt x="35944" y="19280"/>
                    <a:pt x="36078" y="19683"/>
                    <a:pt x="36428" y="19710"/>
                  </a:cubicBezTo>
                  <a:lnTo>
                    <a:pt x="36428" y="19656"/>
                  </a:lnTo>
                  <a:cubicBezTo>
                    <a:pt x="36446" y="19665"/>
                    <a:pt x="36467" y="19668"/>
                    <a:pt x="36489" y="19668"/>
                  </a:cubicBezTo>
                  <a:cubicBezTo>
                    <a:pt x="36532" y="19668"/>
                    <a:pt x="36580" y="19656"/>
                    <a:pt x="36616" y="19656"/>
                  </a:cubicBezTo>
                  <a:cubicBezTo>
                    <a:pt x="37261" y="19199"/>
                    <a:pt x="37906" y="18742"/>
                    <a:pt x="38525" y="18285"/>
                  </a:cubicBezTo>
                  <a:cubicBezTo>
                    <a:pt x="38686" y="18177"/>
                    <a:pt x="38713" y="17962"/>
                    <a:pt x="38605" y="17828"/>
                  </a:cubicBezTo>
                  <a:cubicBezTo>
                    <a:pt x="38541" y="17731"/>
                    <a:pt x="38438" y="17683"/>
                    <a:pt x="38336" y="17683"/>
                  </a:cubicBezTo>
                  <a:close/>
                  <a:moveTo>
                    <a:pt x="79460" y="17649"/>
                  </a:moveTo>
                  <a:cubicBezTo>
                    <a:pt x="79400" y="17649"/>
                    <a:pt x="79339" y="17665"/>
                    <a:pt x="79281" y="17694"/>
                  </a:cubicBezTo>
                  <a:cubicBezTo>
                    <a:pt x="79120" y="17801"/>
                    <a:pt x="79066" y="18016"/>
                    <a:pt x="79173" y="18177"/>
                  </a:cubicBezTo>
                  <a:lnTo>
                    <a:pt x="79926" y="19360"/>
                  </a:lnTo>
                  <a:lnTo>
                    <a:pt x="80410" y="20167"/>
                  </a:lnTo>
                  <a:cubicBezTo>
                    <a:pt x="80464" y="20274"/>
                    <a:pt x="80571" y="20328"/>
                    <a:pt x="80679" y="20328"/>
                  </a:cubicBezTo>
                  <a:lnTo>
                    <a:pt x="80706" y="20301"/>
                  </a:lnTo>
                  <a:cubicBezTo>
                    <a:pt x="80760" y="20301"/>
                    <a:pt x="80840" y="20301"/>
                    <a:pt x="80894" y="20274"/>
                  </a:cubicBezTo>
                  <a:cubicBezTo>
                    <a:pt x="81028" y="20167"/>
                    <a:pt x="81082" y="19952"/>
                    <a:pt x="81002" y="19790"/>
                  </a:cubicBezTo>
                  <a:lnTo>
                    <a:pt x="80491" y="18984"/>
                  </a:lnTo>
                  <a:lnTo>
                    <a:pt x="79738" y="17801"/>
                  </a:lnTo>
                  <a:cubicBezTo>
                    <a:pt x="79669" y="17698"/>
                    <a:pt x="79567" y="17649"/>
                    <a:pt x="79460" y="17649"/>
                  </a:cubicBezTo>
                  <a:close/>
                  <a:moveTo>
                    <a:pt x="98998" y="18714"/>
                  </a:moveTo>
                  <a:cubicBezTo>
                    <a:pt x="98898" y="18714"/>
                    <a:pt x="98795" y="18761"/>
                    <a:pt x="98718" y="18876"/>
                  </a:cubicBezTo>
                  <a:cubicBezTo>
                    <a:pt x="98234" y="19548"/>
                    <a:pt x="97831" y="20221"/>
                    <a:pt x="97508" y="20973"/>
                  </a:cubicBezTo>
                  <a:cubicBezTo>
                    <a:pt x="97428" y="21135"/>
                    <a:pt x="97481" y="21350"/>
                    <a:pt x="97670" y="21403"/>
                  </a:cubicBezTo>
                  <a:cubicBezTo>
                    <a:pt x="97696" y="21430"/>
                    <a:pt x="97750" y="21430"/>
                    <a:pt x="97804" y="21457"/>
                  </a:cubicBezTo>
                  <a:lnTo>
                    <a:pt x="97831" y="21403"/>
                  </a:lnTo>
                  <a:cubicBezTo>
                    <a:pt x="97938" y="21403"/>
                    <a:pt x="98046" y="21350"/>
                    <a:pt x="98100" y="21242"/>
                  </a:cubicBezTo>
                  <a:cubicBezTo>
                    <a:pt x="98422" y="20543"/>
                    <a:pt x="98826" y="19898"/>
                    <a:pt x="99256" y="19280"/>
                  </a:cubicBezTo>
                  <a:cubicBezTo>
                    <a:pt x="99486" y="19011"/>
                    <a:pt x="99250" y="18714"/>
                    <a:pt x="98998" y="18714"/>
                  </a:cubicBezTo>
                  <a:close/>
                  <a:moveTo>
                    <a:pt x="34493" y="20323"/>
                  </a:moveTo>
                  <a:cubicBezTo>
                    <a:pt x="34432" y="20323"/>
                    <a:pt x="34368" y="20341"/>
                    <a:pt x="34304" y="20382"/>
                  </a:cubicBezTo>
                  <a:cubicBezTo>
                    <a:pt x="33659" y="20839"/>
                    <a:pt x="33014" y="21269"/>
                    <a:pt x="32368" y="21699"/>
                  </a:cubicBezTo>
                  <a:cubicBezTo>
                    <a:pt x="32028" y="21856"/>
                    <a:pt x="32147" y="22345"/>
                    <a:pt x="32501" y="22345"/>
                  </a:cubicBezTo>
                  <a:cubicBezTo>
                    <a:pt x="32511" y="22345"/>
                    <a:pt x="32520" y="22345"/>
                    <a:pt x="32530" y="22344"/>
                  </a:cubicBezTo>
                  <a:lnTo>
                    <a:pt x="32557" y="22291"/>
                  </a:lnTo>
                  <a:cubicBezTo>
                    <a:pt x="32572" y="22299"/>
                    <a:pt x="32588" y="22302"/>
                    <a:pt x="32604" y="22302"/>
                  </a:cubicBezTo>
                  <a:cubicBezTo>
                    <a:pt x="32642" y="22302"/>
                    <a:pt x="32680" y="22283"/>
                    <a:pt x="32718" y="22264"/>
                  </a:cubicBezTo>
                  <a:cubicBezTo>
                    <a:pt x="33390" y="21834"/>
                    <a:pt x="34035" y="21403"/>
                    <a:pt x="34680" y="20946"/>
                  </a:cubicBezTo>
                  <a:cubicBezTo>
                    <a:pt x="34993" y="20746"/>
                    <a:pt x="34787" y="20323"/>
                    <a:pt x="34493" y="20323"/>
                  </a:cubicBezTo>
                  <a:close/>
                  <a:moveTo>
                    <a:pt x="146811" y="20383"/>
                  </a:moveTo>
                  <a:cubicBezTo>
                    <a:pt x="146730" y="20383"/>
                    <a:pt x="146647" y="20414"/>
                    <a:pt x="146572" y="20489"/>
                  </a:cubicBezTo>
                  <a:cubicBezTo>
                    <a:pt x="146034" y="21027"/>
                    <a:pt x="145442" y="21565"/>
                    <a:pt x="144878" y="22102"/>
                  </a:cubicBezTo>
                  <a:cubicBezTo>
                    <a:pt x="144636" y="22291"/>
                    <a:pt x="144797" y="22667"/>
                    <a:pt x="145093" y="22667"/>
                  </a:cubicBezTo>
                  <a:lnTo>
                    <a:pt x="145120" y="22640"/>
                  </a:lnTo>
                  <a:cubicBezTo>
                    <a:pt x="145201" y="22640"/>
                    <a:pt x="145254" y="22613"/>
                    <a:pt x="145335" y="22586"/>
                  </a:cubicBezTo>
                  <a:cubicBezTo>
                    <a:pt x="145900" y="22049"/>
                    <a:pt x="146491" y="21511"/>
                    <a:pt x="147056" y="20973"/>
                  </a:cubicBezTo>
                  <a:cubicBezTo>
                    <a:pt x="147303" y="20726"/>
                    <a:pt x="147076" y="20383"/>
                    <a:pt x="146811" y="20383"/>
                  </a:cubicBezTo>
                  <a:close/>
                  <a:moveTo>
                    <a:pt x="1185" y="20060"/>
                  </a:moveTo>
                  <a:cubicBezTo>
                    <a:pt x="977" y="20060"/>
                    <a:pt x="759" y="20246"/>
                    <a:pt x="860" y="20516"/>
                  </a:cubicBezTo>
                  <a:cubicBezTo>
                    <a:pt x="1129" y="21269"/>
                    <a:pt x="1452" y="21995"/>
                    <a:pt x="1828" y="22694"/>
                  </a:cubicBezTo>
                  <a:cubicBezTo>
                    <a:pt x="1909" y="22801"/>
                    <a:pt x="2016" y="22882"/>
                    <a:pt x="2124" y="22882"/>
                  </a:cubicBezTo>
                  <a:lnTo>
                    <a:pt x="2151" y="22855"/>
                  </a:lnTo>
                  <a:cubicBezTo>
                    <a:pt x="2205" y="22855"/>
                    <a:pt x="2258" y="22855"/>
                    <a:pt x="2285" y="22828"/>
                  </a:cubicBezTo>
                  <a:cubicBezTo>
                    <a:pt x="2446" y="22748"/>
                    <a:pt x="2527" y="22533"/>
                    <a:pt x="2420" y="22371"/>
                  </a:cubicBezTo>
                  <a:cubicBezTo>
                    <a:pt x="2070" y="21699"/>
                    <a:pt x="1748" y="21000"/>
                    <a:pt x="1479" y="20274"/>
                  </a:cubicBezTo>
                  <a:cubicBezTo>
                    <a:pt x="1429" y="20125"/>
                    <a:pt x="1309" y="20060"/>
                    <a:pt x="1185" y="20060"/>
                  </a:cubicBezTo>
                  <a:close/>
                  <a:moveTo>
                    <a:pt x="116656" y="20943"/>
                  </a:moveTo>
                  <a:cubicBezTo>
                    <a:pt x="116489" y="20943"/>
                    <a:pt x="116352" y="21070"/>
                    <a:pt x="116327" y="21242"/>
                  </a:cubicBezTo>
                  <a:cubicBezTo>
                    <a:pt x="116220" y="21995"/>
                    <a:pt x="116031" y="22721"/>
                    <a:pt x="115763" y="23420"/>
                  </a:cubicBezTo>
                  <a:cubicBezTo>
                    <a:pt x="115709" y="23608"/>
                    <a:pt x="115789" y="23796"/>
                    <a:pt x="115978" y="23877"/>
                  </a:cubicBezTo>
                  <a:lnTo>
                    <a:pt x="116112" y="23877"/>
                  </a:lnTo>
                  <a:cubicBezTo>
                    <a:pt x="116246" y="23877"/>
                    <a:pt x="116354" y="23796"/>
                    <a:pt x="116408" y="23662"/>
                  </a:cubicBezTo>
                  <a:cubicBezTo>
                    <a:pt x="116703" y="22909"/>
                    <a:pt x="116892" y="22129"/>
                    <a:pt x="116999" y="21323"/>
                  </a:cubicBezTo>
                  <a:cubicBezTo>
                    <a:pt x="117026" y="21135"/>
                    <a:pt x="116892" y="20973"/>
                    <a:pt x="116703" y="20946"/>
                  </a:cubicBezTo>
                  <a:cubicBezTo>
                    <a:pt x="116687" y="20944"/>
                    <a:pt x="116671" y="20943"/>
                    <a:pt x="116656" y="20943"/>
                  </a:cubicBezTo>
                  <a:close/>
                  <a:moveTo>
                    <a:pt x="81945" y="21624"/>
                  </a:moveTo>
                  <a:cubicBezTo>
                    <a:pt x="81710" y="21624"/>
                    <a:pt x="81484" y="21890"/>
                    <a:pt x="81674" y="22156"/>
                  </a:cubicBezTo>
                  <a:cubicBezTo>
                    <a:pt x="82158" y="22882"/>
                    <a:pt x="82588" y="23500"/>
                    <a:pt x="83018" y="24092"/>
                  </a:cubicBezTo>
                  <a:cubicBezTo>
                    <a:pt x="83072" y="24199"/>
                    <a:pt x="83179" y="24253"/>
                    <a:pt x="83287" y="24253"/>
                  </a:cubicBezTo>
                  <a:lnTo>
                    <a:pt x="83287" y="24226"/>
                  </a:lnTo>
                  <a:cubicBezTo>
                    <a:pt x="83340" y="24226"/>
                    <a:pt x="83421" y="24199"/>
                    <a:pt x="83448" y="24173"/>
                  </a:cubicBezTo>
                  <a:cubicBezTo>
                    <a:pt x="83609" y="24065"/>
                    <a:pt x="83636" y="23877"/>
                    <a:pt x="83529" y="23716"/>
                  </a:cubicBezTo>
                  <a:cubicBezTo>
                    <a:pt x="83125" y="23124"/>
                    <a:pt x="82695" y="22506"/>
                    <a:pt x="82211" y="21780"/>
                  </a:cubicBezTo>
                  <a:cubicBezTo>
                    <a:pt x="82140" y="21670"/>
                    <a:pt x="82042" y="21624"/>
                    <a:pt x="81945" y="21624"/>
                  </a:cubicBezTo>
                  <a:close/>
                  <a:moveTo>
                    <a:pt x="30562" y="22932"/>
                  </a:moveTo>
                  <a:cubicBezTo>
                    <a:pt x="30501" y="22932"/>
                    <a:pt x="30438" y="22950"/>
                    <a:pt x="30379" y="22990"/>
                  </a:cubicBezTo>
                  <a:cubicBezTo>
                    <a:pt x="29734" y="23393"/>
                    <a:pt x="29062" y="23823"/>
                    <a:pt x="28390" y="24226"/>
                  </a:cubicBezTo>
                  <a:cubicBezTo>
                    <a:pt x="28094" y="24414"/>
                    <a:pt x="28228" y="24845"/>
                    <a:pt x="28578" y="24845"/>
                  </a:cubicBezTo>
                  <a:cubicBezTo>
                    <a:pt x="28632" y="24845"/>
                    <a:pt x="28685" y="24818"/>
                    <a:pt x="28739" y="24818"/>
                  </a:cubicBezTo>
                  <a:cubicBezTo>
                    <a:pt x="29384" y="24388"/>
                    <a:pt x="30056" y="23984"/>
                    <a:pt x="30728" y="23554"/>
                  </a:cubicBezTo>
                  <a:cubicBezTo>
                    <a:pt x="30890" y="23447"/>
                    <a:pt x="30944" y="23232"/>
                    <a:pt x="30836" y="23070"/>
                  </a:cubicBezTo>
                  <a:cubicBezTo>
                    <a:pt x="30768" y="22985"/>
                    <a:pt x="30668" y="22932"/>
                    <a:pt x="30562" y="22932"/>
                  </a:cubicBezTo>
                  <a:close/>
                  <a:moveTo>
                    <a:pt x="143328" y="23546"/>
                  </a:moveTo>
                  <a:cubicBezTo>
                    <a:pt x="143255" y="23546"/>
                    <a:pt x="143178" y="23572"/>
                    <a:pt x="143104" y="23635"/>
                  </a:cubicBezTo>
                  <a:cubicBezTo>
                    <a:pt x="142512" y="24119"/>
                    <a:pt x="141921" y="24630"/>
                    <a:pt x="141302" y="25113"/>
                  </a:cubicBezTo>
                  <a:cubicBezTo>
                    <a:pt x="141168" y="25221"/>
                    <a:pt x="141141" y="25436"/>
                    <a:pt x="141249" y="25597"/>
                  </a:cubicBezTo>
                  <a:cubicBezTo>
                    <a:pt x="141329" y="25651"/>
                    <a:pt x="141410" y="25705"/>
                    <a:pt x="141517" y="25705"/>
                  </a:cubicBezTo>
                  <a:lnTo>
                    <a:pt x="141544" y="25705"/>
                  </a:lnTo>
                  <a:cubicBezTo>
                    <a:pt x="141598" y="25705"/>
                    <a:pt x="141679" y="25678"/>
                    <a:pt x="141732" y="25651"/>
                  </a:cubicBezTo>
                  <a:cubicBezTo>
                    <a:pt x="142351" y="25140"/>
                    <a:pt x="142942" y="24656"/>
                    <a:pt x="143561" y="24146"/>
                  </a:cubicBezTo>
                  <a:cubicBezTo>
                    <a:pt x="143815" y="23913"/>
                    <a:pt x="143601" y="23546"/>
                    <a:pt x="143328" y="23546"/>
                  </a:cubicBezTo>
                  <a:close/>
                  <a:moveTo>
                    <a:pt x="97120" y="22992"/>
                  </a:moveTo>
                  <a:cubicBezTo>
                    <a:pt x="96969" y="22992"/>
                    <a:pt x="96818" y="23083"/>
                    <a:pt x="96782" y="23285"/>
                  </a:cubicBezTo>
                  <a:cubicBezTo>
                    <a:pt x="96675" y="23823"/>
                    <a:pt x="96621" y="24388"/>
                    <a:pt x="96648" y="24952"/>
                  </a:cubicBezTo>
                  <a:cubicBezTo>
                    <a:pt x="96648" y="25194"/>
                    <a:pt x="96648" y="25436"/>
                    <a:pt x="96648" y="25705"/>
                  </a:cubicBezTo>
                  <a:cubicBezTo>
                    <a:pt x="96675" y="25866"/>
                    <a:pt x="96809" y="26001"/>
                    <a:pt x="96998" y="26001"/>
                  </a:cubicBezTo>
                  <a:lnTo>
                    <a:pt x="97024" y="26001"/>
                  </a:lnTo>
                  <a:cubicBezTo>
                    <a:pt x="97213" y="26001"/>
                    <a:pt x="97347" y="25839"/>
                    <a:pt x="97347" y="25651"/>
                  </a:cubicBezTo>
                  <a:cubicBezTo>
                    <a:pt x="97320" y="25409"/>
                    <a:pt x="97320" y="25194"/>
                    <a:pt x="97320" y="24952"/>
                  </a:cubicBezTo>
                  <a:cubicBezTo>
                    <a:pt x="97320" y="24441"/>
                    <a:pt x="97374" y="23904"/>
                    <a:pt x="97455" y="23393"/>
                  </a:cubicBezTo>
                  <a:cubicBezTo>
                    <a:pt x="97500" y="23138"/>
                    <a:pt x="97310" y="22992"/>
                    <a:pt x="97120" y="22992"/>
                  </a:cubicBezTo>
                  <a:close/>
                  <a:moveTo>
                    <a:pt x="3430" y="24173"/>
                  </a:moveTo>
                  <a:cubicBezTo>
                    <a:pt x="3192" y="24173"/>
                    <a:pt x="2969" y="24456"/>
                    <a:pt x="3145" y="24710"/>
                  </a:cubicBezTo>
                  <a:cubicBezTo>
                    <a:pt x="3629" y="25329"/>
                    <a:pt x="4167" y="25947"/>
                    <a:pt x="4759" y="26485"/>
                  </a:cubicBezTo>
                  <a:cubicBezTo>
                    <a:pt x="4812" y="26538"/>
                    <a:pt x="4893" y="26592"/>
                    <a:pt x="4974" y="26592"/>
                  </a:cubicBezTo>
                  <a:cubicBezTo>
                    <a:pt x="5269" y="26592"/>
                    <a:pt x="5431" y="26216"/>
                    <a:pt x="5216" y="26001"/>
                  </a:cubicBezTo>
                  <a:cubicBezTo>
                    <a:pt x="4651" y="25463"/>
                    <a:pt x="4140" y="24898"/>
                    <a:pt x="3683" y="24307"/>
                  </a:cubicBezTo>
                  <a:cubicBezTo>
                    <a:pt x="3610" y="24212"/>
                    <a:pt x="3519" y="24173"/>
                    <a:pt x="3430" y="24173"/>
                  </a:cubicBezTo>
                  <a:close/>
                  <a:moveTo>
                    <a:pt x="26511" y="25411"/>
                  </a:moveTo>
                  <a:cubicBezTo>
                    <a:pt x="26465" y="25411"/>
                    <a:pt x="26418" y="25427"/>
                    <a:pt x="26373" y="25463"/>
                  </a:cubicBezTo>
                  <a:cubicBezTo>
                    <a:pt x="25647" y="25893"/>
                    <a:pt x="24975" y="26296"/>
                    <a:pt x="24357" y="26619"/>
                  </a:cubicBezTo>
                  <a:cubicBezTo>
                    <a:pt x="24034" y="26780"/>
                    <a:pt x="24169" y="27264"/>
                    <a:pt x="24518" y="27264"/>
                  </a:cubicBezTo>
                  <a:lnTo>
                    <a:pt x="24545" y="27237"/>
                  </a:lnTo>
                  <a:cubicBezTo>
                    <a:pt x="24572" y="27237"/>
                    <a:pt x="24626" y="27237"/>
                    <a:pt x="24653" y="27210"/>
                  </a:cubicBezTo>
                  <a:cubicBezTo>
                    <a:pt x="25298" y="26861"/>
                    <a:pt x="25970" y="26485"/>
                    <a:pt x="26696" y="26028"/>
                  </a:cubicBezTo>
                  <a:cubicBezTo>
                    <a:pt x="27016" y="25913"/>
                    <a:pt x="26773" y="25411"/>
                    <a:pt x="26511" y="25411"/>
                  </a:cubicBezTo>
                  <a:close/>
                  <a:moveTo>
                    <a:pt x="84715" y="25452"/>
                  </a:moveTo>
                  <a:cubicBezTo>
                    <a:pt x="84473" y="25452"/>
                    <a:pt x="84243" y="25741"/>
                    <a:pt x="84443" y="26001"/>
                  </a:cubicBezTo>
                  <a:cubicBezTo>
                    <a:pt x="84953" y="26619"/>
                    <a:pt x="85491" y="27237"/>
                    <a:pt x="86002" y="27775"/>
                  </a:cubicBezTo>
                  <a:cubicBezTo>
                    <a:pt x="86083" y="27829"/>
                    <a:pt x="86163" y="27883"/>
                    <a:pt x="86271" y="27883"/>
                  </a:cubicBezTo>
                  <a:lnTo>
                    <a:pt x="86271" y="27856"/>
                  </a:lnTo>
                  <a:cubicBezTo>
                    <a:pt x="86351" y="27856"/>
                    <a:pt x="86432" y="27829"/>
                    <a:pt x="86486" y="27775"/>
                  </a:cubicBezTo>
                  <a:cubicBezTo>
                    <a:pt x="86620" y="27641"/>
                    <a:pt x="86620" y="27425"/>
                    <a:pt x="86486" y="27318"/>
                  </a:cubicBezTo>
                  <a:cubicBezTo>
                    <a:pt x="85975" y="26780"/>
                    <a:pt x="85464" y="26189"/>
                    <a:pt x="84953" y="25570"/>
                  </a:cubicBezTo>
                  <a:cubicBezTo>
                    <a:pt x="84884" y="25487"/>
                    <a:pt x="84799" y="25452"/>
                    <a:pt x="84715" y="25452"/>
                  </a:cubicBezTo>
                  <a:close/>
                  <a:moveTo>
                    <a:pt x="115039" y="25340"/>
                  </a:moveTo>
                  <a:cubicBezTo>
                    <a:pt x="114941" y="25340"/>
                    <a:pt x="114841" y="25384"/>
                    <a:pt x="114768" y="25490"/>
                  </a:cubicBezTo>
                  <a:cubicBezTo>
                    <a:pt x="114365" y="26135"/>
                    <a:pt x="113881" y="26753"/>
                    <a:pt x="113397" y="27318"/>
                  </a:cubicBezTo>
                  <a:cubicBezTo>
                    <a:pt x="113182" y="27533"/>
                    <a:pt x="113343" y="27883"/>
                    <a:pt x="113639" y="27883"/>
                  </a:cubicBezTo>
                  <a:lnTo>
                    <a:pt x="113666" y="27856"/>
                  </a:lnTo>
                  <a:cubicBezTo>
                    <a:pt x="113746" y="27856"/>
                    <a:pt x="113827" y="27829"/>
                    <a:pt x="113881" y="27775"/>
                  </a:cubicBezTo>
                  <a:cubicBezTo>
                    <a:pt x="114418" y="27157"/>
                    <a:pt x="114902" y="26511"/>
                    <a:pt x="115332" y="25839"/>
                  </a:cubicBezTo>
                  <a:cubicBezTo>
                    <a:pt x="115483" y="25577"/>
                    <a:pt x="115266" y="25340"/>
                    <a:pt x="115039" y="25340"/>
                  </a:cubicBezTo>
                  <a:close/>
                  <a:moveTo>
                    <a:pt x="139678" y="26452"/>
                  </a:moveTo>
                  <a:cubicBezTo>
                    <a:pt x="139603" y="26452"/>
                    <a:pt x="139524" y="26478"/>
                    <a:pt x="139447" y="26538"/>
                  </a:cubicBezTo>
                  <a:cubicBezTo>
                    <a:pt x="138829" y="26995"/>
                    <a:pt x="138184" y="27452"/>
                    <a:pt x="137565" y="27909"/>
                  </a:cubicBezTo>
                  <a:cubicBezTo>
                    <a:pt x="137297" y="28098"/>
                    <a:pt x="137431" y="28501"/>
                    <a:pt x="137754" y="28528"/>
                  </a:cubicBezTo>
                  <a:lnTo>
                    <a:pt x="137754" y="28501"/>
                  </a:lnTo>
                  <a:cubicBezTo>
                    <a:pt x="137834" y="28501"/>
                    <a:pt x="137915" y="28501"/>
                    <a:pt x="137969" y="28447"/>
                  </a:cubicBezTo>
                  <a:cubicBezTo>
                    <a:pt x="138614" y="28017"/>
                    <a:pt x="139259" y="27560"/>
                    <a:pt x="139904" y="27076"/>
                  </a:cubicBezTo>
                  <a:cubicBezTo>
                    <a:pt x="140182" y="26841"/>
                    <a:pt x="139967" y="26452"/>
                    <a:pt x="139678" y="26452"/>
                  </a:cubicBezTo>
                  <a:close/>
                  <a:moveTo>
                    <a:pt x="6806" y="27401"/>
                  </a:moveTo>
                  <a:cubicBezTo>
                    <a:pt x="6516" y="27401"/>
                    <a:pt x="6323" y="27789"/>
                    <a:pt x="6614" y="27990"/>
                  </a:cubicBezTo>
                  <a:cubicBezTo>
                    <a:pt x="7259" y="28474"/>
                    <a:pt x="7958" y="28877"/>
                    <a:pt x="8684" y="29200"/>
                  </a:cubicBezTo>
                  <a:cubicBezTo>
                    <a:pt x="8737" y="29227"/>
                    <a:pt x="8791" y="29227"/>
                    <a:pt x="8845" y="29227"/>
                  </a:cubicBezTo>
                  <a:cubicBezTo>
                    <a:pt x="9194" y="29227"/>
                    <a:pt x="9302" y="28743"/>
                    <a:pt x="8979" y="28608"/>
                  </a:cubicBezTo>
                  <a:cubicBezTo>
                    <a:pt x="8280" y="28286"/>
                    <a:pt x="7608" y="27883"/>
                    <a:pt x="6990" y="27452"/>
                  </a:cubicBezTo>
                  <a:cubicBezTo>
                    <a:pt x="6927" y="27416"/>
                    <a:pt x="6865" y="27401"/>
                    <a:pt x="6806" y="27401"/>
                  </a:cubicBezTo>
                  <a:close/>
                  <a:moveTo>
                    <a:pt x="22420" y="27636"/>
                  </a:moveTo>
                  <a:cubicBezTo>
                    <a:pt x="22375" y="27636"/>
                    <a:pt x="22330" y="27646"/>
                    <a:pt x="22287" y="27667"/>
                  </a:cubicBezTo>
                  <a:cubicBezTo>
                    <a:pt x="21534" y="28017"/>
                    <a:pt x="20808" y="28340"/>
                    <a:pt x="20136" y="28581"/>
                  </a:cubicBezTo>
                  <a:cubicBezTo>
                    <a:pt x="19795" y="28713"/>
                    <a:pt x="19864" y="29228"/>
                    <a:pt x="20242" y="29228"/>
                  </a:cubicBezTo>
                  <a:cubicBezTo>
                    <a:pt x="20251" y="29228"/>
                    <a:pt x="20261" y="29227"/>
                    <a:pt x="20271" y="29227"/>
                  </a:cubicBezTo>
                  <a:lnTo>
                    <a:pt x="20378" y="29227"/>
                  </a:lnTo>
                  <a:cubicBezTo>
                    <a:pt x="21077" y="28958"/>
                    <a:pt x="21803" y="28635"/>
                    <a:pt x="22556" y="28286"/>
                  </a:cubicBezTo>
                  <a:cubicBezTo>
                    <a:pt x="22744" y="28205"/>
                    <a:pt x="22798" y="27990"/>
                    <a:pt x="22717" y="27829"/>
                  </a:cubicBezTo>
                  <a:cubicBezTo>
                    <a:pt x="22658" y="27711"/>
                    <a:pt x="22541" y="27636"/>
                    <a:pt x="22420" y="27636"/>
                  </a:cubicBezTo>
                  <a:close/>
                  <a:moveTo>
                    <a:pt x="18025" y="29268"/>
                  </a:moveTo>
                  <a:cubicBezTo>
                    <a:pt x="17996" y="29268"/>
                    <a:pt x="17965" y="29272"/>
                    <a:pt x="17932" y="29280"/>
                  </a:cubicBezTo>
                  <a:cubicBezTo>
                    <a:pt x="17179" y="29469"/>
                    <a:pt x="16426" y="29603"/>
                    <a:pt x="15673" y="29684"/>
                  </a:cubicBezTo>
                  <a:cubicBezTo>
                    <a:pt x="15225" y="29710"/>
                    <a:pt x="15242" y="30357"/>
                    <a:pt x="15674" y="30357"/>
                  </a:cubicBezTo>
                  <a:cubicBezTo>
                    <a:pt x="15683" y="30357"/>
                    <a:pt x="15691" y="30356"/>
                    <a:pt x="15700" y="30356"/>
                  </a:cubicBezTo>
                  <a:lnTo>
                    <a:pt x="15727" y="30356"/>
                  </a:lnTo>
                  <a:cubicBezTo>
                    <a:pt x="16534" y="30275"/>
                    <a:pt x="17313" y="30141"/>
                    <a:pt x="18093" y="29926"/>
                  </a:cubicBezTo>
                  <a:cubicBezTo>
                    <a:pt x="18490" y="29826"/>
                    <a:pt x="18383" y="29268"/>
                    <a:pt x="18025" y="29268"/>
                  </a:cubicBezTo>
                  <a:close/>
                  <a:moveTo>
                    <a:pt x="11009" y="29376"/>
                  </a:moveTo>
                  <a:cubicBezTo>
                    <a:pt x="10652" y="29376"/>
                    <a:pt x="10545" y="29934"/>
                    <a:pt x="10942" y="30033"/>
                  </a:cubicBezTo>
                  <a:cubicBezTo>
                    <a:pt x="11641" y="30221"/>
                    <a:pt x="12340" y="30329"/>
                    <a:pt x="13039" y="30410"/>
                  </a:cubicBezTo>
                  <a:lnTo>
                    <a:pt x="13335" y="30410"/>
                  </a:lnTo>
                  <a:cubicBezTo>
                    <a:pt x="13343" y="30410"/>
                    <a:pt x="13352" y="30410"/>
                    <a:pt x="13361" y="30410"/>
                  </a:cubicBezTo>
                  <a:cubicBezTo>
                    <a:pt x="13792" y="30410"/>
                    <a:pt x="13809" y="29764"/>
                    <a:pt x="13361" y="29737"/>
                  </a:cubicBezTo>
                  <a:lnTo>
                    <a:pt x="13093" y="29737"/>
                  </a:lnTo>
                  <a:cubicBezTo>
                    <a:pt x="12420" y="29657"/>
                    <a:pt x="11775" y="29549"/>
                    <a:pt x="11103" y="29388"/>
                  </a:cubicBezTo>
                  <a:cubicBezTo>
                    <a:pt x="11070" y="29380"/>
                    <a:pt x="11039" y="29376"/>
                    <a:pt x="11009" y="29376"/>
                  </a:cubicBezTo>
                  <a:close/>
                  <a:moveTo>
                    <a:pt x="97406" y="27627"/>
                  </a:moveTo>
                  <a:cubicBezTo>
                    <a:pt x="97377" y="27627"/>
                    <a:pt x="97348" y="27631"/>
                    <a:pt x="97320" y="27641"/>
                  </a:cubicBezTo>
                  <a:cubicBezTo>
                    <a:pt x="97132" y="27694"/>
                    <a:pt x="97024" y="27883"/>
                    <a:pt x="97078" y="28071"/>
                  </a:cubicBezTo>
                  <a:cubicBezTo>
                    <a:pt x="97320" y="28850"/>
                    <a:pt x="97616" y="29576"/>
                    <a:pt x="97992" y="30302"/>
                  </a:cubicBezTo>
                  <a:cubicBezTo>
                    <a:pt x="98046" y="30410"/>
                    <a:pt x="98180" y="30490"/>
                    <a:pt x="98288" y="30490"/>
                  </a:cubicBezTo>
                  <a:lnTo>
                    <a:pt x="98315" y="30463"/>
                  </a:lnTo>
                  <a:cubicBezTo>
                    <a:pt x="98369" y="30463"/>
                    <a:pt x="98395" y="30463"/>
                    <a:pt x="98449" y="30436"/>
                  </a:cubicBezTo>
                  <a:cubicBezTo>
                    <a:pt x="98611" y="30356"/>
                    <a:pt x="98664" y="30168"/>
                    <a:pt x="98584" y="30006"/>
                  </a:cubicBezTo>
                  <a:cubicBezTo>
                    <a:pt x="98234" y="29307"/>
                    <a:pt x="97965" y="28608"/>
                    <a:pt x="97723" y="27883"/>
                  </a:cubicBezTo>
                  <a:cubicBezTo>
                    <a:pt x="97679" y="27727"/>
                    <a:pt x="97543" y="27627"/>
                    <a:pt x="97406" y="27627"/>
                  </a:cubicBezTo>
                  <a:close/>
                  <a:moveTo>
                    <a:pt x="87982" y="28815"/>
                  </a:moveTo>
                  <a:cubicBezTo>
                    <a:pt x="87710" y="28815"/>
                    <a:pt x="87501" y="29182"/>
                    <a:pt x="87776" y="29415"/>
                  </a:cubicBezTo>
                  <a:lnTo>
                    <a:pt x="87803" y="29442"/>
                  </a:lnTo>
                  <a:cubicBezTo>
                    <a:pt x="88422" y="29926"/>
                    <a:pt x="89040" y="30383"/>
                    <a:pt x="89712" y="30786"/>
                  </a:cubicBezTo>
                  <a:cubicBezTo>
                    <a:pt x="89766" y="30813"/>
                    <a:pt x="89819" y="30840"/>
                    <a:pt x="89900" y="30840"/>
                  </a:cubicBezTo>
                  <a:lnTo>
                    <a:pt x="89900" y="30867"/>
                  </a:lnTo>
                  <a:cubicBezTo>
                    <a:pt x="90223" y="30867"/>
                    <a:pt x="90357" y="30410"/>
                    <a:pt x="90061" y="30248"/>
                  </a:cubicBezTo>
                  <a:cubicBezTo>
                    <a:pt x="89416" y="29845"/>
                    <a:pt x="88825" y="29415"/>
                    <a:pt x="88233" y="28931"/>
                  </a:cubicBezTo>
                  <a:lnTo>
                    <a:pt x="88206" y="28904"/>
                  </a:lnTo>
                  <a:cubicBezTo>
                    <a:pt x="88132" y="28841"/>
                    <a:pt x="88055" y="28815"/>
                    <a:pt x="87982" y="28815"/>
                  </a:cubicBezTo>
                  <a:close/>
                  <a:moveTo>
                    <a:pt x="111960" y="28807"/>
                  </a:moveTo>
                  <a:cubicBezTo>
                    <a:pt x="111884" y="28807"/>
                    <a:pt x="111804" y="28836"/>
                    <a:pt x="111730" y="28904"/>
                  </a:cubicBezTo>
                  <a:cubicBezTo>
                    <a:pt x="111461" y="29146"/>
                    <a:pt x="111219" y="29361"/>
                    <a:pt x="110897" y="29576"/>
                  </a:cubicBezTo>
                  <a:cubicBezTo>
                    <a:pt x="110547" y="29818"/>
                    <a:pt x="110224" y="30033"/>
                    <a:pt x="109875" y="30248"/>
                  </a:cubicBezTo>
                  <a:cubicBezTo>
                    <a:pt x="109714" y="30356"/>
                    <a:pt x="109660" y="30571"/>
                    <a:pt x="109767" y="30732"/>
                  </a:cubicBezTo>
                  <a:cubicBezTo>
                    <a:pt x="109821" y="30813"/>
                    <a:pt x="109929" y="30867"/>
                    <a:pt x="110063" y="30867"/>
                  </a:cubicBezTo>
                  <a:cubicBezTo>
                    <a:pt x="110117" y="30867"/>
                    <a:pt x="110171" y="30867"/>
                    <a:pt x="110224" y="30840"/>
                  </a:cubicBezTo>
                  <a:cubicBezTo>
                    <a:pt x="110601" y="30598"/>
                    <a:pt x="110977" y="30329"/>
                    <a:pt x="111273" y="30114"/>
                  </a:cubicBezTo>
                  <a:cubicBezTo>
                    <a:pt x="111596" y="29899"/>
                    <a:pt x="111891" y="29657"/>
                    <a:pt x="112160" y="29415"/>
                  </a:cubicBezTo>
                  <a:cubicBezTo>
                    <a:pt x="112478" y="29203"/>
                    <a:pt x="112245" y="28807"/>
                    <a:pt x="111960" y="28807"/>
                  </a:cubicBezTo>
                  <a:close/>
                  <a:moveTo>
                    <a:pt x="135794" y="29152"/>
                  </a:moveTo>
                  <a:cubicBezTo>
                    <a:pt x="135738" y="29152"/>
                    <a:pt x="135682" y="29174"/>
                    <a:pt x="135630" y="29227"/>
                  </a:cubicBezTo>
                  <a:cubicBezTo>
                    <a:pt x="134985" y="29630"/>
                    <a:pt x="134313" y="30060"/>
                    <a:pt x="133640" y="30463"/>
                  </a:cubicBezTo>
                  <a:cubicBezTo>
                    <a:pt x="133479" y="30544"/>
                    <a:pt x="133425" y="30759"/>
                    <a:pt x="133533" y="30920"/>
                  </a:cubicBezTo>
                  <a:cubicBezTo>
                    <a:pt x="133587" y="31028"/>
                    <a:pt x="133694" y="31082"/>
                    <a:pt x="133829" y="31082"/>
                  </a:cubicBezTo>
                  <a:lnTo>
                    <a:pt x="133829" y="31055"/>
                  </a:lnTo>
                  <a:cubicBezTo>
                    <a:pt x="133882" y="31055"/>
                    <a:pt x="133936" y="31055"/>
                    <a:pt x="133990" y="31028"/>
                  </a:cubicBezTo>
                  <a:cubicBezTo>
                    <a:pt x="134662" y="30625"/>
                    <a:pt x="135334" y="30195"/>
                    <a:pt x="136006" y="29764"/>
                  </a:cubicBezTo>
                  <a:cubicBezTo>
                    <a:pt x="136294" y="29632"/>
                    <a:pt x="136053" y="29152"/>
                    <a:pt x="135794" y="29152"/>
                  </a:cubicBezTo>
                  <a:close/>
                  <a:moveTo>
                    <a:pt x="91982" y="31262"/>
                  </a:moveTo>
                  <a:cubicBezTo>
                    <a:pt x="91664" y="31262"/>
                    <a:pt x="91488" y="31751"/>
                    <a:pt x="91863" y="31915"/>
                  </a:cubicBezTo>
                  <a:cubicBezTo>
                    <a:pt x="92589" y="32238"/>
                    <a:pt x="93314" y="32507"/>
                    <a:pt x="94094" y="32748"/>
                  </a:cubicBezTo>
                  <a:lnTo>
                    <a:pt x="94175" y="32748"/>
                  </a:lnTo>
                  <a:lnTo>
                    <a:pt x="94175" y="32775"/>
                  </a:lnTo>
                  <a:cubicBezTo>
                    <a:pt x="94192" y="32777"/>
                    <a:pt x="94209" y="32778"/>
                    <a:pt x="94226" y="32778"/>
                  </a:cubicBezTo>
                  <a:cubicBezTo>
                    <a:pt x="94639" y="32778"/>
                    <a:pt x="94722" y="32155"/>
                    <a:pt x="94282" y="32103"/>
                  </a:cubicBezTo>
                  <a:cubicBezTo>
                    <a:pt x="93556" y="31861"/>
                    <a:pt x="92830" y="31592"/>
                    <a:pt x="92132" y="31297"/>
                  </a:cubicBezTo>
                  <a:cubicBezTo>
                    <a:pt x="92079" y="31272"/>
                    <a:pt x="92029" y="31262"/>
                    <a:pt x="91982" y="31262"/>
                  </a:cubicBezTo>
                  <a:close/>
                  <a:moveTo>
                    <a:pt x="107981" y="31288"/>
                  </a:moveTo>
                  <a:cubicBezTo>
                    <a:pt x="107934" y="31288"/>
                    <a:pt x="107884" y="31299"/>
                    <a:pt x="107832" y="31324"/>
                  </a:cubicBezTo>
                  <a:cubicBezTo>
                    <a:pt x="107133" y="31646"/>
                    <a:pt x="106407" y="31915"/>
                    <a:pt x="105681" y="32130"/>
                  </a:cubicBezTo>
                  <a:cubicBezTo>
                    <a:pt x="105493" y="32184"/>
                    <a:pt x="105385" y="32372"/>
                    <a:pt x="105439" y="32560"/>
                  </a:cubicBezTo>
                  <a:cubicBezTo>
                    <a:pt x="105493" y="32695"/>
                    <a:pt x="105627" y="32802"/>
                    <a:pt x="105789" y="32802"/>
                  </a:cubicBezTo>
                  <a:cubicBezTo>
                    <a:pt x="105815" y="32775"/>
                    <a:pt x="105842" y="32775"/>
                    <a:pt x="105869" y="32775"/>
                  </a:cubicBezTo>
                  <a:cubicBezTo>
                    <a:pt x="106622" y="32533"/>
                    <a:pt x="107375" y="32265"/>
                    <a:pt x="108101" y="31942"/>
                  </a:cubicBezTo>
                  <a:cubicBezTo>
                    <a:pt x="108452" y="31778"/>
                    <a:pt x="108293" y="31288"/>
                    <a:pt x="107981" y="31288"/>
                  </a:cubicBezTo>
                  <a:close/>
                  <a:moveTo>
                    <a:pt x="131814" y="31562"/>
                  </a:moveTo>
                  <a:cubicBezTo>
                    <a:pt x="131754" y="31562"/>
                    <a:pt x="131690" y="31580"/>
                    <a:pt x="131624" y="31619"/>
                  </a:cubicBezTo>
                  <a:cubicBezTo>
                    <a:pt x="130952" y="31996"/>
                    <a:pt x="130253" y="32372"/>
                    <a:pt x="129581" y="32722"/>
                  </a:cubicBezTo>
                  <a:cubicBezTo>
                    <a:pt x="129258" y="32883"/>
                    <a:pt x="129366" y="33367"/>
                    <a:pt x="129715" y="33367"/>
                  </a:cubicBezTo>
                  <a:cubicBezTo>
                    <a:pt x="129769" y="33367"/>
                    <a:pt x="129823" y="33340"/>
                    <a:pt x="129877" y="33313"/>
                  </a:cubicBezTo>
                  <a:cubicBezTo>
                    <a:pt x="130576" y="32964"/>
                    <a:pt x="131275" y="32587"/>
                    <a:pt x="131974" y="32211"/>
                  </a:cubicBezTo>
                  <a:cubicBezTo>
                    <a:pt x="132288" y="32009"/>
                    <a:pt x="132115" y="31562"/>
                    <a:pt x="131814" y="31562"/>
                  </a:cubicBezTo>
                  <a:close/>
                  <a:moveTo>
                    <a:pt x="96467" y="32634"/>
                  </a:moveTo>
                  <a:cubicBezTo>
                    <a:pt x="96073" y="32634"/>
                    <a:pt x="96000" y="33237"/>
                    <a:pt x="96406" y="33313"/>
                  </a:cubicBezTo>
                  <a:cubicBezTo>
                    <a:pt x="97186" y="33447"/>
                    <a:pt x="97992" y="33555"/>
                    <a:pt x="98799" y="33582"/>
                  </a:cubicBezTo>
                  <a:cubicBezTo>
                    <a:pt x="98808" y="33582"/>
                    <a:pt x="98816" y="33583"/>
                    <a:pt x="98825" y="33583"/>
                  </a:cubicBezTo>
                  <a:cubicBezTo>
                    <a:pt x="99257" y="33583"/>
                    <a:pt x="99274" y="32936"/>
                    <a:pt x="98826" y="32910"/>
                  </a:cubicBezTo>
                  <a:cubicBezTo>
                    <a:pt x="98046" y="32856"/>
                    <a:pt x="97293" y="32775"/>
                    <a:pt x="96540" y="32641"/>
                  </a:cubicBezTo>
                  <a:cubicBezTo>
                    <a:pt x="96515" y="32636"/>
                    <a:pt x="96490" y="32634"/>
                    <a:pt x="96467" y="32634"/>
                  </a:cubicBezTo>
                  <a:close/>
                  <a:moveTo>
                    <a:pt x="99592" y="31781"/>
                  </a:moveTo>
                  <a:cubicBezTo>
                    <a:pt x="99347" y="31781"/>
                    <a:pt x="99113" y="32070"/>
                    <a:pt x="99310" y="32345"/>
                  </a:cubicBezTo>
                  <a:cubicBezTo>
                    <a:pt x="99793" y="32964"/>
                    <a:pt x="100331" y="33582"/>
                    <a:pt x="100923" y="34146"/>
                  </a:cubicBezTo>
                  <a:cubicBezTo>
                    <a:pt x="100976" y="34200"/>
                    <a:pt x="101057" y="34227"/>
                    <a:pt x="101138" y="34227"/>
                  </a:cubicBezTo>
                  <a:cubicBezTo>
                    <a:pt x="101433" y="34227"/>
                    <a:pt x="101595" y="33851"/>
                    <a:pt x="101380" y="33663"/>
                  </a:cubicBezTo>
                  <a:lnTo>
                    <a:pt x="101326" y="33609"/>
                  </a:lnTo>
                  <a:cubicBezTo>
                    <a:pt x="102079" y="33555"/>
                    <a:pt x="102831" y="33447"/>
                    <a:pt x="103557" y="33340"/>
                  </a:cubicBezTo>
                  <a:cubicBezTo>
                    <a:pt x="103745" y="33286"/>
                    <a:pt x="103880" y="33125"/>
                    <a:pt x="103853" y="32937"/>
                  </a:cubicBezTo>
                  <a:cubicBezTo>
                    <a:pt x="103805" y="32768"/>
                    <a:pt x="103670" y="32664"/>
                    <a:pt x="103506" y="32664"/>
                  </a:cubicBezTo>
                  <a:cubicBezTo>
                    <a:pt x="103488" y="32664"/>
                    <a:pt x="103469" y="32665"/>
                    <a:pt x="103450" y="32668"/>
                  </a:cubicBezTo>
                  <a:cubicBezTo>
                    <a:pt x="102697" y="32802"/>
                    <a:pt x="101917" y="32883"/>
                    <a:pt x="101165" y="32937"/>
                  </a:cubicBezTo>
                  <a:cubicBezTo>
                    <a:pt x="101030" y="32937"/>
                    <a:pt x="100923" y="33017"/>
                    <a:pt x="100869" y="33125"/>
                  </a:cubicBezTo>
                  <a:cubicBezTo>
                    <a:pt x="100519" y="32748"/>
                    <a:pt x="100170" y="32345"/>
                    <a:pt x="99847" y="31915"/>
                  </a:cubicBezTo>
                  <a:cubicBezTo>
                    <a:pt x="99775" y="31821"/>
                    <a:pt x="99683" y="31781"/>
                    <a:pt x="99592" y="31781"/>
                  </a:cubicBezTo>
                  <a:close/>
                  <a:moveTo>
                    <a:pt x="127624" y="33725"/>
                  </a:moveTo>
                  <a:cubicBezTo>
                    <a:pt x="127572" y="33725"/>
                    <a:pt x="127516" y="33739"/>
                    <a:pt x="127457" y="33770"/>
                  </a:cubicBezTo>
                  <a:cubicBezTo>
                    <a:pt x="127027" y="33958"/>
                    <a:pt x="126570" y="34173"/>
                    <a:pt x="126140" y="34362"/>
                  </a:cubicBezTo>
                  <a:lnTo>
                    <a:pt x="125333" y="34738"/>
                  </a:lnTo>
                  <a:cubicBezTo>
                    <a:pt x="125011" y="34872"/>
                    <a:pt x="125091" y="35356"/>
                    <a:pt x="125468" y="35356"/>
                  </a:cubicBezTo>
                  <a:cubicBezTo>
                    <a:pt x="125495" y="35356"/>
                    <a:pt x="125548" y="35356"/>
                    <a:pt x="125575" y="35329"/>
                  </a:cubicBezTo>
                  <a:lnTo>
                    <a:pt x="126409" y="34980"/>
                  </a:lnTo>
                  <a:cubicBezTo>
                    <a:pt x="126866" y="34792"/>
                    <a:pt x="127296" y="34577"/>
                    <a:pt x="127753" y="34362"/>
                  </a:cubicBezTo>
                  <a:cubicBezTo>
                    <a:pt x="128098" y="34201"/>
                    <a:pt x="127931" y="33725"/>
                    <a:pt x="127624" y="33725"/>
                  </a:cubicBezTo>
                  <a:close/>
                  <a:moveTo>
                    <a:pt x="102927" y="35050"/>
                  </a:moveTo>
                  <a:cubicBezTo>
                    <a:pt x="102828" y="35050"/>
                    <a:pt x="102735" y="35098"/>
                    <a:pt x="102670" y="35195"/>
                  </a:cubicBezTo>
                  <a:cubicBezTo>
                    <a:pt x="102562" y="35356"/>
                    <a:pt x="102589" y="35544"/>
                    <a:pt x="102751" y="35652"/>
                  </a:cubicBezTo>
                  <a:cubicBezTo>
                    <a:pt x="103396" y="36136"/>
                    <a:pt x="104095" y="36539"/>
                    <a:pt x="104821" y="36889"/>
                  </a:cubicBezTo>
                  <a:cubicBezTo>
                    <a:pt x="104848" y="36915"/>
                    <a:pt x="104901" y="36915"/>
                    <a:pt x="104955" y="36915"/>
                  </a:cubicBezTo>
                  <a:cubicBezTo>
                    <a:pt x="105305" y="36915"/>
                    <a:pt x="105439" y="36432"/>
                    <a:pt x="105116" y="36270"/>
                  </a:cubicBezTo>
                  <a:cubicBezTo>
                    <a:pt x="104417" y="35948"/>
                    <a:pt x="103745" y="35544"/>
                    <a:pt x="103127" y="35114"/>
                  </a:cubicBezTo>
                  <a:cubicBezTo>
                    <a:pt x="103063" y="35071"/>
                    <a:pt x="102994" y="35050"/>
                    <a:pt x="102927" y="35050"/>
                  </a:cubicBezTo>
                  <a:close/>
                  <a:moveTo>
                    <a:pt x="123293" y="35572"/>
                  </a:moveTo>
                  <a:cubicBezTo>
                    <a:pt x="123251" y="35572"/>
                    <a:pt x="123205" y="35580"/>
                    <a:pt x="123156" y="35598"/>
                  </a:cubicBezTo>
                  <a:cubicBezTo>
                    <a:pt x="122403" y="35867"/>
                    <a:pt x="121677" y="36109"/>
                    <a:pt x="120951" y="36351"/>
                  </a:cubicBezTo>
                  <a:cubicBezTo>
                    <a:pt x="120512" y="36403"/>
                    <a:pt x="120594" y="37026"/>
                    <a:pt x="121008" y="37026"/>
                  </a:cubicBezTo>
                  <a:cubicBezTo>
                    <a:pt x="121024" y="37026"/>
                    <a:pt x="121041" y="37025"/>
                    <a:pt x="121059" y="37023"/>
                  </a:cubicBezTo>
                  <a:cubicBezTo>
                    <a:pt x="121086" y="37023"/>
                    <a:pt x="121112" y="36996"/>
                    <a:pt x="121166" y="36996"/>
                  </a:cubicBezTo>
                  <a:cubicBezTo>
                    <a:pt x="121892" y="36754"/>
                    <a:pt x="122645" y="36485"/>
                    <a:pt x="123398" y="36217"/>
                  </a:cubicBezTo>
                  <a:cubicBezTo>
                    <a:pt x="123755" y="36074"/>
                    <a:pt x="123627" y="35572"/>
                    <a:pt x="123293" y="35572"/>
                  </a:cubicBezTo>
                  <a:close/>
                  <a:moveTo>
                    <a:pt x="118809" y="36978"/>
                  </a:moveTo>
                  <a:cubicBezTo>
                    <a:pt x="118773" y="36978"/>
                    <a:pt x="118734" y="36984"/>
                    <a:pt x="118693" y="36996"/>
                  </a:cubicBezTo>
                  <a:cubicBezTo>
                    <a:pt x="117940" y="37184"/>
                    <a:pt x="117161" y="37319"/>
                    <a:pt x="116435" y="37453"/>
                  </a:cubicBezTo>
                  <a:cubicBezTo>
                    <a:pt x="115987" y="37480"/>
                    <a:pt x="116029" y="38126"/>
                    <a:pt x="116462" y="38126"/>
                  </a:cubicBezTo>
                  <a:cubicBezTo>
                    <a:pt x="116471" y="38126"/>
                    <a:pt x="116479" y="38126"/>
                    <a:pt x="116488" y="38125"/>
                  </a:cubicBezTo>
                  <a:lnTo>
                    <a:pt x="116542" y="38125"/>
                  </a:lnTo>
                  <a:cubicBezTo>
                    <a:pt x="117295" y="37991"/>
                    <a:pt x="118075" y="37830"/>
                    <a:pt x="118881" y="37641"/>
                  </a:cubicBezTo>
                  <a:cubicBezTo>
                    <a:pt x="119272" y="37544"/>
                    <a:pt x="119174" y="36978"/>
                    <a:pt x="118809" y="36978"/>
                  </a:cubicBezTo>
                  <a:close/>
                  <a:moveTo>
                    <a:pt x="107146" y="37065"/>
                  </a:moveTo>
                  <a:cubicBezTo>
                    <a:pt x="106785" y="37065"/>
                    <a:pt x="106655" y="37623"/>
                    <a:pt x="107052" y="37722"/>
                  </a:cubicBezTo>
                  <a:cubicBezTo>
                    <a:pt x="107832" y="37964"/>
                    <a:pt x="108611" y="38125"/>
                    <a:pt x="109418" y="38233"/>
                  </a:cubicBezTo>
                  <a:lnTo>
                    <a:pt x="109472" y="38233"/>
                  </a:lnTo>
                  <a:lnTo>
                    <a:pt x="109445" y="38260"/>
                  </a:lnTo>
                  <a:cubicBezTo>
                    <a:pt x="109454" y="38260"/>
                    <a:pt x="109463" y="38260"/>
                    <a:pt x="109471" y="38260"/>
                  </a:cubicBezTo>
                  <a:cubicBezTo>
                    <a:pt x="109904" y="38260"/>
                    <a:pt x="109947" y="37614"/>
                    <a:pt x="109499" y="37588"/>
                  </a:cubicBezTo>
                  <a:cubicBezTo>
                    <a:pt x="108746" y="37453"/>
                    <a:pt x="107993" y="37292"/>
                    <a:pt x="107240" y="37077"/>
                  </a:cubicBezTo>
                  <a:cubicBezTo>
                    <a:pt x="107207" y="37069"/>
                    <a:pt x="107176" y="37065"/>
                    <a:pt x="107146" y="37065"/>
                  </a:cubicBezTo>
                  <a:close/>
                  <a:moveTo>
                    <a:pt x="114170" y="37745"/>
                  </a:moveTo>
                  <a:cubicBezTo>
                    <a:pt x="114155" y="37745"/>
                    <a:pt x="114139" y="37747"/>
                    <a:pt x="114123" y="37749"/>
                  </a:cubicBezTo>
                  <a:cubicBezTo>
                    <a:pt x="113370" y="37803"/>
                    <a:pt x="112590" y="37803"/>
                    <a:pt x="111811" y="37803"/>
                  </a:cubicBezTo>
                  <a:cubicBezTo>
                    <a:pt x="111802" y="37802"/>
                    <a:pt x="111793" y="37802"/>
                    <a:pt x="111784" y="37802"/>
                  </a:cubicBezTo>
                  <a:cubicBezTo>
                    <a:pt x="111354" y="37802"/>
                    <a:pt x="111362" y="38448"/>
                    <a:pt x="111784" y="38475"/>
                  </a:cubicBezTo>
                  <a:lnTo>
                    <a:pt x="112456" y="38475"/>
                  </a:lnTo>
                  <a:cubicBezTo>
                    <a:pt x="113020" y="38475"/>
                    <a:pt x="113612" y="38448"/>
                    <a:pt x="114176" y="38421"/>
                  </a:cubicBezTo>
                  <a:cubicBezTo>
                    <a:pt x="114365" y="38394"/>
                    <a:pt x="114499" y="38233"/>
                    <a:pt x="114499" y="38045"/>
                  </a:cubicBezTo>
                  <a:cubicBezTo>
                    <a:pt x="114474" y="37873"/>
                    <a:pt x="114337" y="37745"/>
                    <a:pt x="114170" y="3774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" name="Google Shape;463;p43"/>
            <p:cNvGrpSpPr/>
            <p:nvPr/>
          </p:nvGrpSpPr>
          <p:grpSpPr>
            <a:xfrm rot="-3134587">
              <a:off x="4761" y="976871"/>
              <a:ext cx="876161" cy="882417"/>
              <a:chOff x="658236" y="-75291"/>
              <a:chExt cx="876179" cy="882435"/>
            </a:xfrm>
          </p:grpSpPr>
          <p:sp>
            <p:nvSpPr>
              <p:cNvPr id="464" name="Google Shape;464;p43"/>
              <p:cNvSpPr/>
              <p:nvPr/>
            </p:nvSpPr>
            <p:spPr>
              <a:xfrm rot="4281618">
                <a:off x="1263725" y="505541"/>
                <a:ext cx="72596" cy="169268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43"/>
              <p:cNvSpPr/>
              <p:nvPr/>
            </p:nvSpPr>
            <p:spPr>
              <a:xfrm rot="3631212">
                <a:off x="786705" y="505672"/>
                <a:ext cx="241317" cy="161995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6480" extrusionOk="0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43"/>
              <p:cNvSpPr/>
              <p:nvPr/>
            </p:nvSpPr>
            <p:spPr>
              <a:xfrm rot="3631212">
                <a:off x="757171" y="93544"/>
                <a:ext cx="144445" cy="168119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6725" extrusionOk="0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43"/>
              <p:cNvSpPr/>
              <p:nvPr/>
            </p:nvSpPr>
            <p:spPr>
              <a:xfrm rot="3631212">
                <a:off x="852787" y="122967"/>
                <a:ext cx="149845" cy="189544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7582" extrusionOk="0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43"/>
              <p:cNvSpPr/>
              <p:nvPr/>
            </p:nvSpPr>
            <p:spPr>
              <a:xfrm rot="3631212">
                <a:off x="1217049" y="401487"/>
                <a:ext cx="72598" cy="203843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43"/>
              <p:cNvSpPr/>
              <p:nvPr/>
            </p:nvSpPr>
            <p:spPr>
              <a:xfrm rot="3631212">
                <a:off x="801446" y="-5599"/>
                <a:ext cx="368313" cy="422086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884" extrusionOk="0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43"/>
              <p:cNvSpPr/>
              <p:nvPr/>
            </p:nvSpPr>
            <p:spPr>
              <a:xfrm rot="3631212">
                <a:off x="770125" y="-25945"/>
                <a:ext cx="399237" cy="489984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9600" extrusionOk="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43"/>
              <p:cNvSpPr/>
              <p:nvPr/>
            </p:nvSpPr>
            <p:spPr>
              <a:xfrm rot="3631212">
                <a:off x="1032118" y="356678"/>
                <a:ext cx="455685" cy="236592"/>
              </a:xfrm>
              <a:custGeom>
                <a:avLst/>
                <a:gdLst/>
                <a:ahLst/>
                <a:cxnLst/>
                <a:rect l="l" t="t" r="r" b="b"/>
                <a:pathLst>
                  <a:path w="18228" h="9464" extrusionOk="0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43"/>
              <p:cNvSpPr/>
              <p:nvPr/>
            </p:nvSpPr>
            <p:spPr>
              <a:xfrm rot="3631212">
                <a:off x="1012379" y="345456"/>
                <a:ext cx="489309" cy="333364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3335" extrusionOk="0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43"/>
              <p:cNvSpPr/>
              <p:nvPr/>
            </p:nvSpPr>
            <p:spPr>
              <a:xfrm rot="3631212">
                <a:off x="931600" y="-59640"/>
                <a:ext cx="359263" cy="769149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30767" extrusionOk="0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43"/>
              <p:cNvSpPr/>
              <p:nvPr/>
            </p:nvSpPr>
            <p:spPr>
              <a:xfrm rot="3631212">
                <a:off x="1264499" y="54319"/>
                <a:ext cx="126021" cy="9057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623" extrusionOk="0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taatliches"/>
              <a:buNone/>
              <a:defRPr sz="4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njari"/>
              <a:buChar char="●"/>
              <a:defRPr sz="18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8000">
              <a:srgbClr val="57B8D5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/>
          <p:nvPr/>
        </p:nvSpPr>
        <p:spPr>
          <a:xfrm>
            <a:off x="-209602" y="3066929"/>
            <a:ext cx="9639558" cy="9639617"/>
          </a:xfrm>
          <a:custGeom>
            <a:avLst/>
            <a:gdLst/>
            <a:ahLst/>
            <a:cxnLst/>
            <a:rect l="l" t="t" r="r" b="b"/>
            <a:pathLst>
              <a:path w="161819" h="161820" extrusionOk="0">
                <a:moveTo>
                  <a:pt x="161819" y="80916"/>
                </a:moveTo>
                <a:cubicBezTo>
                  <a:pt x="161819" y="102379"/>
                  <a:pt x="153293" y="122947"/>
                  <a:pt x="138126" y="138127"/>
                </a:cubicBezTo>
                <a:cubicBezTo>
                  <a:pt x="122947" y="153306"/>
                  <a:pt x="102366" y="161819"/>
                  <a:pt x="80915" y="161819"/>
                </a:cubicBezTo>
                <a:cubicBezTo>
                  <a:pt x="59452" y="161819"/>
                  <a:pt x="38872" y="153306"/>
                  <a:pt x="23705" y="138127"/>
                </a:cubicBezTo>
                <a:cubicBezTo>
                  <a:pt x="8526" y="122947"/>
                  <a:pt x="0" y="102379"/>
                  <a:pt x="0" y="80916"/>
                </a:cubicBezTo>
                <a:cubicBezTo>
                  <a:pt x="0" y="59453"/>
                  <a:pt x="8526" y="38872"/>
                  <a:pt x="23705" y="23705"/>
                </a:cubicBezTo>
                <a:cubicBezTo>
                  <a:pt x="38872" y="8526"/>
                  <a:pt x="59452" y="1"/>
                  <a:pt x="80915" y="1"/>
                </a:cubicBezTo>
                <a:cubicBezTo>
                  <a:pt x="102366" y="1"/>
                  <a:pt x="122947" y="8526"/>
                  <a:pt x="138126" y="23705"/>
                </a:cubicBezTo>
                <a:cubicBezTo>
                  <a:pt x="153293" y="38872"/>
                  <a:pt x="161819" y="59453"/>
                  <a:pt x="161819" y="8091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2010"/>
                </a:srgbClr>
              </a:gs>
              <a:gs pos="94000">
                <a:srgbClr val="FFFFFF">
                  <a:alpha val="4313"/>
                  <a:alpha val="22010"/>
                </a:srgbClr>
              </a:gs>
              <a:gs pos="100000">
                <a:srgbClr val="FFFFFF">
                  <a:alpha val="23137"/>
                  <a:alpha val="2201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4"/>
          <p:cNvSpPr/>
          <p:nvPr/>
        </p:nvSpPr>
        <p:spPr>
          <a:xfrm>
            <a:off x="76200" y="3333877"/>
            <a:ext cx="9143987" cy="9144044"/>
          </a:xfrm>
          <a:custGeom>
            <a:avLst/>
            <a:gdLst/>
            <a:ahLst/>
            <a:cxnLst/>
            <a:rect l="l" t="t" r="r" b="b"/>
            <a:pathLst>
              <a:path w="161819" h="161820" extrusionOk="0">
                <a:moveTo>
                  <a:pt x="161819" y="80916"/>
                </a:moveTo>
                <a:cubicBezTo>
                  <a:pt x="161819" y="102379"/>
                  <a:pt x="153293" y="122947"/>
                  <a:pt x="138126" y="138127"/>
                </a:cubicBezTo>
                <a:cubicBezTo>
                  <a:pt x="122947" y="153306"/>
                  <a:pt x="102366" y="161819"/>
                  <a:pt x="80915" y="161819"/>
                </a:cubicBezTo>
                <a:cubicBezTo>
                  <a:pt x="59452" y="161819"/>
                  <a:pt x="38872" y="153306"/>
                  <a:pt x="23705" y="138127"/>
                </a:cubicBezTo>
                <a:cubicBezTo>
                  <a:pt x="8526" y="122947"/>
                  <a:pt x="0" y="102379"/>
                  <a:pt x="0" y="80916"/>
                </a:cubicBezTo>
                <a:cubicBezTo>
                  <a:pt x="0" y="59453"/>
                  <a:pt x="8526" y="38872"/>
                  <a:pt x="23705" y="23705"/>
                </a:cubicBezTo>
                <a:cubicBezTo>
                  <a:pt x="38872" y="8526"/>
                  <a:pt x="59452" y="1"/>
                  <a:pt x="80915" y="1"/>
                </a:cubicBezTo>
                <a:cubicBezTo>
                  <a:pt x="102366" y="1"/>
                  <a:pt x="122947" y="8526"/>
                  <a:pt x="138126" y="23705"/>
                </a:cubicBezTo>
                <a:cubicBezTo>
                  <a:pt x="153293" y="38872"/>
                  <a:pt x="161819" y="59453"/>
                  <a:pt x="161819" y="8091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2010"/>
                </a:srgbClr>
              </a:gs>
              <a:gs pos="94000">
                <a:srgbClr val="FFFFFF">
                  <a:alpha val="4313"/>
                  <a:alpha val="22010"/>
                </a:srgbClr>
              </a:gs>
              <a:gs pos="100000">
                <a:srgbClr val="FFFFFF">
                  <a:alpha val="23137"/>
                  <a:alpha val="2201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4"/>
          <p:cNvSpPr txBox="1">
            <a:spLocks noGrp="1"/>
          </p:cNvSpPr>
          <p:nvPr>
            <p:ph type="ctrTitle"/>
          </p:nvPr>
        </p:nvSpPr>
        <p:spPr>
          <a:xfrm>
            <a:off x="1121700" y="134900"/>
            <a:ext cx="6900600" cy="18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500"/>
              <a:t>PROGETTO ISW 2022-2023</a:t>
            </a:r>
            <a:endParaRPr sz="5600">
              <a:solidFill>
                <a:schemeClr val="dk2"/>
              </a:solidFill>
            </a:endParaRPr>
          </a:p>
        </p:txBody>
      </p:sp>
      <p:sp>
        <p:nvSpPr>
          <p:cNvPr id="482" name="Google Shape;482;p44"/>
          <p:cNvSpPr txBox="1">
            <a:spLocks noGrp="1"/>
          </p:cNvSpPr>
          <p:nvPr>
            <p:ph type="subTitle" idx="1"/>
          </p:nvPr>
        </p:nvSpPr>
        <p:spPr>
          <a:xfrm>
            <a:off x="2187438" y="1745813"/>
            <a:ext cx="4769100" cy="38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212121"/>
                </a:solidFill>
              </a:rPr>
              <a:t>Sito web di organizzazione di gruppi di viaggio</a:t>
            </a:r>
            <a:endParaRPr sz="1400">
              <a:solidFill>
                <a:srgbClr val="212121"/>
              </a:solidFill>
            </a:endParaRPr>
          </a:p>
        </p:txBody>
      </p:sp>
      <p:sp>
        <p:nvSpPr>
          <p:cNvPr id="483" name="Google Shape;483;p44"/>
          <p:cNvSpPr/>
          <p:nvPr/>
        </p:nvSpPr>
        <p:spPr>
          <a:xfrm rot="-811876">
            <a:off x="-1252611" y="3316768"/>
            <a:ext cx="4061713" cy="2590105"/>
          </a:xfrm>
          <a:custGeom>
            <a:avLst/>
            <a:gdLst/>
            <a:ahLst/>
            <a:cxnLst/>
            <a:rect l="l" t="t" r="r" b="b"/>
            <a:pathLst>
              <a:path w="50117" h="31959" extrusionOk="0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4"/>
          <p:cNvSpPr/>
          <p:nvPr/>
        </p:nvSpPr>
        <p:spPr>
          <a:xfrm rot="480266">
            <a:off x="7271193" y="2268868"/>
            <a:ext cx="2782778" cy="1265418"/>
          </a:xfrm>
          <a:custGeom>
            <a:avLst/>
            <a:gdLst/>
            <a:ahLst/>
            <a:cxnLst/>
            <a:rect l="l" t="t" r="r" b="b"/>
            <a:pathLst>
              <a:path w="37046" h="16846" extrusionOk="0">
                <a:moveTo>
                  <a:pt x="8435" y="1"/>
                </a:moveTo>
                <a:cubicBezTo>
                  <a:pt x="6701" y="1"/>
                  <a:pt x="5099" y="1569"/>
                  <a:pt x="5509" y="3585"/>
                </a:cubicBezTo>
                <a:cubicBezTo>
                  <a:pt x="4883" y="3466"/>
                  <a:pt x="3406" y="3263"/>
                  <a:pt x="2232" y="3263"/>
                </a:cubicBezTo>
                <a:cubicBezTo>
                  <a:pt x="1641" y="3263"/>
                  <a:pt x="1127" y="3314"/>
                  <a:pt x="835" y="3454"/>
                </a:cubicBezTo>
                <a:cubicBezTo>
                  <a:pt x="621" y="3537"/>
                  <a:pt x="442" y="3680"/>
                  <a:pt x="310" y="3871"/>
                </a:cubicBezTo>
                <a:cubicBezTo>
                  <a:pt x="0" y="4372"/>
                  <a:pt x="7298" y="4730"/>
                  <a:pt x="13486" y="7103"/>
                </a:cubicBezTo>
                <a:cubicBezTo>
                  <a:pt x="20104" y="9642"/>
                  <a:pt x="29643" y="13613"/>
                  <a:pt x="30192" y="14495"/>
                </a:cubicBezTo>
                <a:cubicBezTo>
                  <a:pt x="30824" y="15485"/>
                  <a:pt x="33173" y="16809"/>
                  <a:pt x="34293" y="16844"/>
                </a:cubicBezTo>
                <a:cubicBezTo>
                  <a:pt x="34315" y="16845"/>
                  <a:pt x="34336" y="16846"/>
                  <a:pt x="34357" y="16846"/>
                </a:cubicBezTo>
                <a:cubicBezTo>
                  <a:pt x="37045" y="16846"/>
                  <a:pt x="33831" y="10827"/>
                  <a:pt x="32624" y="9821"/>
                </a:cubicBezTo>
                <a:cubicBezTo>
                  <a:pt x="31515" y="8867"/>
                  <a:pt x="30144" y="8271"/>
                  <a:pt x="28689" y="8116"/>
                </a:cubicBezTo>
                <a:cubicBezTo>
                  <a:pt x="28676" y="8114"/>
                  <a:pt x="28657" y="8113"/>
                  <a:pt x="28633" y="8113"/>
                </a:cubicBezTo>
                <a:cubicBezTo>
                  <a:pt x="28038" y="8113"/>
                  <a:pt x="24407" y="8677"/>
                  <a:pt x="24659" y="8999"/>
                </a:cubicBezTo>
                <a:cubicBezTo>
                  <a:pt x="23858" y="8019"/>
                  <a:pt x="22667" y="7467"/>
                  <a:pt x="21421" y="7467"/>
                </a:cubicBezTo>
                <a:cubicBezTo>
                  <a:pt x="21257" y="7467"/>
                  <a:pt x="21092" y="7477"/>
                  <a:pt x="20927" y="7496"/>
                </a:cubicBezTo>
                <a:cubicBezTo>
                  <a:pt x="20742" y="4606"/>
                  <a:pt x="18326" y="2526"/>
                  <a:pt x="15635" y="2526"/>
                </a:cubicBezTo>
                <a:cubicBezTo>
                  <a:pt x="15029" y="2526"/>
                  <a:pt x="14408" y="2632"/>
                  <a:pt x="13796" y="2858"/>
                </a:cubicBezTo>
                <a:cubicBezTo>
                  <a:pt x="14164" y="1342"/>
                  <a:pt x="13032" y="212"/>
                  <a:pt x="11724" y="212"/>
                </a:cubicBezTo>
                <a:cubicBezTo>
                  <a:pt x="11252" y="212"/>
                  <a:pt x="10758" y="359"/>
                  <a:pt x="10303" y="688"/>
                </a:cubicBezTo>
                <a:cubicBezTo>
                  <a:pt x="9724" y="211"/>
                  <a:pt x="9071" y="1"/>
                  <a:pt x="8435" y="1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4"/>
          <p:cNvSpPr/>
          <p:nvPr/>
        </p:nvSpPr>
        <p:spPr>
          <a:xfrm rot="1078774">
            <a:off x="7697360" y="4135393"/>
            <a:ext cx="1930422" cy="1265432"/>
          </a:xfrm>
          <a:custGeom>
            <a:avLst/>
            <a:gdLst/>
            <a:ahLst/>
            <a:cxnLst/>
            <a:rect l="l" t="t" r="r" b="b"/>
            <a:pathLst>
              <a:path w="21350" h="13995" extrusionOk="0">
                <a:moveTo>
                  <a:pt x="6772" y="0"/>
                </a:moveTo>
                <a:cubicBezTo>
                  <a:pt x="5893" y="0"/>
                  <a:pt x="5005" y="368"/>
                  <a:pt x="4365" y="1153"/>
                </a:cubicBezTo>
                <a:cubicBezTo>
                  <a:pt x="3759" y="597"/>
                  <a:pt x="2935" y="316"/>
                  <a:pt x="2112" y="316"/>
                </a:cubicBezTo>
                <a:cubicBezTo>
                  <a:pt x="1348" y="316"/>
                  <a:pt x="586" y="558"/>
                  <a:pt x="1" y="1046"/>
                </a:cubicBezTo>
                <a:cubicBezTo>
                  <a:pt x="6427" y="2596"/>
                  <a:pt x="12234" y="6078"/>
                  <a:pt x="16622" y="11038"/>
                </a:cubicBezTo>
                <a:cubicBezTo>
                  <a:pt x="17278" y="11789"/>
                  <a:pt x="18101" y="13340"/>
                  <a:pt x="19019" y="13781"/>
                </a:cubicBezTo>
                <a:cubicBezTo>
                  <a:pt x="19328" y="13928"/>
                  <a:pt x="19582" y="13994"/>
                  <a:pt x="19788" y="13994"/>
                </a:cubicBezTo>
                <a:cubicBezTo>
                  <a:pt x="21350" y="13994"/>
                  <a:pt x="20188" y="10201"/>
                  <a:pt x="19556" y="9190"/>
                </a:cubicBezTo>
                <a:cubicBezTo>
                  <a:pt x="18206" y="7047"/>
                  <a:pt x="15877" y="5260"/>
                  <a:pt x="13438" y="5260"/>
                </a:cubicBezTo>
                <a:cubicBezTo>
                  <a:pt x="13054" y="5260"/>
                  <a:pt x="12668" y="5304"/>
                  <a:pt x="12282" y="5398"/>
                </a:cubicBezTo>
                <a:cubicBezTo>
                  <a:pt x="12342" y="4456"/>
                  <a:pt x="11746" y="3598"/>
                  <a:pt x="10851" y="3312"/>
                </a:cubicBezTo>
                <a:cubicBezTo>
                  <a:pt x="10613" y="3240"/>
                  <a:pt x="10350" y="3204"/>
                  <a:pt x="10160" y="3061"/>
                </a:cubicBezTo>
                <a:cubicBezTo>
                  <a:pt x="9909" y="2858"/>
                  <a:pt x="9850" y="2501"/>
                  <a:pt x="9754" y="2191"/>
                </a:cubicBezTo>
                <a:cubicBezTo>
                  <a:pt x="9316" y="783"/>
                  <a:pt x="8054" y="0"/>
                  <a:pt x="6772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4"/>
          <p:cNvSpPr/>
          <p:nvPr/>
        </p:nvSpPr>
        <p:spPr>
          <a:xfrm rot="-1712352">
            <a:off x="-1193252" y="1898999"/>
            <a:ext cx="2776217" cy="822515"/>
          </a:xfrm>
          <a:custGeom>
            <a:avLst/>
            <a:gdLst/>
            <a:ahLst/>
            <a:cxnLst/>
            <a:rect l="l" t="t" r="r" b="b"/>
            <a:pathLst>
              <a:path w="28046" h="10129" extrusionOk="0">
                <a:moveTo>
                  <a:pt x="16285" y="1"/>
                </a:moveTo>
                <a:cubicBezTo>
                  <a:pt x="14834" y="1"/>
                  <a:pt x="13396" y="1280"/>
                  <a:pt x="13594" y="2722"/>
                </a:cubicBezTo>
                <a:cubicBezTo>
                  <a:pt x="12401" y="2985"/>
                  <a:pt x="11459" y="3927"/>
                  <a:pt x="11209" y="5131"/>
                </a:cubicBezTo>
                <a:cubicBezTo>
                  <a:pt x="10226" y="4061"/>
                  <a:pt x="8856" y="3480"/>
                  <a:pt x="7450" y="3480"/>
                </a:cubicBezTo>
                <a:cubicBezTo>
                  <a:pt x="6929" y="3480"/>
                  <a:pt x="6404" y="3560"/>
                  <a:pt x="5891" y="3724"/>
                </a:cubicBezTo>
                <a:cubicBezTo>
                  <a:pt x="3411" y="4559"/>
                  <a:pt x="3351" y="7039"/>
                  <a:pt x="1789" y="8267"/>
                </a:cubicBezTo>
                <a:cubicBezTo>
                  <a:pt x="1324" y="8637"/>
                  <a:pt x="1" y="8744"/>
                  <a:pt x="311" y="9579"/>
                </a:cubicBezTo>
                <a:cubicBezTo>
                  <a:pt x="513" y="10091"/>
                  <a:pt x="1956" y="10115"/>
                  <a:pt x="2361" y="10127"/>
                </a:cubicBezTo>
                <a:cubicBezTo>
                  <a:pt x="2411" y="10128"/>
                  <a:pt x="2461" y="10129"/>
                  <a:pt x="2511" y="10129"/>
                </a:cubicBezTo>
                <a:cubicBezTo>
                  <a:pt x="4898" y="10129"/>
                  <a:pt x="7394" y="8756"/>
                  <a:pt x="9695" y="8195"/>
                </a:cubicBezTo>
                <a:cubicBezTo>
                  <a:pt x="12473" y="7516"/>
                  <a:pt x="15287" y="7075"/>
                  <a:pt x="18137" y="6872"/>
                </a:cubicBezTo>
                <a:cubicBezTo>
                  <a:pt x="19384" y="6777"/>
                  <a:pt x="20634" y="6730"/>
                  <a:pt x="21884" y="6730"/>
                </a:cubicBezTo>
                <a:cubicBezTo>
                  <a:pt x="23945" y="6730"/>
                  <a:pt x="26004" y="6858"/>
                  <a:pt x="28045" y="7110"/>
                </a:cubicBezTo>
                <a:cubicBezTo>
                  <a:pt x="27437" y="6300"/>
                  <a:pt x="26507" y="5787"/>
                  <a:pt x="25482" y="5703"/>
                </a:cubicBezTo>
                <a:cubicBezTo>
                  <a:pt x="25625" y="4237"/>
                  <a:pt x="24790" y="2854"/>
                  <a:pt x="23419" y="2305"/>
                </a:cubicBezTo>
                <a:cubicBezTo>
                  <a:pt x="23011" y="2138"/>
                  <a:pt x="22587" y="2058"/>
                  <a:pt x="22167" y="2058"/>
                </a:cubicBezTo>
                <a:cubicBezTo>
                  <a:pt x="21176" y="2058"/>
                  <a:pt x="20213" y="2506"/>
                  <a:pt x="19568" y="3319"/>
                </a:cubicBezTo>
                <a:cubicBezTo>
                  <a:pt x="19353" y="1769"/>
                  <a:pt x="18196" y="278"/>
                  <a:pt x="16646" y="28"/>
                </a:cubicBezTo>
                <a:cubicBezTo>
                  <a:pt x="16526" y="9"/>
                  <a:pt x="16406" y="1"/>
                  <a:pt x="16285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44"/>
          <p:cNvSpPr/>
          <p:nvPr/>
        </p:nvSpPr>
        <p:spPr>
          <a:xfrm>
            <a:off x="7819873" y="1236085"/>
            <a:ext cx="1685413" cy="845187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8" name="Google Shape;488;p44"/>
          <p:cNvGrpSpPr/>
          <p:nvPr/>
        </p:nvGrpSpPr>
        <p:grpSpPr>
          <a:xfrm>
            <a:off x="440296" y="3716827"/>
            <a:ext cx="8340318" cy="8340318"/>
            <a:chOff x="-8385654" y="2991527"/>
            <a:chExt cx="7497589" cy="7497589"/>
          </a:xfrm>
        </p:grpSpPr>
        <p:sp>
          <p:nvSpPr>
            <p:cNvPr id="489" name="Google Shape;489;p44"/>
            <p:cNvSpPr/>
            <p:nvPr/>
          </p:nvSpPr>
          <p:spPr>
            <a:xfrm>
              <a:off x="-8385654" y="2991527"/>
              <a:ext cx="7497589" cy="7497589"/>
            </a:xfrm>
            <a:custGeom>
              <a:avLst/>
              <a:gdLst/>
              <a:ahLst/>
              <a:cxnLst/>
              <a:rect l="l" t="t" r="r" b="b"/>
              <a:pathLst>
                <a:path w="140011" h="140011" extrusionOk="0">
                  <a:moveTo>
                    <a:pt x="70005" y="1"/>
                  </a:moveTo>
                  <a:cubicBezTo>
                    <a:pt x="51440" y="1"/>
                    <a:pt x="33626" y="7370"/>
                    <a:pt x="20498" y="20498"/>
                  </a:cubicBezTo>
                  <a:cubicBezTo>
                    <a:pt x="7369" y="33626"/>
                    <a:pt x="0" y="51440"/>
                    <a:pt x="0" y="70006"/>
                  </a:cubicBezTo>
                  <a:cubicBezTo>
                    <a:pt x="0" y="88571"/>
                    <a:pt x="7369" y="106374"/>
                    <a:pt x="20498" y="119502"/>
                  </a:cubicBezTo>
                  <a:cubicBezTo>
                    <a:pt x="33626" y="132630"/>
                    <a:pt x="51440" y="140011"/>
                    <a:pt x="70005" y="140011"/>
                  </a:cubicBezTo>
                  <a:cubicBezTo>
                    <a:pt x="88571" y="140011"/>
                    <a:pt x="106373" y="132630"/>
                    <a:pt x="119501" y="119502"/>
                  </a:cubicBezTo>
                  <a:cubicBezTo>
                    <a:pt x="132629" y="106374"/>
                    <a:pt x="140010" y="88571"/>
                    <a:pt x="140010" y="70006"/>
                  </a:cubicBezTo>
                  <a:cubicBezTo>
                    <a:pt x="140010" y="51440"/>
                    <a:pt x="132629" y="33626"/>
                    <a:pt x="119501" y="20498"/>
                  </a:cubicBezTo>
                  <a:cubicBezTo>
                    <a:pt x="106373" y="7370"/>
                    <a:pt x="88571" y="1"/>
                    <a:pt x="70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4"/>
            <p:cNvSpPr/>
            <p:nvPr/>
          </p:nvSpPr>
          <p:spPr>
            <a:xfrm>
              <a:off x="-6237014" y="3099342"/>
              <a:ext cx="1583581" cy="1248036"/>
            </a:xfrm>
            <a:custGeom>
              <a:avLst/>
              <a:gdLst/>
              <a:ahLst/>
              <a:cxnLst/>
              <a:rect l="l" t="t" r="r" b="b"/>
              <a:pathLst>
                <a:path w="29572" h="23306" extrusionOk="0">
                  <a:moveTo>
                    <a:pt x="16472" y="1"/>
                  </a:moveTo>
                  <a:cubicBezTo>
                    <a:pt x="16328" y="1"/>
                    <a:pt x="16185" y="9"/>
                    <a:pt x="16050" y="22"/>
                  </a:cubicBezTo>
                  <a:cubicBezTo>
                    <a:pt x="9682" y="642"/>
                    <a:pt x="3196" y="2908"/>
                    <a:pt x="441" y="9108"/>
                  </a:cubicBezTo>
                  <a:cubicBezTo>
                    <a:pt x="203" y="9621"/>
                    <a:pt x="0" y="10193"/>
                    <a:pt x="119" y="10754"/>
                  </a:cubicBezTo>
                  <a:cubicBezTo>
                    <a:pt x="225" y="11249"/>
                    <a:pt x="664" y="11697"/>
                    <a:pt x="1151" y="11697"/>
                  </a:cubicBezTo>
                  <a:cubicBezTo>
                    <a:pt x="1216" y="11697"/>
                    <a:pt x="1282" y="11689"/>
                    <a:pt x="1348" y="11672"/>
                  </a:cubicBezTo>
                  <a:lnTo>
                    <a:pt x="1348" y="11672"/>
                  </a:lnTo>
                  <a:cubicBezTo>
                    <a:pt x="656" y="13079"/>
                    <a:pt x="728" y="14748"/>
                    <a:pt x="1538" y="16084"/>
                  </a:cubicBezTo>
                  <a:cubicBezTo>
                    <a:pt x="1336" y="14486"/>
                    <a:pt x="1288" y="12519"/>
                    <a:pt x="2647" y="11636"/>
                  </a:cubicBezTo>
                  <a:lnTo>
                    <a:pt x="2647" y="11636"/>
                  </a:lnTo>
                  <a:cubicBezTo>
                    <a:pt x="1121" y="14903"/>
                    <a:pt x="1884" y="19077"/>
                    <a:pt x="4460" y="21593"/>
                  </a:cubicBezTo>
                  <a:cubicBezTo>
                    <a:pt x="5456" y="22559"/>
                    <a:pt x="6802" y="23305"/>
                    <a:pt x="8162" y="23305"/>
                  </a:cubicBezTo>
                  <a:cubicBezTo>
                    <a:pt x="8447" y="23305"/>
                    <a:pt x="8732" y="23273"/>
                    <a:pt x="9015" y="23202"/>
                  </a:cubicBezTo>
                  <a:cubicBezTo>
                    <a:pt x="9611" y="23059"/>
                    <a:pt x="10207" y="22702"/>
                    <a:pt x="10410" y="22117"/>
                  </a:cubicBezTo>
                  <a:cubicBezTo>
                    <a:pt x="10517" y="21760"/>
                    <a:pt x="10517" y="21378"/>
                    <a:pt x="10410" y="21032"/>
                  </a:cubicBezTo>
                  <a:cubicBezTo>
                    <a:pt x="10135" y="19840"/>
                    <a:pt x="9384" y="18838"/>
                    <a:pt x="8872" y="17729"/>
                  </a:cubicBezTo>
                  <a:cubicBezTo>
                    <a:pt x="8371" y="16632"/>
                    <a:pt x="8144" y="15225"/>
                    <a:pt x="8895" y="14271"/>
                  </a:cubicBezTo>
                  <a:cubicBezTo>
                    <a:pt x="9331" y="13706"/>
                    <a:pt x="10041" y="13429"/>
                    <a:pt x="10762" y="13429"/>
                  </a:cubicBezTo>
                  <a:cubicBezTo>
                    <a:pt x="11165" y="13429"/>
                    <a:pt x="11572" y="13516"/>
                    <a:pt x="11936" y="13687"/>
                  </a:cubicBezTo>
                  <a:cubicBezTo>
                    <a:pt x="12938" y="14164"/>
                    <a:pt x="13605" y="15178"/>
                    <a:pt x="13891" y="16251"/>
                  </a:cubicBezTo>
                  <a:cubicBezTo>
                    <a:pt x="13986" y="16394"/>
                    <a:pt x="14117" y="16454"/>
                    <a:pt x="14260" y="16454"/>
                  </a:cubicBezTo>
                  <a:cubicBezTo>
                    <a:pt x="14640" y="16454"/>
                    <a:pt x="15100" y="16022"/>
                    <a:pt x="15143" y="15571"/>
                  </a:cubicBezTo>
                  <a:cubicBezTo>
                    <a:pt x="15215" y="14951"/>
                    <a:pt x="14965" y="14283"/>
                    <a:pt x="15239" y="13723"/>
                  </a:cubicBezTo>
                  <a:cubicBezTo>
                    <a:pt x="15811" y="12590"/>
                    <a:pt x="17731" y="13234"/>
                    <a:pt x="18661" y="12364"/>
                  </a:cubicBezTo>
                  <a:cubicBezTo>
                    <a:pt x="18995" y="12054"/>
                    <a:pt x="19150" y="11600"/>
                    <a:pt x="19400" y="11219"/>
                  </a:cubicBezTo>
                  <a:cubicBezTo>
                    <a:pt x="19794" y="10670"/>
                    <a:pt x="20426" y="10325"/>
                    <a:pt x="21022" y="10015"/>
                  </a:cubicBezTo>
                  <a:lnTo>
                    <a:pt x="23013" y="8965"/>
                  </a:lnTo>
                  <a:cubicBezTo>
                    <a:pt x="23739" y="8579"/>
                    <a:pt x="24594" y="8203"/>
                    <a:pt x="25381" y="8203"/>
                  </a:cubicBezTo>
                  <a:cubicBezTo>
                    <a:pt x="25783" y="8203"/>
                    <a:pt x="26168" y="8302"/>
                    <a:pt x="26507" y="8548"/>
                  </a:cubicBezTo>
                  <a:cubicBezTo>
                    <a:pt x="26531" y="7928"/>
                    <a:pt x="26185" y="7356"/>
                    <a:pt x="25613" y="7093"/>
                  </a:cubicBezTo>
                  <a:lnTo>
                    <a:pt x="28605" y="6318"/>
                  </a:lnTo>
                  <a:cubicBezTo>
                    <a:pt x="28844" y="6282"/>
                    <a:pt x="29059" y="6175"/>
                    <a:pt x="29237" y="6020"/>
                  </a:cubicBezTo>
                  <a:cubicBezTo>
                    <a:pt x="29571" y="5662"/>
                    <a:pt x="29321" y="5030"/>
                    <a:pt x="28880" y="4792"/>
                  </a:cubicBezTo>
                  <a:cubicBezTo>
                    <a:pt x="28646" y="4669"/>
                    <a:pt x="28385" y="4630"/>
                    <a:pt x="28116" y="4630"/>
                  </a:cubicBezTo>
                  <a:cubicBezTo>
                    <a:pt x="27891" y="4630"/>
                    <a:pt x="27660" y="4657"/>
                    <a:pt x="27437" y="4685"/>
                  </a:cubicBezTo>
                  <a:lnTo>
                    <a:pt x="24361" y="5066"/>
                  </a:lnTo>
                  <a:cubicBezTo>
                    <a:pt x="24178" y="5091"/>
                    <a:pt x="23984" y="5111"/>
                    <a:pt x="23793" y="5111"/>
                  </a:cubicBezTo>
                  <a:cubicBezTo>
                    <a:pt x="23425" y="5111"/>
                    <a:pt x="23070" y="5035"/>
                    <a:pt x="22834" y="4768"/>
                  </a:cubicBezTo>
                  <a:cubicBezTo>
                    <a:pt x="22644" y="4553"/>
                    <a:pt x="22572" y="4255"/>
                    <a:pt x="22393" y="4029"/>
                  </a:cubicBezTo>
                  <a:cubicBezTo>
                    <a:pt x="22183" y="3766"/>
                    <a:pt x="21873" y="3656"/>
                    <a:pt x="21541" y="3656"/>
                  </a:cubicBezTo>
                  <a:cubicBezTo>
                    <a:pt x="21118" y="3656"/>
                    <a:pt x="20659" y="3834"/>
                    <a:pt x="20318" y="4100"/>
                  </a:cubicBezTo>
                  <a:cubicBezTo>
                    <a:pt x="19710" y="4565"/>
                    <a:pt x="19257" y="5245"/>
                    <a:pt x="18566" y="5591"/>
                  </a:cubicBezTo>
                  <a:cubicBezTo>
                    <a:pt x="18447" y="5625"/>
                    <a:pt x="18328" y="5641"/>
                    <a:pt x="18210" y="5641"/>
                  </a:cubicBezTo>
                  <a:cubicBezTo>
                    <a:pt x="17089" y="5641"/>
                    <a:pt x="16099" y="4196"/>
                    <a:pt x="16682" y="3170"/>
                  </a:cubicBezTo>
                  <a:cubicBezTo>
                    <a:pt x="17159" y="2359"/>
                    <a:pt x="18339" y="1811"/>
                    <a:pt x="18148" y="893"/>
                  </a:cubicBezTo>
                  <a:cubicBezTo>
                    <a:pt x="17999" y="205"/>
                    <a:pt x="17208" y="1"/>
                    <a:pt x="16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-3236607" y="3282378"/>
              <a:ext cx="976324" cy="783383"/>
            </a:xfrm>
            <a:custGeom>
              <a:avLst/>
              <a:gdLst/>
              <a:ahLst/>
              <a:cxnLst/>
              <a:rect l="l" t="t" r="r" b="b"/>
              <a:pathLst>
                <a:path w="18232" h="14629" extrusionOk="0">
                  <a:moveTo>
                    <a:pt x="3518" y="0"/>
                  </a:moveTo>
                  <a:cubicBezTo>
                    <a:pt x="3017" y="966"/>
                    <a:pt x="2254" y="1765"/>
                    <a:pt x="1324" y="2325"/>
                  </a:cubicBezTo>
                  <a:cubicBezTo>
                    <a:pt x="835" y="2624"/>
                    <a:pt x="227" y="2910"/>
                    <a:pt x="108" y="3470"/>
                  </a:cubicBezTo>
                  <a:cubicBezTo>
                    <a:pt x="0" y="3971"/>
                    <a:pt x="322" y="4448"/>
                    <a:pt x="620" y="4865"/>
                  </a:cubicBezTo>
                  <a:cubicBezTo>
                    <a:pt x="1157" y="5569"/>
                    <a:pt x="1789" y="6332"/>
                    <a:pt x="2671" y="6391"/>
                  </a:cubicBezTo>
                  <a:cubicBezTo>
                    <a:pt x="2969" y="6403"/>
                    <a:pt x="3303" y="6356"/>
                    <a:pt x="3506" y="6582"/>
                  </a:cubicBezTo>
                  <a:cubicBezTo>
                    <a:pt x="3804" y="6904"/>
                    <a:pt x="3411" y="7417"/>
                    <a:pt x="3005" y="7584"/>
                  </a:cubicBezTo>
                  <a:cubicBezTo>
                    <a:pt x="2600" y="7751"/>
                    <a:pt x="2099" y="7834"/>
                    <a:pt x="1896" y="8228"/>
                  </a:cubicBezTo>
                  <a:cubicBezTo>
                    <a:pt x="1694" y="8585"/>
                    <a:pt x="1872" y="9027"/>
                    <a:pt x="2051" y="9396"/>
                  </a:cubicBezTo>
                  <a:cubicBezTo>
                    <a:pt x="2469" y="10279"/>
                    <a:pt x="2993" y="11244"/>
                    <a:pt x="3923" y="11495"/>
                  </a:cubicBezTo>
                  <a:lnTo>
                    <a:pt x="1324" y="13677"/>
                  </a:lnTo>
                  <a:cubicBezTo>
                    <a:pt x="2445" y="14178"/>
                    <a:pt x="3637" y="14488"/>
                    <a:pt x="4865" y="14607"/>
                  </a:cubicBezTo>
                  <a:cubicBezTo>
                    <a:pt x="4987" y="14619"/>
                    <a:pt x="5112" y="14629"/>
                    <a:pt x="5237" y="14629"/>
                  </a:cubicBezTo>
                  <a:cubicBezTo>
                    <a:pt x="5478" y="14629"/>
                    <a:pt x="5719" y="14594"/>
                    <a:pt x="5938" y="14476"/>
                  </a:cubicBezTo>
                  <a:cubicBezTo>
                    <a:pt x="6260" y="14297"/>
                    <a:pt x="6463" y="13868"/>
                    <a:pt x="6272" y="13558"/>
                  </a:cubicBezTo>
                  <a:cubicBezTo>
                    <a:pt x="6530" y="13496"/>
                    <a:pt x="6793" y="13466"/>
                    <a:pt x="7054" y="13466"/>
                  </a:cubicBezTo>
                  <a:cubicBezTo>
                    <a:pt x="7554" y="13466"/>
                    <a:pt x="8052" y="13577"/>
                    <a:pt x="8514" y="13796"/>
                  </a:cubicBezTo>
                  <a:cubicBezTo>
                    <a:pt x="9039" y="13486"/>
                    <a:pt x="9587" y="13224"/>
                    <a:pt x="10171" y="13021"/>
                  </a:cubicBezTo>
                  <a:cubicBezTo>
                    <a:pt x="10327" y="12964"/>
                    <a:pt x="10499" y="12912"/>
                    <a:pt x="10668" y="12912"/>
                  </a:cubicBezTo>
                  <a:cubicBezTo>
                    <a:pt x="10746" y="12912"/>
                    <a:pt x="10824" y="12923"/>
                    <a:pt x="10899" y="12950"/>
                  </a:cubicBezTo>
                  <a:cubicBezTo>
                    <a:pt x="11089" y="13021"/>
                    <a:pt x="11233" y="13200"/>
                    <a:pt x="11411" y="13307"/>
                  </a:cubicBezTo>
                  <a:cubicBezTo>
                    <a:pt x="11566" y="13396"/>
                    <a:pt x="11735" y="13437"/>
                    <a:pt x="11901" y="13437"/>
                  </a:cubicBezTo>
                  <a:cubicBezTo>
                    <a:pt x="12273" y="13437"/>
                    <a:pt x="12633" y="13229"/>
                    <a:pt x="12807" y="12866"/>
                  </a:cubicBezTo>
                  <a:cubicBezTo>
                    <a:pt x="12425" y="12497"/>
                    <a:pt x="12592" y="11793"/>
                    <a:pt x="13021" y="11459"/>
                  </a:cubicBezTo>
                  <a:cubicBezTo>
                    <a:pt x="13374" y="11195"/>
                    <a:pt x="13823" y="11115"/>
                    <a:pt x="14270" y="11115"/>
                  </a:cubicBezTo>
                  <a:cubicBezTo>
                    <a:pt x="14367" y="11115"/>
                    <a:pt x="14464" y="11119"/>
                    <a:pt x="14559" y="11125"/>
                  </a:cubicBezTo>
                  <a:cubicBezTo>
                    <a:pt x="14953" y="11137"/>
                    <a:pt x="15346" y="11209"/>
                    <a:pt x="15728" y="11316"/>
                  </a:cubicBezTo>
                  <a:cubicBezTo>
                    <a:pt x="15948" y="11389"/>
                    <a:pt x="16181" y="11491"/>
                    <a:pt x="16407" y="11491"/>
                  </a:cubicBezTo>
                  <a:cubicBezTo>
                    <a:pt x="16476" y="11491"/>
                    <a:pt x="16544" y="11481"/>
                    <a:pt x="16610" y="11459"/>
                  </a:cubicBezTo>
                  <a:cubicBezTo>
                    <a:pt x="16753" y="11400"/>
                    <a:pt x="16884" y="11304"/>
                    <a:pt x="16992" y="11197"/>
                  </a:cubicBezTo>
                  <a:cubicBezTo>
                    <a:pt x="17588" y="10648"/>
                    <a:pt x="18232" y="9921"/>
                    <a:pt x="18005" y="9146"/>
                  </a:cubicBezTo>
                  <a:cubicBezTo>
                    <a:pt x="17874" y="8645"/>
                    <a:pt x="17397" y="8323"/>
                    <a:pt x="16968" y="8037"/>
                  </a:cubicBezTo>
                  <a:cubicBezTo>
                    <a:pt x="15382" y="7012"/>
                    <a:pt x="13760" y="6058"/>
                    <a:pt x="12091" y="5187"/>
                  </a:cubicBezTo>
                  <a:cubicBezTo>
                    <a:pt x="11447" y="4841"/>
                    <a:pt x="10779" y="4508"/>
                    <a:pt x="10279" y="3983"/>
                  </a:cubicBezTo>
                  <a:cubicBezTo>
                    <a:pt x="9885" y="3577"/>
                    <a:pt x="9611" y="3089"/>
                    <a:pt x="9217" y="2695"/>
                  </a:cubicBezTo>
                  <a:cubicBezTo>
                    <a:pt x="8681" y="2147"/>
                    <a:pt x="7965" y="1813"/>
                    <a:pt x="7250" y="1515"/>
                  </a:cubicBezTo>
                  <a:cubicBezTo>
                    <a:pt x="6463" y="1181"/>
                    <a:pt x="5652" y="871"/>
                    <a:pt x="4841" y="585"/>
                  </a:cubicBezTo>
                  <a:lnTo>
                    <a:pt x="35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4"/>
            <p:cNvSpPr/>
            <p:nvPr/>
          </p:nvSpPr>
          <p:spPr>
            <a:xfrm>
              <a:off x="-7361457" y="3690823"/>
              <a:ext cx="1225385" cy="1102595"/>
            </a:xfrm>
            <a:custGeom>
              <a:avLst/>
              <a:gdLst/>
              <a:ahLst/>
              <a:cxnLst/>
              <a:rect l="l" t="t" r="r" b="b"/>
              <a:pathLst>
                <a:path w="22883" h="20590" extrusionOk="0">
                  <a:moveTo>
                    <a:pt x="12163" y="0"/>
                  </a:moveTo>
                  <a:lnTo>
                    <a:pt x="10994" y="561"/>
                  </a:lnTo>
                  <a:cubicBezTo>
                    <a:pt x="8490" y="1538"/>
                    <a:pt x="6081" y="2802"/>
                    <a:pt x="4126" y="4627"/>
                  </a:cubicBezTo>
                  <a:cubicBezTo>
                    <a:pt x="2159" y="6463"/>
                    <a:pt x="668" y="8895"/>
                    <a:pt x="334" y="11554"/>
                  </a:cubicBezTo>
                  <a:cubicBezTo>
                    <a:pt x="0" y="14225"/>
                    <a:pt x="930" y="17099"/>
                    <a:pt x="3017" y="18792"/>
                  </a:cubicBezTo>
                  <a:cubicBezTo>
                    <a:pt x="4472" y="19961"/>
                    <a:pt x="6344" y="20497"/>
                    <a:pt x="8192" y="20581"/>
                  </a:cubicBezTo>
                  <a:cubicBezTo>
                    <a:pt x="8351" y="20587"/>
                    <a:pt x="8510" y="20590"/>
                    <a:pt x="8669" y="20590"/>
                  </a:cubicBezTo>
                  <a:cubicBezTo>
                    <a:pt x="10358" y="20590"/>
                    <a:pt x="12043" y="20255"/>
                    <a:pt x="13689" y="19830"/>
                  </a:cubicBezTo>
                  <a:cubicBezTo>
                    <a:pt x="16050" y="19221"/>
                    <a:pt x="18375" y="18423"/>
                    <a:pt x="20533" y="17278"/>
                  </a:cubicBezTo>
                  <a:cubicBezTo>
                    <a:pt x="21129" y="16968"/>
                    <a:pt x="21726" y="16622"/>
                    <a:pt x="22155" y="16121"/>
                  </a:cubicBezTo>
                  <a:cubicBezTo>
                    <a:pt x="22596" y="15620"/>
                    <a:pt x="22882" y="14929"/>
                    <a:pt x="22751" y="14273"/>
                  </a:cubicBezTo>
                  <a:cubicBezTo>
                    <a:pt x="22513" y="12997"/>
                    <a:pt x="20974" y="12425"/>
                    <a:pt x="20319" y="11304"/>
                  </a:cubicBezTo>
                  <a:cubicBezTo>
                    <a:pt x="19985" y="10720"/>
                    <a:pt x="19913" y="10028"/>
                    <a:pt x="19877" y="9360"/>
                  </a:cubicBezTo>
                  <a:cubicBezTo>
                    <a:pt x="19818" y="8061"/>
                    <a:pt x="19901" y="6761"/>
                    <a:pt x="20128" y="5473"/>
                  </a:cubicBezTo>
                  <a:cubicBezTo>
                    <a:pt x="20223" y="4913"/>
                    <a:pt x="20307" y="4221"/>
                    <a:pt x="19842" y="3899"/>
                  </a:cubicBezTo>
                  <a:cubicBezTo>
                    <a:pt x="19663" y="3780"/>
                    <a:pt x="19460" y="3708"/>
                    <a:pt x="19245" y="3697"/>
                  </a:cubicBezTo>
                  <a:cubicBezTo>
                    <a:pt x="18956" y="3656"/>
                    <a:pt x="18668" y="3637"/>
                    <a:pt x="18380" y="3637"/>
                  </a:cubicBezTo>
                  <a:cubicBezTo>
                    <a:pt x="16486" y="3637"/>
                    <a:pt x="14627" y="4448"/>
                    <a:pt x="12795" y="5080"/>
                  </a:cubicBezTo>
                  <a:cubicBezTo>
                    <a:pt x="12490" y="5186"/>
                    <a:pt x="12160" y="5283"/>
                    <a:pt x="11841" y="5283"/>
                  </a:cubicBezTo>
                  <a:cubicBezTo>
                    <a:pt x="11661" y="5283"/>
                    <a:pt x="11484" y="5253"/>
                    <a:pt x="11316" y="5175"/>
                  </a:cubicBezTo>
                  <a:cubicBezTo>
                    <a:pt x="10517" y="4782"/>
                    <a:pt x="10589" y="3625"/>
                    <a:pt x="10875" y="2778"/>
                  </a:cubicBezTo>
                  <a:cubicBezTo>
                    <a:pt x="11197" y="1801"/>
                    <a:pt x="11626" y="871"/>
                    <a:pt x="12163" y="0"/>
                  </a:cubicBezTo>
                  <a:close/>
                </a:path>
              </a:pathLst>
            </a:custGeom>
            <a:solidFill>
              <a:srgbClr val="212E1C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4"/>
            <p:cNvSpPr/>
            <p:nvPr/>
          </p:nvSpPr>
          <p:spPr>
            <a:xfrm>
              <a:off x="-5171315" y="3380889"/>
              <a:ext cx="1905363" cy="1048081"/>
            </a:xfrm>
            <a:custGeom>
              <a:avLst/>
              <a:gdLst/>
              <a:ahLst/>
              <a:cxnLst/>
              <a:rect l="l" t="t" r="r" b="b"/>
              <a:pathLst>
                <a:path w="35581" h="19572" extrusionOk="0">
                  <a:moveTo>
                    <a:pt x="0" y="15504"/>
                  </a:moveTo>
                  <a:lnTo>
                    <a:pt x="0" y="15504"/>
                  </a:lnTo>
                  <a:cubicBezTo>
                    <a:pt x="294" y="15687"/>
                    <a:pt x="615" y="15762"/>
                    <a:pt x="948" y="15762"/>
                  </a:cubicBezTo>
                  <a:cubicBezTo>
                    <a:pt x="1122" y="15762"/>
                    <a:pt x="1300" y="15741"/>
                    <a:pt x="1478" y="15705"/>
                  </a:cubicBezTo>
                  <a:lnTo>
                    <a:pt x="1478" y="15705"/>
                  </a:lnTo>
                  <a:lnTo>
                    <a:pt x="0" y="15504"/>
                  </a:lnTo>
                  <a:close/>
                  <a:moveTo>
                    <a:pt x="28206" y="1"/>
                  </a:moveTo>
                  <a:cubicBezTo>
                    <a:pt x="23929" y="1"/>
                    <a:pt x="19920" y="2808"/>
                    <a:pt x="15635" y="2808"/>
                  </a:cubicBezTo>
                  <a:cubicBezTo>
                    <a:pt x="15460" y="2808"/>
                    <a:pt x="15284" y="2803"/>
                    <a:pt x="15108" y="2794"/>
                  </a:cubicBezTo>
                  <a:cubicBezTo>
                    <a:pt x="13510" y="2718"/>
                    <a:pt x="11933" y="2206"/>
                    <a:pt x="10339" y="2206"/>
                  </a:cubicBezTo>
                  <a:cubicBezTo>
                    <a:pt x="10184" y="2206"/>
                    <a:pt x="10029" y="2211"/>
                    <a:pt x="9873" y="2221"/>
                  </a:cubicBezTo>
                  <a:cubicBezTo>
                    <a:pt x="9456" y="2233"/>
                    <a:pt x="9050" y="2329"/>
                    <a:pt x="8681" y="2519"/>
                  </a:cubicBezTo>
                  <a:cubicBezTo>
                    <a:pt x="7679" y="3068"/>
                    <a:pt x="7452" y="4439"/>
                    <a:pt x="7643" y="5572"/>
                  </a:cubicBezTo>
                  <a:cubicBezTo>
                    <a:pt x="7834" y="6717"/>
                    <a:pt x="8323" y="7802"/>
                    <a:pt x="8335" y="8946"/>
                  </a:cubicBezTo>
                  <a:cubicBezTo>
                    <a:pt x="8347" y="10365"/>
                    <a:pt x="7607" y="11713"/>
                    <a:pt x="6594" y="12714"/>
                  </a:cubicBezTo>
                  <a:cubicBezTo>
                    <a:pt x="5580" y="13704"/>
                    <a:pt x="4328" y="14407"/>
                    <a:pt x="3065" y="15075"/>
                  </a:cubicBezTo>
                  <a:cubicBezTo>
                    <a:pt x="2575" y="15338"/>
                    <a:pt x="2024" y="15595"/>
                    <a:pt x="1478" y="15705"/>
                  </a:cubicBezTo>
                  <a:lnTo>
                    <a:pt x="1478" y="15705"/>
                  </a:lnTo>
                  <a:lnTo>
                    <a:pt x="3863" y="16029"/>
                  </a:lnTo>
                  <a:cubicBezTo>
                    <a:pt x="8275" y="16935"/>
                    <a:pt x="12580" y="18354"/>
                    <a:pt x="17015" y="19094"/>
                  </a:cubicBezTo>
                  <a:cubicBezTo>
                    <a:pt x="18793" y="19389"/>
                    <a:pt x="20612" y="19572"/>
                    <a:pt x="22419" y="19572"/>
                  </a:cubicBezTo>
                  <a:cubicBezTo>
                    <a:pt x="25136" y="19572"/>
                    <a:pt x="27826" y="19159"/>
                    <a:pt x="30310" y="18092"/>
                  </a:cubicBezTo>
                  <a:cubicBezTo>
                    <a:pt x="32206" y="17281"/>
                    <a:pt x="34150" y="15755"/>
                    <a:pt x="34198" y="13692"/>
                  </a:cubicBezTo>
                  <a:cubicBezTo>
                    <a:pt x="34210" y="12762"/>
                    <a:pt x="33828" y="11832"/>
                    <a:pt x="33983" y="10914"/>
                  </a:cubicBezTo>
                  <a:cubicBezTo>
                    <a:pt x="34138" y="9912"/>
                    <a:pt x="34865" y="9113"/>
                    <a:pt x="35354" y="8219"/>
                  </a:cubicBezTo>
                  <a:cubicBezTo>
                    <a:pt x="35485" y="8004"/>
                    <a:pt x="35569" y="7766"/>
                    <a:pt x="35581" y="7515"/>
                  </a:cubicBezTo>
                  <a:cubicBezTo>
                    <a:pt x="35581" y="6764"/>
                    <a:pt x="34710" y="6359"/>
                    <a:pt x="33971" y="6252"/>
                  </a:cubicBezTo>
                  <a:cubicBezTo>
                    <a:pt x="33244" y="6144"/>
                    <a:pt x="32373" y="6049"/>
                    <a:pt x="32004" y="5405"/>
                  </a:cubicBezTo>
                  <a:cubicBezTo>
                    <a:pt x="31539" y="4582"/>
                    <a:pt x="32254" y="3616"/>
                    <a:pt x="32290" y="2686"/>
                  </a:cubicBezTo>
                  <a:cubicBezTo>
                    <a:pt x="32314" y="1887"/>
                    <a:pt x="31825" y="1136"/>
                    <a:pt x="31169" y="695"/>
                  </a:cubicBezTo>
                  <a:cubicBezTo>
                    <a:pt x="30513" y="254"/>
                    <a:pt x="29702" y="75"/>
                    <a:pt x="28915" y="27"/>
                  </a:cubicBezTo>
                  <a:cubicBezTo>
                    <a:pt x="28678" y="9"/>
                    <a:pt x="28442" y="1"/>
                    <a:pt x="28206" y="1"/>
                  </a:cubicBezTo>
                  <a:close/>
                </a:path>
              </a:pathLst>
            </a:custGeom>
            <a:solidFill>
              <a:srgbClr val="212E1C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44"/>
          <p:cNvSpPr/>
          <p:nvPr/>
        </p:nvSpPr>
        <p:spPr>
          <a:xfrm>
            <a:off x="-3112799" y="1054931"/>
            <a:ext cx="1547220" cy="444465"/>
          </a:xfrm>
          <a:custGeom>
            <a:avLst/>
            <a:gdLst/>
            <a:ahLst/>
            <a:cxnLst/>
            <a:rect l="l" t="t" r="r" b="b"/>
            <a:pathLst>
              <a:path w="28893" h="8300" extrusionOk="0">
                <a:moveTo>
                  <a:pt x="10203" y="1"/>
                </a:moveTo>
                <a:cubicBezTo>
                  <a:pt x="10133" y="1"/>
                  <a:pt x="10063" y="5"/>
                  <a:pt x="9993" y="12"/>
                </a:cubicBezTo>
                <a:cubicBezTo>
                  <a:pt x="8634" y="156"/>
                  <a:pt x="7608" y="1348"/>
                  <a:pt x="7119" y="2624"/>
                </a:cubicBezTo>
                <a:cubicBezTo>
                  <a:pt x="7048" y="2827"/>
                  <a:pt x="3733" y="3339"/>
                  <a:pt x="3316" y="3470"/>
                </a:cubicBezTo>
                <a:cubicBezTo>
                  <a:pt x="2266" y="3804"/>
                  <a:pt x="776" y="4186"/>
                  <a:pt x="1" y="4949"/>
                </a:cubicBezTo>
                <a:cubicBezTo>
                  <a:pt x="57" y="4966"/>
                  <a:pt x="149" y="4974"/>
                  <a:pt x="271" y="4974"/>
                </a:cubicBezTo>
                <a:cubicBezTo>
                  <a:pt x="1152" y="4974"/>
                  <a:pt x="3597" y="4572"/>
                  <a:pt x="5546" y="4520"/>
                </a:cubicBezTo>
                <a:cubicBezTo>
                  <a:pt x="6425" y="4493"/>
                  <a:pt x="7240" y="4480"/>
                  <a:pt x="8008" y="4480"/>
                </a:cubicBezTo>
                <a:cubicBezTo>
                  <a:pt x="10374" y="4480"/>
                  <a:pt x="12285" y="4607"/>
                  <a:pt x="14202" y="4877"/>
                </a:cubicBezTo>
                <a:cubicBezTo>
                  <a:pt x="17171" y="5283"/>
                  <a:pt x="20116" y="5843"/>
                  <a:pt x="23026" y="6583"/>
                </a:cubicBezTo>
                <a:cubicBezTo>
                  <a:pt x="25065" y="7083"/>
                  <a:pt x="27354" y="7882"/>
                  <a:pt x="28892" y="8300"/>
                </a:cubicBezTo>
                <a:cubicBezTo>
                  <a:pt x="27509" y="6702"/>
                  <a:pt x="25554" y="5712"/>
                  <a:pt x="23443" y="5533"/>
                </a:cubicBezTo>
                <a:cubicBezTo>
                  <a:pt x="24027" y="5533"/>
                  <a:pt x="24409" y="4842"/>
                  <a:pt x="24302" y="4269"/>
                </a:cubicBezTo>
                <a:cubicBezTo>
                  <a:pt x="24183" y="3697"/>
                  <a:pt x="23729" y="3256"/>
                  <a:pt x="23252" y="2910"/>
                </a:cubicBezTo>
                <a:cubicBezTo>
                  <a:pt x="22293" y="2194"/>
                  <a:pt x="21122" y="1656"/>
                  <a:pt x="19921" y="1656"/>
                </a:cubicBezTo>
                <a:cubicBezTo>
                  <a:pt x="19883" y="1656"/>
                  <a:pt x="19845" y="1657"/>
                  <a:pt x="19806" y="1658"/>
                </a:cubicBezTo>
                <a:cubicBezTo>
                  <a:pt x="18554" y="1694"/>
                  <a:pt x="17291" y="2373"/>
                  <a:pt x="16790" y="3518"/>
                </a:cubicBezTo>
                <a:cubicBezTo>
                  <a:pt x="16450" y="2303"/>
                  <a:pt x="15369" y="1615"/>
                  <a:pt x="14267" y="1615"/>
                </a:cubicBezTo>
                <a:cubicBezTo>
                  <a:pt x="13553" y="1615"/>
                  <a:pt x="12829" y="1904"/>
                  <a:pt x="12294" y="2528"/>
                </a:cubicBezTo>
                <a:cubicBezTo>
                  <a:pt x="12758" y="1318"/>
                  <a:pt x="11495" y="1"/>
                  <a:pt x="102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44"/>
          <p:cNvGrpSpPr/>
          <p:nvPr/>
        </p:nvGrpSpPr>
        <p:grpSpPr>
          <a:xfrm rot="156748">
            <a:off x="2989309" y="3361384"/>
            <a:ext cx="2947821" cy="2547537"/>
            <a:chOff x="-5993736" y="788640"/>
            <a:chExt cx="3033018" cy="2621165"/>
          </a:xfrm>
        </p:grpSpPr>
        <p:sp>
          <p:nvSpPr>
            <p:cNvPr id="496" name="Google Shape;496;p44"/>
            <p:cNvSpPr/>
            <p:nvPr/>
          </p:nvSpPr>
          <p:spPr>
            <a:xfrm>
              <a:off x="-4080127" y="1421173"/>
              <a:ext cx="210130" cy="336294"/>
            </a:xfrm>
            <a:custGeom>
              <a:avLst/>
              <a:gdLst/>
              <a:ahLst/>
              <a:cxnLst/>
              <a:rect l="l" t="t" r="r" b="b"/>
              <a:pathLst>
                <a:path w="3924" h="6280" extrusionOk="0">
                  <a:moveTo>
                    <a:pt x="492" y="0"/>
                  </a:moveTo>
                  <a:cubicBezTo>
                    <a:pt x="481" y="0"/>
                    <a:pt x="472" y="2"/>
                    <a:pt x="466" y="5"/>
                  </a:cubicBezTo>
                  <a:cubicBezTo>
                    <a:pt x="287" y="100"/>
                    <a:pt x="1" y="542"/>
                    <a:pt x="1" y="542"/>
                  </a:cubicBezTo>
                  <a:lnTo>
                    <a:pt x="2421" y="2867"/>
                  </a:lnTo>
                  <a:cubicBezTo>
                    <a:pt x="2421" y="2867"/>
                    <a:pt x="2767" y="5776"/>
                    <a:pt x="2863" y="5955"/>
                  </a:cubicBezTo>
                  <a:cubicBezTo>
                    <a:pt x="2939" y="6098"/>
                    <a:pt x="3358" y="6279"/>
                    <a:pt x="3590" y="6279"/>
                  </a:cubicBezTo>
                  <a:cubicBezTo>
                    <a:pt x="3648" y="6279"/>
                    <a:pt x="3695" y="6268"/>
                    <a:pt x="3721" y="6241"/>
                  </a:cubicBezTo>
                  <a:cubicBezTo>
                    <a:pt x="3852" y="6122"/>
                    <a:pt x="3924" y="3415"/>
                    <a:pt x="3924" y="3415"/>
                  </a:cubicBezTo>
                  <a:lnTo>
                    <a:pt x="2791" y="1233"/>
                  </a:lnTo>
                  <a:cubicBezTo>
                    <a:pt x="2791" y="1233"/>
                    <a:pt x="792" y="0"/>
                    <a:pt x="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4"/>
            <p:cNvSpPr/>
            <p:nvPr/>
          </p:nvSpPr>
          <p:spPr>
            <a:xfrm>
              <a:off x="-3737193" y="852900"/>
              <a:ext cx="148173" cy="126699"/>
            </a:xfrm>
            <a:custGeom>
              <a:avLst/>
              <a:gdLst/>
              <a:ahLst/>
              <a:cxnLst/>
              <a:rect l="l" t="t" r="r" b="b"/>
              <a:pathLst>
                <a:path w="2767" h="2366" extrusionOk="0">
                  <a:moveTo>
                    <a:pt x="1198" y="1"/>
                  </a:moveTo>
                  <a:cubicBezTo>
                    <a:pt x="523" y="1"/>
                    <a:pt x="0" y="768"/>
                    <a:pt x="0" y="768"/>
                  </a:cubicBezTo>
                  <a:lnTo>
                    <a:pt x="1622" y="2366"/>
                  </a:lnTo>
                  <a:cubicBezTo>
                    <a:pt x="1622" y="2366"/>
                    <a:pt x="2766" y="971"/>
                    <a:pt x="1812" y="231"/>
                  </a:cubicBezTo>
                  <a:cubicBezTo>
                    <a:pt x="1601" y="65"/>
                    <a:pt x="1393" y="1"/>
                    <a:pt x="1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-3624202" y="957644"/>
              <a:ext cx="148173" cy="126699"/>
            </a:xfrm>
            <a:custGeom>
              <a:avLst/>
              <a:gdLst/>
              <a:ahLst/>
              <a:cxnLst/>
              <a:rect l="l" t="t" r="r" b="b"/>
              <a:pathLst>
                <a:path w="2767" h="2366" extrusionOk="0">
                  <a:moveTo>
                    <a:pt x="1204" y="0"/>
                  </a:moveTo>
                  <a:cubicBezTo>
                    <a:pt x="524" y="0"/>
                    <a:pt x="1" y="767"/>
                    <a:pt x="1" y="767"/>
                  </a:cubicBezTo>
                  <a:lnTo>
                    <a:pt x="1622" y="2365"/>
                  </a:lnTo>
                  <a:cubicBezTo>
                    <a:pt x="1622" y="2365"/>
                    <a:pt x="2767" y="970"/>
                    <a:pt x="1825" y="231"/>
                  </a:cubicBezTo>
                  <a:cubicBezTo>
                    <a:pt x="1611" y="65"/>
                    <a:pt x="1401" y="0"/>
                    <a:pt x="1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-3518227" y="1047662"/>
              <a:ext cx="147584" cy="126699"/>
            </a:xfrm>
            <a:custGeom>
              <a:avLst/>
              <a:gdLst/>
              <a:ahLst/>
              <a:cxnLst/>
              <a:rect l="l" t="t" r="r" b="b"/>
              <a:pathLst>
                <a:path w="2756" h="2366" extrusionOk="0">
                  <a:moveTo>
                    <a:pt x="1194" y="1"/>
                  </a:moveTo>
                  <a:cubicBezTo>
                    <a:pt x="517" y="1"/>
                    <a:pt x="1" y="768"/>
                    <a:pt x="1" y="768"/>
                  </a:cubicBezTo>
                  <a:lnTo>
                    <a:pt x="1611" y="2366"/>
                  </a:lnTo>
                  <a:cubicBezTo>
                    <a:pt x="1611" y="2366"/>
                    <a:pt x="2755" y="982"/>
                    <a:pt x="1813" y="231"/>
                  </a:cubicBezTo>
                  <a:cubicBezTo>
                    <a:pt x="1599" y="65"/>
                    <a:pt x="1390" y="1"/>
                    <a:pt x="1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-3840651" y="815469"/>
              <a:ext cx="478951" cy="479594"/>
            </a:xfrm>
            <a:custGeom>
              <a:avLst/>
              <a:gdLst/>
              <a:ahLst/>
              <a:cxnLst/>
              <a:rect l="l" t="t" r="r" b="b"/>
              <a:pathLst>
                <a:path w="8944" h="8956" extrusionOk="0">
                  <a:moveTo>
                    <a:pt x="1288" y="0"/>
                  </a:moveTo>
                  <a:cubicBezTo>
                    <a:pt x="1288" y="0"/>
                    <a:pt x="0" y="1109"/>
                    <a:pt x="24" y="1264"/>
                  </a:cubicBezTo>
                  <a:cubicBezTo>
                    <a:pt x="48" y="1419"/>
                    <a:pt x="5366" y="8955"/>
                    <a:pt x="5366" y="8955"/>
                  </a:cubicBezTo>
                  <a:lnTo>
                    <a:pt x="8943" y="6368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-3875780" y="788640"/>
              <a:ext cx="411264" cy="566398"/>
            </a:xfrm>
            <a:custGeom>
              <a:avLst/>
              <a:gdLst/>
              <a:ahLst/>
              <a:cxnLst/>
              <a:rect l="l" t="t" r="r" b="b"/>
              <a:pathLst>
                <a:path w="7680" h="10577" extrusionOk="0">
                  <a:moveTo>
                    <a:pt x="370" y="1"/>
                  </a:moveTo>
                  <a:lnTo>
                    <a:pt x="1" y="2123"/>
                  </a:lnTo>
                  <a:lnTo>
                    <a:pt x="4114" y="10577"/>
                  </a:lnTo>
                  <a:lnTo>
                    <a:pt x="7680" y="95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-3290907" y="1673393"/>
              <a:ext cx="102120" cy="120327"/>
            </a:xfrm>
            <a:custGeom>
              <a:avLst/>
              <a:gdLst/>
              <a:ahLst/>
              <a:cxnLst/>
              <a:rect l="l" t="t" r="r" b="b"/>
              <a:pathLst>
                <a:path w="1907" h="2247" extrusionOk="0">
                  <a:moveTo>
                    <a:pt x="156" y="1"/>
                  </a:moveTo>
                  <a:cubicBezTo>
                    <a:pt x="59" y="1"/>
                    <a:pt x="1" y="5"/>
                    <a:pt x="1" y="5"/>
                  </a:cubicBezTo>
                  <a:lnTo>
                    <a:pt x="370" y="2247"/>
                  </a:lnTo>
                  <a:cubicBezTo>
                    <a:pt x="370" y="2247"/>
                    <a:pt x="373" y="2247"/>
                    <a:pt x="377" y="2247"/>
                  </a:cubicBezTo>
                  <a:cubicBezTo>
                    <a:pt x="485" y="2247"/>
                    <a:pt x="1906" y="2225"/>
                    <a:pt x="1849" y="1066"/>
                  </a:cubicBezTo>
                  <a:cubicBezTo>
                    <a:pt x="1810" y="89"/>
                    <a:pt x="593" y="1"/>
                    <a:pt x="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4"/>
            <p:cNvSpPr/>
            <p:nvPr/>
          </p:nvSpPr>
          <p:spPr>
            <a:xfrm>
              <a:off x="-3311309" y="1520722"/>
              <a:ext cx="102120" cy="120380"/>
            </a:xfrm>
            <a:custGeom>
              <a:avLst/>
              <a:gdLst/>
              <a:ahLst/>
              <a:cxnLst/>
              <a:rect l="l" t="t" r="r" b="b"/>
              <a:pathLst>
                <a:path w="1907" h="2248" extrusionOk="0">
                  <a:moveTo>
                    <a:pt x="174" y="1"/>
                  </a:moveTo>
                  <a:cubicBezTo>
                    <a:pt x="67" y="1"/>
                    <a:pt x="0" y="6"/>
                    <a:pt x="0" y="6"/>
                  </a:cubicBezTo>
                  <a:lnTo>
                    <a:pt x="370" y="2248"/>
                  </a:lnTo>
                  <a:cubicBezTo>
                    <a:pt x="370" y="2248"/>
                    <a:pt x="372" y="2248"/>
                    <a:pt x="376" y="2248"/>
                  </a:cubicBezTo>
                  <a:cubicBezTo>
                    <a:pt x="485" y="2248"/>
                    <a:pt x="1906" y="2226"/>
                    <a:pt x="1860" y="1067"/>
                  </a:cubicBezTo>
                  <a:cubicBezTo>
                    <a:pt x="1812" y="94"/>
                    <a:pt x="627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-3323465" y="1382831"/>
              <a:ext cx="101424" cy="119738"/>
            </a:xfrm>
            <a:custGeom>
              <a:avLst/>
              <a:gdLst/>
              <a:ahLst/>
              <a:cxnLst/>
              <a:rect l="l" t="t" r="r" b="b"/>
              <a:pathLst>
                <a:path w="1894" h="2236" extrusionOk="0">
                  <a:moveTo>
                    <a:pt x="175" y="0"/>
                  </a:moveTo>
                  <a:cubicBezTo>
                    <a:pt x="67" y="0"/>
                    <a:pt x="1" y="6"/>
                    <a:pt x="1" y="6"/>
                  </a:cubicBezTo>
                  <a:lnTo>
                    <a:pt x="358" y="2235"/>
                  </a:lnTo>
                  <a:cubicBezTo>
                    <a:pt x="358" y="2235"/>
                    <a:pt x="363" y="2236"/>
                    <a:pt x="372" y="2236"/>
                  </a:cubicBezTo>
                  <a:cubicBezTo>
                    <a:pt x="526" y="2236"/>
                    <a:pt x="1894" y="2204"/>
                    <a:pt x="1849" y="1067"/>
                  </a:cubicBezTo>
                  <a:cubicBezTo>
                    <a:pt x="1810" y="94"/>
                    <a:pt x="62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-3492683" y="1335868"/>
              <a:ext cx="266358" cy="548888"/>
            </a:xfrm>
            <a:custGeom>
              <a:avLst/>
              <a:gdLst/>
              <a:ahLst/>
              <a:cxnLst/>
              <a:rect l="l" t="t" r="r" b="b"/>
              <a:pathLst>
                <a:path w="4974" h="10250" extrusionOk="0">
                  <a:moveTo>
                    <a:pt x="4186" y="0"/>
                  </a:moveTo>
                  <a:lnTo>
                    <a:pt x="1" y="1431"/>
                  </a:lnTo>
                  <a:cubicBezTo>
                    <a:pt x="1" y="1431"/>
                    <a:pt x="3089" y="10124"/>
                    <a:pt x="3208" y="10231"/>
                  </a:cubicBezTo>
                  <a:cubicBezTo>
                    <a:pt x="3221" y="10243"/>
                    <a:pt x="3255" y="10249"/>
                    <a:pt x="3304" y="10249"/>
                  </a:cubicBezTo>
                  <a:cubicBezTo>
                    <a:pt x="3680" y="10249"/>
                    <a:pt x="4973" y="9933"/>
                    <a:pt x="4973" y="9933"/>
                  </a:cubicBezTo>
                  <a:lnTo>
                    <a:pt x="4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4"/>
            <p:cNvSpPr/>
            <p:nvPr/>
          </p:nvSpPr>
          <p:spPr>
            <a:xfrm>
              <a:off x="-3529044" y="1330727"/>
              <a:ext cx="254148" cy="636656"/>
            </a:xfrm>
            <a:custGeom>
              <a:avLst/>
              <a:gdLst/>
              <a:ahLst/>
              <a:cxnLst/>
              <a:rect l="l" t="t" r="r" b="b"/>
              <a:pathLst>
                <a:path w="4746" h="11889" extrusionOk="0">
                  <a:moveTo>
                    <a:pt x="1515" y="1"/>
                  </a:moveTo>
                  <a:lnTo>
                    <a:pt x="0" y="1789"/>
                  </a:lnTo>
                  <a:lnTo>
                    <a:pt x="2671" y="11185"/>
                  </a:lnTo>
                  <a:lnTo>
                    <a:pt x="4746" y="11889"/>
                  </a:lnTo>
                  <a:lnTo>
                    <a:pt x="4746" y="11889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-4056458" y="1022761"/>
              <a:ext cx="1095740" cy="648705"/>
            </a:xfrm>
            <a:custGeom>
              <a:avLst/>
              <a:gdLst/>
              <a:ahLst/>
              <a:cxnLst/>
              <a:rect l="l" t="t" r="r" b="b"/>
              <a:pathLst>
                <a:path w="20462" h="12114" extrusionOk="0">
                  <a:moveTo>
                    <a:pt x="17176" y="1"/>
                  </a:moveTo>
                  <a:cubicBezTo>
                    <a:pt x="16702" y="1"/>
                    <a:pt x="16275" y="66"/>
                    <a:pt x="15990" y="219"/>
                  </a:cubicBezTo>
                  <a:cubicBezTo>
                    <a:pt x="15298" y="589"/>
                    <a:pt x="596" y="8900"/>
                    <a:pt x="298" y="9615"/>
                  </a:cubicBezTo>
                  <a:cubicBezTo>
                    <a:pt x="0" y="10331"/>
                    <a:pt x="787" y="11857"/>
                    <a:pt x="1359" y="12107"/>
                  </a:cubicBezTo>
                  <a:cubicBezTo>
                    <a:pt x="1369" y="12111"/>
                    <a:pt x="1382" y="12113"/>
                    <a:pt x="1399" y="12113"/>
                  </a:cubicBezTo>
                  <a:cubicBezTo>
                    <a:pt x="2431" y="12113"/>
                    <a:pt x="17567" y="5053"/>
                    <a:pt x="18482" y="4619"/>
                  </a:cubicBezTo>
                  <a:cubicBezTo>
                    <a:pt x="19519" y="4130"/>
                    <a:pt x="20461" y="1602"/>
                    <a:pt x="20104" y="911"/>
                  </a:cubicBezTo>
                  <a:cubicBezTo>
                    <a:pt x="19848" y="416"/>
                    <a:pt x="18366" y="1"/>
                    <a:pt x="17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4"/>
            <p:cNvSpPr/>
            <p:nvPr/>
          </p:nvSpPr>
          <p:spPr>
            <a:xfrm>
              <a:off x="-3184878" y="1059764"/>
              <a:ext cx="149458" cy="184855"/>
            </a:xfrm>
            <a:custGeom>
              <a:avLst/>
              <a:gdLst/>
              <a:ahLst/>
              <a:cxnLst/>
              <a:rect l="l" t="t" r="r" b="b"/>
              <a:pathLst>
                <a:path w="2791" h="3452" extrusionOk="0">
                  <a:moveTo>
                    <a:pt x="261" y="0"/>
                  </a:moveTo>
                  <a:cubicBezTo>
                    <a:pt x="174" y="0"/>
                    <a:pt x="87" y="6"/>
                    <a:pt x="0" y="17"/>
                  </a:cubicBezTo>
                  <a:lnTo>
                    <a:pt x="107" y="244"/>
                  </a:lnTo>
                  <a:cubicBezTo>
                    <a:pt x="107" y="244"/>
                    <a:pt x="966" y="422"/>
                    <a:pt x="1491" y="1424"/>
                  </a:cubicBezTo>
                  <a:cubicBezTo>
                    <a:pt x="2003" y="2426"/>
                    <a:pt x="1598" y="3117"/>
                    <a:pt x="1598" y="3117"/>
                  </a:cubicBezTo>
                  <a:lnTo>
                    <a:pt x="1777" y="3451"/>
                  </a:lnTo>
                  <a:cubicBezTo>
                    <a:pt x="1777" y="3451"/>
                    <a:pt x="2790" y="2354"/>
                    <a:pt x="2075" y="1066"/>
                  </a:cubicBezTo>
                  <a:cubicBezTo>
                    <a:pt x="1701" y="404"/>
                    <a:pt x="1002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-3796580" y="1152620"/>
              <a:ext cx="614272" cy="328851"/>
            </a:xfrm>
            <a:custGeom>
              <a:avLst/>
              <a:gdLst/>
              <a:ahLst/>
              <a:cxnLst/>
              <a:rect l="l" t="t" r="r" b="b"/>
              <a:pathLst>
                <a:path w="11471" h="6141" extrusionOk="0">
                  <a:moveTo>
                    <a:pt x="11244" y="0"/>
                  </a:moveTo>
                  <a:lnTo>
                    <a:pt x="0" y="5771"/>
                  </a:lnTo>
                  <a:lnTo>
                    <a:pt x="251" y="6141"/>
                  </a:lnTo>
                  <a:lnTo>
                    <a:pt x="11471" y="394"/>
                  </a:lnTo>
                  <a:lnTo>
                    <a:pt x="112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-4155900" y="1644369"/>
              <a:ext cx="84448" cy="45303"/>
            </a:xfrm>
            <a:custGeom>
              <a:avLst/>
              <a:gdLst/>
              <a:ahLst/>
              <a:cxnLst/>
              <a:rect l="l" t="t" r="r" b="b"/>
              <a:pathLst>
                <a:path w="1577" h="846" extrusionOk="0">
                  <a:moveTo>
                    <a:pt x="1150" y="1"/>
                  </a:moveTo>
                  <a:cubicBezTo>
                    <a:pt x="1114" y="1"/>
                    <a:pt x="1075" y="7"/>
                    <a:pt x="1034" y="22"/>
                  </a:cubicBezTo>
                  <a:cubicBezTo>
                    <a:pt x="1022" y="22"/>
                    <a:pt x="772" y="106"/>
                    <a:pt x="319" y="273"/>
                  </a:cubicBezTo>
                  <a:cubicBezTo>
                    <a:pt x="1" y="367"/>
                    <a:pt x="79" y="845"/>
                    <a:pt x="402" y="845"/>
                  </a:cubicBezTo>
                  <a:cubicBezTo>
                    <a:pt x="406" y="845"/>
                    <a:pt x="410" y="845"/>
                    <a:pt x="414" y="845"/>
                  </a:cubicBezTo>
                  <a:cubicBezTo>
                    <a:pt x="450" y="845"/>
                    <a:pt x="486" y="845"/>
                    <a:pt x="522" y="833"/>
                  </a:cubicBezTo>
                  <a:cubicBezTo>
                    <a:pt x="963" y="666"/>
                    <a:pt x="1213" y="595"/>
                    <a:pt x="1213" y="595"/>
                  </a:cubicBezTo>
                  <a:cubicBezTo>
                    <a:pt x="1576" y="499"/>
                    <a:pt x="1461" y="1"/>
                    <a:pt x="1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-5993736" y="1685817"/>
              <a:ext cx="1808009" cy="1723989"/>
            </a:xfrm>
            <a:custGeom>
              <a:avLst/>
              <a:gdLst/>
              <a:ahLst/>
              <a:cxnLst/>
              <a:rect l="l" t="t" r="r" b="b"/>
              <a:pathLst>
                <a:path w="33763" h="32194" extrusionOk="0">
                  <a:moveTo>
                    <a:pt x="33337" y="0"/>
                  </a:moveTo>
                  <a:cubicBezTo>
                    <a:pt x="33301" y="0"/>
                    <a:pt x="33261" y="7"/>
                    <a:pt x="33220" y="23"/>
                  </a:cubicBezTo>
                  <a:cubicBezTo>
                    <a:pt x="32755" y="214"/>
                    <a:pt x="32290" y="405"/>
                    <a:pt x="31801" y="608"/>
                  </a:cubicBezTo>
                  <a:cubicBezTo>
                    <a:pt x="31503" y="739"/>
                    <a:pt x="31598" y="1180"/>
                    <a:pt x="31920" y="1180"/>
                  </a:cubicBezTo>
                  <a:lnTo>
                    <a:pt x="31920" y="1192"/>
                  </a:lnTo>
                  <a:cubicBezTo>
                    <a:pt x="31956" y="1192"/>
                    <a:pt x="32004" y="1180"/>
                    <a:pt x="32040" y="1156"/>
                  </a:cubicBezTo>
                  <a:cubicBezTo>
                    <a:pt x="32516" y="953"/>
                    <a:pt x="32993" y="763"/>
                    <a:pt x="33435" y="584"/>
                  </a:cubicBezTo>
                  <a:cubicBezTo>
                    <a:pt x="33763" y="457"/>
                    <a:pt x="33630" y="0"/>
                    <a:pt x="33337" y="0"/>
                  </a:cubicBezTo>
                  <a:close/>
                  <a:moveTo>
                    <a:pt x="30550" y="1196"/>
                  </a:moveTo>
                  <a:cubicBezTo>
                    <a:pt x="30509" y="1196"/>
                    <a:pt x="30464" y="1206"/>
                    <a:pt x="30418" y="1228"/>
                  </a:cubicBezTo>
                  <a:cubicBezTo>
                    <a:pt x="29953" y="1430"/>
                    <a:pt x="29500" y="1657"/>
                    <a:pt x="29035" y="1884"/>
                  </a:cubicBezTo>
                  <a:cubicBezTo>
                    <a:pt x="28749" y="2015"/>
                    <a:pt x="28844" y="2444"/>
                    <a:pt x="29166" y="2444"/>
                  </a:cubicBezTo>
                  <a:lnTo>
                    <a:pt x="29166" y="2456"/>
                  </a:lnTo>
                  <a:cubicBezTo>
                    <a:pt x="29202" y="2456"/>
                    <a:pt x="29249" y="2444"/>
                    <a:pt x="29297" y="2420"/>
                  </a:cubicBezTo>
                  <a:cubicBezTo>
                    <a:pt x="29750" y="2194"/>
                    <a:pt x="30215" y="1979"/>
                    <a:pt x="30656" y="1776"/>
                  </a:cubicBezTo>
                  <a:cubicBezTo>
                    <a:pt x="30978" y="1631"/>
                    <a:pt x="30830" y="1196"/>
                    <a:pt x="30550" y="1196"/>
                  </a:cubicBezTo>
                  <a:close/>
                  <a:moveTo>
                    <a:pt x="27805" y="2527"/>
                  </a:moveTo>
                  <a:cubicBezTo>
                    <a:pt x="27760" y="2527"/>
                    <a:pt x="27713" y="2538"/>
                    <a:pt x="27663" y="2563"/>
                  </a:cubicBezTo>
                  <a:cubicBezTo>
                    <a:pt x="27210" y="2790"/>
                    <a:pt x="26769" y="3028"/>
                    <a:pt x="26316" y="3279"/>
                  </a:cubicBezTo>
                  <a:cubicBezTo>
                    <a:pt x="26046" y="3420"/>
                    <a:pt x="26146" y="3827"/>
                    <a:pt x="26458" y="3827"/>
                  </a:cubicBezTo>
                  <a:cubicBezTo>
                    <a:pt x="26462" y="3827"/>
                    <a:pt x="26467" y="3827"/>
                    <a:pt x="26471" y="3827"/>
                  </a:cubicBezTo>
                  <a:lnTo>
                    <a:pt x="26471" y="3827"/>
                  </a:lnTo>
                  <a:lnTo>
                    <a:pt x="26459" y="3839"/>
                  </a:lnTo>
                  <a:cubicBezTo>
                    <a:pt x="26507" y="3839"/>
                    <a:pt x="26555" y="3815"/>
                    <a:pt x="26590" y="3791"/>
                  </a:cubicBezTo>
                  <a:cubicBezTo>
                    <a:pt x="27043" y="3553"/>
                    <a:pt x="27485" y="3314"/>
                    <a:pt x="27938" y="3088"/>
                  </a:cubicBezTo>
                  <a:cubicBezTo>
                    <a:pt x="28234" y="2934"/>
                    <a:pt x="28075" y="2527"/>
                    <a:pt x="27805" y="2527"/>
                  </a:cubicBezTo>
                  <a:close/>
                  <a:moveTo>
                    <a:pt x="25164" y="3971"/>
                  </a:moveTo>
                  <a:cubicBezTo>
                    <a:pt x="25114" y="3971"/>
                    <a:pt x="25060" y="3985"/>
                    <a:pt x="25004" y="4018"/>
                  </a:cubicBezTo>
                  <a:cubicBezTo>
                    <a:pt x="24563" y="4268"/>
                    <a:pt x="24122" y="4519"/>
                    <a:pt x="23693" y="4781"/>
                  </a:cubicBezTo>
                  <a:cubicBezTo>
                    <a:pt x="23431" y="4936"/>
                    <a:pt x="23538" y="5330"/>
                    <a:pt x="23836" y="5341"/>
                  </a:cubicBezTo>
                  <a:cubicBezTo>
                    <a:pt x="23896" y="5341"/>
                    <a:pt x="23943" y="5330"/>
                    <a:pt x="24003" y="5294"/>
                  </a:cubicBezTo>
                  <a:cubicBezTo>
                    <a:pt x="24432" y="5043"/>
                    <a:pt x="24861" y="4781"/>
                    <a:pt x="25303" y="4531"/>
                  </a:cubicBezTo>
                  <a:cubicBezTo>
                    <a:pt x="25593" y="4360"/>
                    <a:pt x="25429" y="3971"/>
                    <a:pt x="25164" y="3971"/>
                  </a:cubicBezTo>
                  <a:close/>
                  <a:moveTo>
                    <a:pt x="22560" y="5520"/>
                  </a:moveTo>
                  <a:cubicBezTo>
                    <a:pt x="22503" y="5520"/>
                    <a:pt x="22442" y="5538"/>
                    <a:pt x="22381" y="5580"/>
                  </a:cubicBezTo>
                  <a:cubicBezTo>
                    <a:pt x="21964" y="5854"/>
                    <a:pt x="21523" y="6128"/>
                    <a:pt x="21105" y="6415"/>
                  </a:cubicBezTo>
                  <a:cubicBezTo>
                    <a:pt x="20855" y="6570"/>
                    <a:pt x="20974" y="6963"/>
                    <a:pt x="21272" y="6963"/>
                  </a:cubicBezTo>
                  <a:cubicBezTo>
                    <a:pt x="21332" y="6963"/>
                    <a:pt x="21392" y="6939"/>
                    <a:pt x="21439" y="6903"/>
                  </a:cubicBezTo>
                  <a:cubicBezTo>
                    <a:pt x="21857" y="6629"/>
                    <a:pt x="22286" y="6355"/>
                    <a:pt x="22703" y="6081"/>
                  </a:cubicBezTo>
                  <a:cubicBezTo>
                    <a:pt x="23008" y="5914"/>
                    <a:pt x="22827" y="5520"/>
                    <a:pt x="22560" y="5520"/>
                  </a:cubicBezTo>
                  <a:close/>
                  <a:moveTo>
                    <a:pt x="20026" y="7203"/>
                  </a:moveTo>
                  <a:cubicBezTo>
                    <a:pt x="19970" y="7203"/>
                    <a:pt x="19912" y="7220"/>
                    <a:pt x="19853" y="7261"/>
                  </a:cubicBezTo>
                  <a:cubicBezTo>
                    <a:pt x="19436" y="7559"/>
                    <a:pt x="19019" y="7857"/>
                    <a:pt x="18613" y="8155"/>
                  </a:cubicBezTo>
                  <a:cubicBezTo>
                    <a:pt x="18376" y="8321"/>
                    <a:pt x="18492" y="8687"/>
                    <a:pt x="18786" y="8692"/>
                  </a:cubicBezTo>
                  <a:lnTo>
                    <a:pt x="18786" y="8692"/>
                  </a:lnTo>
                  <a:cubicBezTo>
                    <a:pt x="18855" y="8691"/>
                    <a:pt x="18913" y="8667"/>
                    <a:pt x="18959" y="8632"/>
                  </a:cubicBezTo>
                  <a:cubicBezTo>
                    <a:pt x="19364" y="8334"/>
                    <a:pt x="19782" y="8036"/>
                    <a:pt x="20187" y="7750"/>
                  </a:cubicBezTo>
                  <a:cubicBezTo>
                    <a:pt x="20461" y="7564"/>
                    <a:pt x="20278" y="7203"/>
                    <a:pt x="20026" y="7203"/>
                  </a:cubicBezTo>
                  <a:close/>
                  <a:moveTo>
                    <a:pt x="18786" y="8692"/>
                  </a:moveTo>
                  <a:cubicBezTo>
                    <a:pt x="18784" y="8692"/>
                    <a:pt x="18782" y="8692"/>
                    <a:pt x="18780" y="8692"/>
                  </a:cubicBezTo>
                  <a:lnTo>
                    <a:pt x="18792" y="8692"/>
                  </a:lnTo>
                  <a:cubicBezTo>
                    <a:pt x="18790" y="8692"/>
                    <a:pt x="18788" y="8692"/>
                    <a:pt x="18786" y="8692"/>
                  </a:cubicBezTo>
                  <a:close/>
                  <a:moveTo>
                    <a:pt x="17581" y="9003"/>
                  </a:moveTo>
                  <a:cubicBezTo>
                    <a:pt x="17522" y="9003"/>
                    <a:pt x="17459" y="9024"/>
                    <a:pt x="17397" y="9074"/>
                  </a:cubicBezTo>
                  <a:cubicBezTo>
                    <a:pt x="16992" y="9372"/>
                    <a:pt x="16586" y="9694"/>
                    <a:pt x="16205" y="10016"/>
                  </a:cubicBezTo>
                  <a:cubicBezTo>
                    <a:pt x="15978" y="10183"/>
                    <a:pt x="16109" y="10540"/>
                    <a:pt x="16384" y="10540"/>
                  </a:cubicBezTo>
                  <a:lnTo>
                    <a:pt x="16384" y="10552"/>
                  </a:lnTo>
                  <a:cubicBezTo>
                    <a:pt x="16455" y="10540"/>
                    <a:pt x="16515" y="10516"/>
                    <a:pt x="16574" y="10481"/>
                  </a:cubicBezTo>
                  <a:cubicBezTo>
                    <a:pt x="16956" y="10159"/>
                    <a:pt x="17361" y="9849"/>
                    <a:pt x="17755" y="9539"/>
                  </a:cubicBezTo>
                  <a:cubicBezTo>
                    <a:pt x="18003" y="9347"/>
                    <a:pt x="17823" y="9003"/>
                    <a:pt x="17581" y="9003"/>
                  </a:cubicBezTo>
                  <a:close/>
                  <a:moveTo>
                    <a:pt x="15170" y="10914"/>
                  </a:moveTo>
                  <a:cubicBezTo>
                    <a:pt x="15118" y="10914"/>
                    <a:pt x="15067" y="10934"/>
                    <a:pt x="15024" y="10981"/>
                  </a:cubicBezTo>
                  <a:cubicBezTo>
                    <a:pt x="14643" y="11315"/>
                    <a:pt x="14261" y="11649"/>
                    <a:pt x="13880" y="11983"/>
                  </a:cubicBezTo>
                  <a:cubicBezTo>
                    <a:pt x="13678" y="12173"/>
                    <a:pt x="13806" y="12503"/>
                    <a:pt x="14077" y="12508"/>
                  </a:cubicBezTo>
                  <a:lnTo>
                    <a:pt x="14077" y="12508"/>
                  </a:lnTo>
                  <a:cubicBezTo>
                    <a:pt x="14157" y="12506"/>
                    <a:pt x="14227" y="12482"/>
                    <a:pt x="14285" y="12424"/>
                  </a:cubicBezTo>
                  <a:cubicBezTo>
                    <a:pt x="14655" y="12090"/>
                    <a:pt x="15036" y="11756"/>
                    <a:pt x="15418" y="11435"/>
                  </a:cubicBezTo>
                  <a:cubicBezTo>
                    <a:pt x="15640" y="11280"/>
                    <a:pt x="15392" y="10914"/>
                    <a:pt x="15170" y="10914"/>
                  </a:cubicBezTo>
                  <a:close/>
                  <a:moveTo>
                    <a:pt x="14077" y="12508"/>
                  </a:moveTo>
                  <a:cubicBezTo>
                    <a:pt x="14075" y="12508"/>
                    <a:pt x="14072" y="12508"/>
                    <a:pt x="14070" y="12508"/>
                  </a:cubicBezTo>
                  <a:lnTo>
                    <a:pt x="14082" y="12508"/>
                  </a:lnTo>
                  <a:cubicBezTo>
                    <a:pt x="14080" y="12508"/>
                    <a:pt x="14079" y="12508"/>
                    <a:pt x="14077" y="12508"/>
                  </a:cubicBezTo>
                  <a:close/>
                  <a:moveTo>
                    <a:pt x="12959" y="12934"/>
                  </a:moveTo>
                  <a:cubicBezTo>
                    <a:pt x="12892" y="12934"/>
                    <a:pt x="12822" y="12959"/>
                    <a:pt x="12759" y="13020"/>
                  </a:cubicBezTo>
                  <a:cubicBezTo>
                    <a:pt x="12389" y="13378"/>
                    <a:pt x="12019" y="13724"/>
                    <a:pt x="11662" y="14082"/>
                  </a:cubicBezTo>
                  <a:cubicBezTo>
                    <a:pt x="11554" y="14201"/>
                    <a:pt x="11554" y="14392"/>
                    <a:pt x="11662" y="14511"/>
                  </a:cubicBezTo>
                  <a:cubicBezTo>
                    <a:pt x="11721" y="14559"/>
                    <a:pt x="11793" y="14594"/>
                    <a:pt x="11876" y="14594"/>
                  </a:cubicBezTo>
                  <a:cubicBezTo>
                    <a:pt x="11960" y="14594"/>
                    <a:pt x="12031" y="14559"/>
                    <a:pt x="12091" y="14499"/>
                  </a:cubicBezTo>
                  <a:cubicBezTo>
                    <a:pt x="12437" y="14153"/>
                    <a:pt x="12806" y="13807"/>
                    <a:pt x="13164" y="13462"/>
                  </a:cubicBezTo>
                  <a:cubicBezTo>
                    <a:pt x="13396" y="13248"/>
                    <a:pt x="13195" y="12934"/>
                    <a:pt x="12959" y="12934"/>
                  </a:cubicBezTo>
                  <a:close/>
                  <a:moveTo>
                    <a:pt x="10816" y="15076"/>
                  </a:moveTo>
                  <a:cubicBezTo>
                    <a:pt x="10743" y="15076"/>
                    <a:pt x="10667" y="15106"/>
                    <a:pt x="10600" y="15179"/>
                  </a:cubicBezTo>
                  <a:cubicBezTo>
                    <a:pt x="10255" y="15548"/>
                    <a:pt x="9909" y="15918"/>
                    <a:pt x="9575" y="16288"/>
                  </a:cubicBezTo>
                  <a:cubicBezTo>
                    <a:pt x="9396" y="16478"/>
                    <a:pt x="9527" y="16788"/>
                    <a:pt x="9790" y="16788"/>
                  </a:cubicBezTo>
                  <a:cubicBezTo>
                    <a:pt x="9873" y="16788"/>
                    <a:pt x="9957" y="16753"/>
                    <a:pt x="10016" y="16693"/>
                  </a:cubicBezTo>
                  <a:cubicBezTo>
                    <a:pt x="10350" y="16323"/>
                    <a:pt x="10696" y="15954"/>
                    <a:pt x="11042" y="15584"/>
                  </a:cubicBezTo>
                  <a:cubicBezTo>
                    <a:pt x="11240" y="15368"/>
                    <a:pt x="11043" y="15076"/>
                    <a:pt x="10816" y="15076"/>
                  </a:cubicBezTo>
                  <a:close/>
                  <a:moveTo>
                    <a:pt x="8792" y="17331"/>
                  </a:moveTo>
                  <a:cubicBezTo>
                    <a:pt x="8716" y="17331"/>
                    <a:pt x="8638" y="17364"/>
                    <a:pt x="8573" y="17444"/>
                  </a:cubicBezTo>
                  <a:cubicBezTo>
                    <a:pt x="8240" y="17826"/>
                    <a:pt x="7918" y="18219"/>
                    <a:pt x="7596" y="18613"/>
                  </a:cubicBezTo>
                  <a:cubicBezTo>
                    <a:pt x="7500" y="18744"/>
                    <a:pt x="7512" y="18935"/>
                    <a:pt x="7643" y="19030"/>
                  </a:cubicBezTo>
                  <a:cubicBezTo>
                    <a:pt x="7703" y="19078"/>
                    <a:pt x="7763" y="19102"/>
                    <a:pt x="7834" y="19102"/>
                  </a:cubicBezTo>
                  <a:cubicBezTo>
                    <a:pt x="7918" y="19102"/>
                    <a:pt x="8013" y="19066"/>
                    <a:pt x="8061" y="18994"/>
                  </a:cubicBezTo>
                  <a:cubicBezTo>
                    <a:pt x="8383" y="18601"/>
                    <a:pt x="8705" y="18207"/>
                    <a:pt x="9027" y="17826"/>
                  </a:cubicBezTo>
                  <a:cubicBezTo>
                    <a:pt x="9212" y="17605"/>
                    <a:pt x="9011" y="17331"/>
                    <a:pt x="8792" y="17331"/>
                  </a:cubicBezTo>
                  <a:close/>
                  <a:moveTo>
                    <a:pt x="6902" y="19680"/>
                  </a:moveTo>
                  <a:cubicBezTo>
                    <a:pt x="6816" y="19680"/>
                    <a:pt x="6729" y="19720"/>
                    <a:pt x="6666" y="19817"/>
                  </a:cubicBezTo>
                  <a:cubicBezTo>
                    <a:pt x="6368" y="20222"/>
                    <a:pt x="6069" y="20640"/>
                    <a:pt x="5771" y="21057"/>
                  </a:cubicBezTo>
                  <a:cubicBezTo>
                    <a:pt x="5676" y="21188"/>
                    <a:pt x="5712" y="21367"/>
                    <a:pt x="5843" y="21462"/>
                  </a:cubicBezTo>
                  <a:cubicBezTo>
                    <a:pt x="5891" y="21498"/>
                    <a:pt x="5950" y="21522"/>
                    <a:pt x="6010" y="21522"/>
                  </a:cubicBezTo>
                  <a:cubicBezTo>
                    <a:pt x="6105" y="21522"/>
                    <a:pt x="6201" y="21474"/>
                    <a:pt x="6260" y="21391"/>
                  </a:cubicBezTo>
                  <a:cubicBezTo>
                    <a:pt x="6546" y="20986"/>
                    <a:pt x="6844" y="20580"/>
                    <a:pt x="7143" y="20175"/>
                  </a:cubicBezTo>
                  <a:cubicBezTo>
                    <a:pt x="7340" y="19943"/>
                    <a:pt x="7123" y="19680"/>
                    <a:pt x="6902" y="19680"/>
                  </a:cubicBezTo>
                  <a:close/>
                  <a:moveTo>
                    <a:pt x="5147" y="22176"/>
                  </a:moveTo>
                  <a:cubicBezTo>
                    <a:pt x="5061" y="22176"/>
                    <a:pt x="4975" y="22215"/>
                    <a:pt x="4913" y="22309"/>
                  </a:cubicBezTo>
                  <a:cubicBezTo>
                    <a:pt x="4627" y="22738"/>
                    <a:pt x="4352" y="23168"/>
                    <a:pt x="4090" y="23597"/>
                  </a:cubicBezTo>
                  <a:cubicBezTo>
                    <a:pt x="3971" y="23788"/>
                    <a:pt x="4114" y="24050"/>
                    <a:pt x="4340" y="24050"/>
                  </a:cubicBezTo>
                  <a:cubicBezTo>
                    <a:pt x="4448" y="24050"/>
                    <a:pt x="4543" y="24002"/>
                    <a:pt x="4603" y="23907"/>
                  </a:cubicBezTo>
                  <a:cubicBezTo>
                    <a:pt x="4853" y="23490"/>
                    <a:pt x="5127" y="23060"/>
                    <a:pt x="5414" y="22643"/>
                  </a:cubicBezTo>
                  <a:cubicBezTo>
                    <a:pt x="5557" y="22407"/>
                    <a:pt x="5354" y="22176"/>
                    <a:pt x="5147" y="22176"/>
                  </a:cubicBezTo>
                  <a:close/>
                  <a:moveTo>
                    <a:pt x="3561" y="24755"/>
                  </a:moveTo>
                  <a:cubicBezTo>
                    <a:pt x="3468" y="24755"/>
                    <a:pt x="3375" y="24800"/>
                    <a:pt x="3315" y="24908"/>
                  </a:cubicBezTo>
                  <a:cubicBezTo>
                    <a:pt x="3065" y="25338"/>
                    <a:pt x="2814" y="25791"/>
                    <a:pt x="2576" y="26232"/>
                  </a:cubicBezTo>
                  <a:cubicBezTo>
                    <a:pt x="2492" y="26387"/>
                    <a:pt x="2552" y="26566"/>
                    <a:pt x="2695" y="26637"/>
                  </a:cubicBezTo>
                  <a:cubicBezTo>
                    <a:pt x="2743" y="26661"/>
                    <a:pt x="2790" y="26673"/>
                    <a:pt x="2838" y="26673"/>
                  </a:cubicBezTo>
                  <a:cubicBezTo>
                    <a:pt x="2945" y="26673"/>
                    <a:pt x="3041" y="26614"/>
                    <a:pt x="3100" y="26518"/>
                  </a:cubicBezTo>
                  <a:cubicBezTo>
                    <a:pt x="3339" y="26077"/>
                    <a:pt x="3577" y="25636"/>
                    <a:pt x="3828" y="25207"/>
                  </a:cubicBezTo>
                  <a:cubicBezTo>
                    <a:pt x="3967" y="24969"/>
                    <a:pt x="3764" y="24755"/>
                    <a:pt x="3561" y="24755"/>
                  </a:cubicBezTo>
                  <a:close/>
                  <a:moveTo>
                    <a:pt x="2133" y="27421"/>
                  </a:moveTo>
                  <a:cubicBezTo>
                    <a:pt x="2033" y="27421"/>
                    <a:pt x="1932" y="27471"/>
                    <a:pt x="1872" y="27591"/>
                  </a:cubicBezTo>
                  <a:cubicBezTo>
                    <a:pt x="1646" y="28044"/>
                    <a:pt x="1431" y="28510"/>
                    <a:pt x="1228" y="28975"/>
                  </a:cubicBezTo>
                  <a:cubicBezTo>
                    <a:pt x="1157" y="29118"/>
                    <a:pt x="1228" y="29296"/>
                    <a:pt x="1371" y="29368"/>
                  </a:cubicBezTo>
                  <a:cubicBezTo>
                    <a:pt x="1407" y="29380"/>
                    <a:pt x="1455" y="29392"/>
                    <a:pt x="1491" y="29392"/>
                  </a:cubicBezTo>
                  <a:cubicBezTo>
                    <a:pt x="1610" y="29392"/>
                    <a:pt x="1717" y="29320"/>
                    <a:pt x="1765" y="29213"/>
                  </a:cubicBezTo>
                  <a:cubicBezTo>
                    <a:pt x="1968" y="28760"/>
                    <a:pt x="2194" y="28307"/>
                    <a:pt x="2409" y="27854"/>
                  </a:cubicBezTo>
                  <a:cubicBezTo>
                    <a:pt x="2527" y="27616"/>
                    <a:pt x="2331" y="27421"/>
                    <a:pt x="2133" y="27421"/>
                  </a:cubicBezTo>
                  <a:close/>
                  <a:moveTo>
                    <a:pt x="883" y="30181"/>
                  </a:moveTo>
                  <a:cubicBezTo>
                    <a:pt x="777" y="30181"/>
                    <a:pt x="672" y="30237"/>
                    <a:pt x="620" y="30370"/>
                  </a:cubicBezTo>
                  <a:cubicBezTo>
                    <a:pt x="429" y="30835"/>
                    <a:pt x="239" y="31312"/>
                    <a:pt x="60" y="31789"/>
                  </a:cubicBezTo>
                  <a:cubicBezTo>
                    <a:pt x="0" y="31944"/>
                    <a:pt x="72" y="32111"/>
                    <a:pt x="227" y="32170"/>
                  </a:cubicBezTo>
                  <a:cubicBezTo>
                    <a:pt x="263" y="32182"/>
                    <a:pt x="298" y="32194"/>
                    <a:pt x="334" y="32194"/>
                  </a:cubicBezTo>
                  <a:cubicBezTo>
                    <a:pt x="465" y="32194"/>
                    <a:pt x="573" y="32111"/>
                    <a:pt x="620" y="32003"/>
                  </a:cubicBezTo>
                  <a:cubicBezTo>
                    <a:pt x="787" y="31526"/>
                    <a:pt x="978" y="31061"/>
                    <a:pt x="1169" y="30596"/>
                  </a:cubicBezTo>
                  <a:cubicBezTo>
                    <a:pt x="1268" y="30359"/>
                    <a:pt x="1073" y="30181"/>
                    <a:pt x="883" y="301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44"/>
          <p:cNvSpPr txBox="1">
            <a:spLocks noGrp="1"/>
          </p:cNvSpPr>
          <p:nvPr>
            <p:ph type="subTitle" idx="1"/>
          </p:nvPr>
        </p:nvSpPr>
        <p:spPr>
          <a:xfrm>
            <a:off x="2842800" y="2780691"/>
            <a:ext cx="3458400" cy="55396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 dirty="0"/>
              <a:t>  ✈  Daniele Lurani	✈  Riccardo Senes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 dirty="0"/>
              <a:t>  ✈  Emanuele Frau	✈  Fabio Sanna</a:t>
            </a:r>
            <a:endParaRPr sz="1200" b="1" dirty="0"/>
          </a:p>
        </p:txBody>
      </p:sp>
      <p:pic>
        <p:nvPicPr>
          <p:cNvPr id="513" name="Google Shape;5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613" y="2070323"/>
            <a:ext cx="786782" cy="76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8000">
              <a:srgbClr val="57B8D5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53"/>
          <p:cNvSpPr/>
          <p:nvPr/>
        </p:nvSpPr>
        <p:spPr>
          <a:xfrm>
            <a:off x="-190500" y="-7282448"/>
            <a:ext cx="9531556" cy="8911423"/>
          </a:xfrm>
          <a:custGeom>
            <a:avLst/>
            <a:gdLst/>
            <a:ahLst/>
            <a:cxnLst/>
            <a:rect l="l" t="t" r="r" b="b"/>
            <a:pathLst>
              <a:path w="161819" h="161820" extrusionOk="0">
                <a:moveTo>
                  <a:pt x="161819" y="80916"/>
                </a:moveTo>
                <a:cubicBezTo>
                  <a:pt x="161819" y="102379"/>
                  <a:pt x="153293" y="122947"/>
                  <a:pt x="138126" y="138127"/>
                </a:cubicBezTo>
                <a:cubicBezTo>
                  <a:pt x="122947" y="153306"/>
                  <a:pt x="102366" y="161819"/>
                  <a:pt x="80915" y="161819"/>
                </a:cubicBezTo>
                <a:cubicBezTo>
                  <a:pt x="59452" y="161819"/>
                  <a:pt x="38872" y="153306"/>
                  <a:pt x="23705" y="138127"/>
                </a:cubicBezTo>
                <a:cubicBezTo>
                  <a:pt x="8526" y="122947"/>
                  <a:pt x="0" y="102379"/>
                  <a:pt x="0" y="80916"/>
                </a:cubicBezTo>
                <a:cubicBezTo>
                  <a:pt x="0" y="59453"/>
                  <a:pt x="8526" y="38872"/>
                  <a:pt x="23705" y="23705"/>
                </a:cubicBezTo>
                <a:cubicBezTo>
                  <a:pt x="38872" y="8526"/>
                  <a:pt x="59452" y="1"/>
                  <a:pt x="80915" y="1"/>
                </a:cubicBezTo>
                <a:cubicBezTo>
                  <a:pt x="102366" y="1"/>
                  <a:pt x="122947" y="8526"/>
                  <a:pt x="138126" y="23705"/>
                </a:cubicBezTo>
                <a:cubicBezTo>
                  <a:pt x="153293" y="38872"/>
                  <a:pt x="161819" y="59453"/>
                  <a:pt x="161819" y="8091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2010"/>
                </a:srgbClr>
              </a:gs>
              <a:gs pos="94000">
                <a:srgbClr val="FFFFFF">
                  <a:alpha val="4313"/>
                  <a:alpha val="22010"/>
                </a:srgbClr>
              </a:gs>
              <a:gs pos="100000">
                <a:srgbClr val="FFFFFF">
                  <a:alpha val="23137"/>
                  <a:alpha val="2201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53"/>
          <p:cNvSpPr/>
          <p:nvPr/>
        </p:nvSpPr>
        <p:spPr>
          <a:xfrm>
            <a:off x="13" y="-7434848"/>
            <a:ext cx="9143987" cy="9144044"/>
          </a:xfrm>
          <a:custGeom>
            <a:avLst/>
            <a:gdLst/>
            <a:ahLst/>
            <a:cxnLst/>
            <a:rect l="l" t="t" r="r" b="b"/>
            <a:pathLst>
              <a:path w="161819" h="161820" extrusionOk="0">
                <a:moveTo>
                  <a:pt x="161819" y="80916"/>
                </a:moveTo>
                <a:cubicBezTo>
                  <a:pt x="161819" y="102379"/>
                  <a:pt x="153293" y="122947"/>
                  <a:pt x="138126" y="138127"/>
                </a:cubicBezTo>
                <a:cubicBezTo>
                  <a:pt x="122947" y="153306"/>
                  <a:pt x="102366" y="161819"/>
                  <a:pt x="80915" y="161819"/>
                </a:cubicBezTo>
                <a:cubicBezTo>
                  <a:pt x="59452" y="161819"/>
                  <a:pt x="38872" y="153306"/>
                  <a:pt x="23705" y="138127"/>
                </a:cubicBezTo>
                <a:cubicBezTo>
                  <a:pt x="8526" y="122947"/>
                  <a:pt x="0" y="102379"/>
                  <a:pt x="0" y="80916"/>
                </a:cubicBezTo>
                <a:cubicBezTo>
                  <a:pt x="0" y="59453"/>
                  <a:pt x="8526" y="38872"/>
                  <a:pt x="23705" y="23705"/>
                </a:cubicBezTo>
                <a:cubicBezTo>
                  <a:pt x="38872" y="8526"/>
                  <a:pt x="59452" y="1"/>
                  <a:pt x="80915" y="1"/>
                </a:cubicBezTo>
                <a:cubicBezTo>
                  <a:pt x="102366" y="1"/>
                  <a:pt x="122947" y="8526"/>
                  <a:pt x="138126" y="23705"/>
                </a:cubicBezTo>
                <a:cubicBezTo>
                  <a:pt x="153293" y="38872"/>
                  <a:pt x="161819" y="59453"/>
                  <a:pt x="161819" y="8091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2010"/>
                </a:srgbClr>
              </a:gs>
              <a:gs pos="94000">
                <a:srgbClr val="FFFFFF">
                  <a:alpha val="4313"/>
                  <a:alpha val="22010"/>
                </a:srgbClr>
              </a:gs>
              <a:gs pos="100000">
                <a:srgbClr val="FFFFFF">
                  <a:alpha val="23137"/>
                  <a:alpha val="2201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53"/>
          <p:cNvSpPr txBox="1">
            <a:spLocks noGrp="1"/>
          </p:cNvSpPr>
          <p:nvPr>
            <p:ph type="ctrTitle"/>
          </p:nvPr>
        </p:nvSpPr>
        <p:spPr>
          <a:xfrm>
            <a:off x="1121700" y="2636300"/>
            <a:ext cx="6900600" cy="18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500" dirty="0"/>
              <a:t>GRAZIE PER L’ATTENZIONE</a:t>
            </a:r>
            <a:endParaRPr sz="5600" dirty="0">
              <a:solidFill>
                <a:schemeClr val="dk2"/>
              </a:solidFill>
            </a:endParaRPr>
          </a:p>
        </p:txBody>
      </p:sp>
      <p:grpSp>
        <p:nvGrpSpPr>
          <p:cNvPr id="852" name="Google Shape;852;p53"/>
          <p:cNvGrpSpPr/>
          <p:nvPr/>
        </p:nvGrpSpPr>
        <p:grpSpPr>
          <a:xfrm rot="10800000">
            <a:off x="440009" y="-6858848"/>
            <a:ext cx="8340318" cy="8340318"/>
            <a:chOff x="-8385654" y="2991527"/>
            <a:chExt cx="7497589" cy="7497589"/>
          </a:xfrm>
        </p:grpSpPr>
        <p:sp>
          <p:nvSpPr>
            <p:cNvPr id="853" name="Google Shape;853;p53"/>
            <p:cNvSpPr/>
            <p:nvPr/>
          </p:nvSpPr>
          <p:spPr>
            <a:xfrm>
              <a:off x="-8385654" y="2991527"/>
              <a:ext cx="7497589" cy="7497589"/>
            </a:xfrm>
            <a:custGeom>
              <a:avLst/>
              <a:gdLst/>
              <a:ahLst/>
              <a:cxnLst/>
              <a:rect l="l" t="t" r="r" b="b"/>
              <a:pathLst>
                <a:path w="140011" h="140011" extrusionOk="0">
                  <a:moveTo>
                    <a:pt x="70005" y="1"/>
                  </a:moveTo>
                  <a:cubicBezTo>
                    <a:pt x="51440" y="1"/>
                    <a:pt x="33626" y="7370"/>
                    <a:pt x="20498" y="20498"/>
                  </a:cubicBezTo>
                  <a:cubicBezTo>
                    <a:pt x="7369" y="33626"/>
                    <a:pt x="0" y="51440"/>
                    <a:pt x="0" y="70006"/>
                  </a:cubicBezTo>
                  <a:cubicBezTo>
                    <a:pt x="0" y="88571"/>
                    <a:pt x="7369" y="106374"/>
                    <a:pt x="20498" y="119502"/>
                  </a:cubicBezTo>
                  <a:cubicBezTo>
                    <a:pt x="33626" y="132630"/>
                    <a:pt x="51440" y="140011"/>
                    <a:pt x="70005" y="140011"/>
                  </a:cubicBezTo>
                  <a:cubicBezTo>
                    <a:pt x="88571" y="140011"/>
                    <a:pt x="106373" y="132630"/>
                    <a:pt x="119501" y="119502"/>
                  </a:cubicBezTo>
                  <a:cubicBezTo>
                    <a:pt x="132629" y="106374"/>
                    <a:pt x="140010" y="88571"/>
                    <a:pt x="140010" y="70006"/>
                  </a:cubicBezTo>
                  <a:cubicBezTo>
                    <a:pt x="140010" y="51440"/>
                    <a:pt x="132629" y="33626"/>
                    <a:pt x="119501" y="20498"/>
                  </a:cubicBezTo>
                  <a:cubicBezTo>
                    <a:pt x="106373" y="7370"/>
                    <a:pt x="88571" y="1"/>
                    <a:pt x="70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-6237014" y="3099342"/>
              <a:ext cx="1583581" cy="1248036"/>
            </a:xfrm>
            <a:custGeom>
              <a:avLst/>
              <a:gdLst/>
              <a:ahLst/>
              <a:cxnLst/>
              <a:rect l="l" t="t" r="r" b="b"/>
              <a:pathLst>
                <a:path w="29572" h="23306" extrusionOk="0">
                  <a:moveTo>
                    <a:pt x="16472" y="1"/>
                  </a:moveTo>
                  <a:cubicBezTo>
                    <a:pt x="16328" y="1"/>
                    <a:pt x="16185" y="9"/>
                    <a:pt x="16050" y="22"/>
                  </a:cubicBezTo>
                  <a:cubicBezTo>
                    <a:pt x="9682" y="642"/>
                    <a:pt x="3196" y="2908"/>
                    <a:pt x="441" y="9108"/>
                  </a:cubicBezTo>
                  <a:cubicBezTo>
                    <a:pt x="203" y="9621"/>
                    <a:pt x="0" y="10193"/>
                    <a:pt x="119" y="10754"/>
                  </a:cubicBezTo>
                  <a:cubicBezTo>
                    <a:pt x="225" y="11249"/>
                    <a:pt x="664" y="11697"/>
                    <a:pt x="1151" y="11697"/>
                  </a:cubicBezTo>
                  <a:cubicBezTo>
                    <a:pt x="1216" y="11697"/>
                    <a:pt x="1282" y="11689"/>
                    <a:pt x="1348" y="11672"/>
                  </a:cubicBezTo>
                  <a:lnTo>
                    <a:pt x="1348" y="11672"/>
                  </a:lnTo>
                  <a:cubicBezTo>
                    <a:pt x="656" y="13079"/>
                    <a:pt x="728" y="14748"/>
                    <a:pt x="1538" y="16084"/>
                  </a:cubicBezTo>
                  <a:cubicBezTo>
                    <a:pt x="1336" y="14486"/>
                    <a:pt x="1288" y="12519"/>
                    <a:pt x="2647" y="11636"/>
                  </a:cubicBezTo>
                  <a:lnTo>
                    <a:pt x="2647" y="11636"/>
                  </a:lnTo>
                  <a:cubicBezTo>
                    <a:pt x="1121" y="14903"/>
                    <a:pt x="1884" y="19077"/>
                    <a:pt x="4460" y="21593"/>
                  </a:cubicBezTo>
                  <a:cubicBezTo>
                    <a:pt x="5456" y="22559"/>
                    <a:pt x="6802" y="23305"/>
                    <a:pt x="8162" y="23305"/>
                  </a:cubicBezTo>
                  <a:cubicBezTo>
                    <a:pt x="8447" y="23305"/>
                    <a:pt x="8732" y="23273"/>
                    <a:pt x="9015" y="23202"/>
                  </a:cubicBezTo>
                  <a:cubicBezTo>
                    <a:pt x="9611" y="23059"/>
                    <a:pt x="10207" y="22702"/>
                    <a:pt x="10410" y="22117"/>
                  </a:cubicBezTo>
                  <a:cubicBezTo>
                    <a:pt x="10517" y="21760"/>
                    <a:pt x="10517" y="21378"/>
                    <a:pt x="10410" y="21032"/>
                  </a:cubicBezTo>
                  <a:cubicBezTo>
                    <a:pt x="10135" y="19840"/>
                    <a:pt x="9384" y="18838"/>
                    <a:pt x="8872" y="17729"/>
                  </a:cubicBezTo>
                  <a:cubicBezTo>
                    <a:pt x="8371" y="16632"/>
                    <a:pt x="8144" y="15225"/>
                    <a:pt x="8895" y="14271"/>
                  </a:cubicBezTo>
                  <a:cubicBezTo>
                    <a:pt x="9331" y="13706"/>
                    <a:pt x="10041" y="13429"/>
                    <a:pt x="10762" y="13429"/>
                  </a:cubicBezTo>
                  <a:cubicBezTo>
                    <a:pt x="11165" y="13429"/>
                    <a:pt x="11572" y="13516"/>
                    <a:pt x="11936" y="13687"/>
                  </a:cubicBezTo>
                  <a:cubicBezTo>
                    <a:pt x="12938" y="14164"/>
                    <a:pt x="13605" y="15178"/>
                    <a:pt x="13891" y="16251"/>
                  </a:cubicBezTo>
                  <a:cubicBezTo>
                    <a:pt x="13986" y="16394"/>
                    <a:pt x="14117" y="16454"/>
                    <a:pt x="14260" y="16454"/>
                  </a:cubicBezTo>
                  <a:cubicBezTo>
                    <a:pt x="14640" y="16454"/>
                    <a:pt x="15100" y="16022"/>
                    <a:pt x="15143" y="15571"/>
                  </a:cubicBezTo>
                  <a:cubicBezTo>
                    <a:pt x="15215" y="14951"/>
                    <a:pt x="14965" y="14283"/>
                    <a:pt x="15239" y="13723"/>
                  </a:cubicBezTo>
                  <a:cubicBezTo>
                    <a:pt x="15811" y="12590"/>
                    <a:pt x="17731" y="13234"/>
                    <a:pt x="18661" y="12364"/>
                  </a:cubicBezTo>
                  <a:cubicBezTo>
                    <a:pt x="18995" y="12054"/>
                    <a:pt x="19150" y="11600"/>
                    <a:pt x="19400" y="11219"/>
                  </a:cubicBezTo>
                  <a:cubicBezTo>
                    <a:pt x="19794" y="10670"/>
                    <a:pt x="20426" y="10325"/>
                    <a:pt x="21022" y="10015"/>
                  </a:cubicBezTo>
                  <a:lnTo>
                    <a:pt x="23013" y="8965"/>
                  </a:lnTo>
                  <a:cubicBezTo>
                    <a:pt x="23739" y="8579"/>
                    <a:pt x="24594" y="8203"/>
                    <a:pt x="25381" y="8203"/>
                  </a:cubicBezTo>
                  <a:cubicBezTo>
                    <a:pt x="25783" y="8203"/>
                    <a:pt x="26168" y="8302"/>
                    <a:pt x="26507" y="8548"/>
                  </a:cubicBezTo>
                  <a:cubicBezTo>
                    <a:pt x="26531" y="7928"/>
                    <a:pt x="26185" y="7356"/>
                    <a:pt x="25613" y="7093"/>
                  </a:cubicBezTo>
                  <a:lnTo>
                    <a:pt x="28605" y="6318"/>
                  </a:lnTo>
                  <a:cubicBezTo>
                    <a:pt x="28844" y="6282"/>
                    <a:pt x="29059" y="6175"/>
                    <a:pt x="29237" y="6020"/>
                  </a:cubicBezTo>
                  <a:cubicBezTo>
                    <a:pt x="29571" y="5662"/>
                    <a:pt x="29321" y="5030"/>
                    <a:pt x="28880" y="4792"/>
                  </a:cubicBezTo>
                  <a:cubicBezTo>
                    <a:pt x="28646" y="4669"/>
                    <a:pt x="28385" y="4630"/>
                    <a:pt x="28116" y="4630"/>
                  </a:cubicBezTo>
                  <a:cubicBezTo>
                    <a:pt x="27891" y="4630"/>
                    <a:pt x="27660" y="4657"/>
                    <a:pt x="27437" y="4685"/>
                  </a:cubicBezTo>
                  <a:lnTo>
                    <a:pt x="24361" y="5066"/>
                  </a:lnTo>
                  <a:cubicBezTo>
                    <a:pt x="24178" y="5091"/>
                    <a:pt x="23984" y="5111"/>
                    <a:pt x="23793" y="5111"/>
                  </a:cubicBezTo>
                  <a:cubicBezTo>
                    <a:pt x="23425" y="5111"/>
                    <a:pt x="23070" y="5035"/>
                    <a:pt x="22834" y="4768"/>
                  </a:cubicBezTo>
                  <a:cubicBezTo>
                    <a:pt x="22644" y="4553"/>
                    <a:pt x="22572" y="4255"/>
                    <a:pt x="22393" y="4029"/>
                  </a:cubicBezTo>
                  <a:cubicBezTo>
                    <a:pt x="22183" y="3766"/>
                    <a:pt x="21873" y="3656"/>
                    <a:pt x="21541" y="3656"/>
                  </a:cubicBezTo>
                  <a:cubicBezTo>
                    <a:pt x="21118" y="3656"/>
                    <a:pt x="20659" y="3834"/>
                    <a:pt x="20318" y="4100"/>
                  </a:cubicBezTo>
                  <a:cubicBezTo>
                    <a:pt x="19710" y="4565"/>
                    <a:pt x="19257" y="5245"/>
                    <a:pt x="18566" y="5591"/>
                  </a:cubicBezTo>
                  <a:cubicBezTo>
                    <a:pt x="18447" y="5625"/>
                    <a:pt x="18328" y="5641"/>
                    <a:pt x="18210" y="5641"/>
                  </a:cubicBezTo>
                  <a:cubicBezTo>
                    <a:pt x="17089" y="5641"/>
                    <a:pt x="16099" y="4196"/>
                    <a:pt x="16682" y="3170"/>
                  </a:cubicBezTo>
                  <a:cubicBezTo>
                    <a:pt x="17159" y="2359"/>
                    <a:pt x="18339" y="1811"/>
                    <a:pt x="18148" y="893"/>
                  </a:cubicBezTo>
                  <a:cubicBezTo>
                    <a:pt x="17999" y="205"/>
                    <a:pt x="17208" y="1"/>
                    <a:pt x="16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-3236607" y="3282378"/>
              <a:ext cx="976324" cy="783383"/>
            </a:xfrm>
            <a:custGeom>
              <a:avLst/>
              <a:gdLst/>
              <a:ahLst/>
              <a:cxnLst/>
              <a:rect l="l" t="t" r="r" b="b"/>
              <a:pathLst>
                <a:path w="18232" h="14629" extrusionOk="0">
                  <a:moveTo>
                    <a:pt x="3518" y="0"/>
                  </a:moveTo>
                  <a:cubicBezTo>
                    <a:pt x="3017" y="966"/>
                    <a:pt x="2254" y="1765"/>
                    <a:pt x="1324" y="2325"/>
                  </a:cubicBezTo>
                  <a:cubicBezTo>
                    <a:pt x="835" y="2624"/>
                    <a:pt x="227" y="2910"/>
                    <a:pt x="108" y="3470"/>
                  </a:cubicBezTo>
                  <a:cubicBezTo>
                    <a:pt x="0" y="3971"/>
                    <a:pt x="322" y="4448"/>
                    <a:pt x="620" y="4865"/>
                  </a:cubicBezTo>
                  <a:cubicBezTo>
                    <a:pt x="1157" y="5569"/>
                    <a:pt x="1789" y="6332"/>
                    <a:pt x="2671" y="6391"/>
                  </a:cubicBezTo>
                  <a:cubicBezTo>
                    <a:pt x="2969" y="6403"/>
                    <a:pt x="3303" y="6356"/>
                    <a:pt x="3506" y="6582"/>
                  </a:cubicBezTo>
                  <a:cubicBezTo>
                    <a:pt x="3804" y="6904"/>
                    <a:pt x="3411" y="7417"/>
                    <a:pt x="3005" y="7584"/>
                  </a:cubicBezTo>
                  <a:cubicBezTo>
                    <a:pt x="2600" y="7751"/>
                    <a:pt x="2099" y="7834"/>
                    <a:pt x="1896" y="8228"/>
                  </a:cubicBezTo>
                  <a:cubicBezTo>
                    <a:pt x="1694" y="8585"/>
                    <a:pt x="1872" y="9027"/>
                    <a:pt x="2051" y="9396"/>
                  </a:cubicBezTo>
                  <a:cubicBezTo>
                    <a:pt x="2469" y="10279"/>
                    <a:pt x="2993" y="11244"/>
                    <a:pt x="3923" y="11495"/>
                  </a:cubicBezTo>
                  <a:lnTo>
                    <a:pt x="1324" y="13677"/>
                  </a:lnTo>
                  <a:cubicBezTo>
                    <a:pt x="2445" y="14178"/>
                    <a:pt x="3637" y="14488"/>
                    <a:pt x="4865" y="14607"/>
                  </a:cubicBezTo>
                  <a:cubicBezTo>
                    <a:pt x="4987" y="14619"/>
                    <a:pt x="5112" y="14629"/>
                    <a:pt x="5237" y="14629"/>
                  </a:cubicBezTo>
                  <a:cubicBezTo>
                    <a:pt x="5478" y="14629"/>
                    <a:pt x="5719" y="14594"/>
                    <a:pt x="5938" y="14476"/>
                  </a:cubicBezTo>
                  <a:cubicBezTo>
                    <a:pt x="6260" y="14297"/>
                    <a:pt x="6463" y="13868"/>
                    <a:pt x="6272" y="13558"/>
                  </a:cubicBezTo>
                  <a:cubicBezTo>
                    <a:pt x="6530" y="13496"/>
                    <a:pt x="6793" y="13466"/>
                    <a:pt x="7054" y="13466"/>
                  </a:cubicBezTo>
                  <a:cubicBezTo>
                    <a:pt x="7554" y="13466"/>
                    <a:pt x="8052" y="13577"/>
                    <a:pt x="8514" y="13796"/>
                  </a:cubicBezTo>
                  <a:cubicBezTo>
                    <a:pt x="9039" y="13486"/>
                    <a:pt x="9587" y="13224"/>
                    <a:pt x="10171" y="13021"/>
                  </a:cubicBezTo>
                  <a:cubicBezTo>
                    <a:pt x="10327" y="12964"/>
                    <a:pt x="10499" y="12912"/>
                    <a:pt x="10668" y="12912"/>
                  </a:cubicBezTo>
                  <a:cubicBezTo>
                    <a:pt x="10746" y="12912"/>
                    <a:pt x="10824" y="12923"/>
                    <a:pt x="10899" y="12950"/>
                  </a:cubicBezTo>
                  <a:cubicBezTo>
                    <a:pt x="11089" y="13021"/>
                    <a:pt x="11233" y="13200"/>
                    <a:pt x="11411" y="13307"/>
                  </a:cubicBezTo>
                  <a:cubicBezTo>
                    <a:pt x="11566" y="13396"/>
                    <a:pt x="11735" y="13437"/>
                    <a:pt x="11901" y="13437"/>
                  </a:cubicBezTo>
                  <a:cubicBezTo>
                    <a:pt x="12273" y="13437"/>
                    <a:pt x="12633" y="13229"/>
                    <a:pt x="12807" y="12866"/>
                  </a:cubicBezTo>
                  <a:cubicBezTo>
                    <a:pt x="12425" y="12497"/>
                    <a:pt x="12592" y="11793"/>
                    <a:pt x="13021" y="11459"/>
                  </a:cubicBezTo>
                  <a:cubicBezTo>
                    <a:pt x="13374" y="11195"/>
                    <a:pt x="13823" y="11115"/>
                    <a:pt x="14270" y="11115"/>
                  </a:cubicBezTo>
                  <a:cubicBezTo>
                    <a:pt x="14367" y="11115"/>
                    <a:pt x="14464" y="11119"/>
                    <a:pt x="14559" y="11125"/>
                  </a:cubicBezTo>
                  <a:cubicBezTo>
                    <a:pt x="14953" y="11137"/>
                    <a:pt x="15346" y="11209"/>
                    <a:pt x="15728" y="11316"/>
                  </a:cubicBezTo>
                  <a:cubicBezTo>
                    <a:pt x="15948" y="11389"/>
                    <a:pt x="16181" y="11491"/>
                    <a:pt x="16407" y="11491"/>
                  </a:cubicBezTo>
                  <a:cubicBezTo>
                    <a:pt x="16476" y="11491"/>
                    <a:pt x="16544" y="11481"/>
                    <a:pt x="16610" y="11459"/>
                  </a:cubicBezTo>
                  <a:cubicBezTo>
                    <a:pt x="16753" y="11400"/>
                    <a:pt x="16884" y="11304"/>
                    <a:pt x="16992" y="11197"/>
                  </a:cubicBezTo>
                  <a:cubicBezTo>
                    <a:pt x="17588" y="10648"/>
                    <a:pt x="18232" y="9921"/>
                    <a:pt x="18005" y="9146"/>
                  </a:cubicBezTo>
                  <a:cubicBezTo>
                    <a:pt x="17874" y="8645"/>
                    <a:pt x="17397" y="8323"/>
                    <a:pt x="16968" y="8037"/>
                  </a:cubicBezTo>
                  <a:cubicBezTo>
                    <a:pt x="15382" y="7012"/>
                    <a:pt x="13760" y="6058"/>
                    <a:pt x="12091" y="5187"/>
                  </a:cubicBezTo>
                  <a:cubicBezTo>
                    <a:pt x="11447" y="4841"/>
                    <a:pt x="10779" y="4508"/>
                    <a:pt x="10279" y="3983"/>
                  </a:cubicBezTo>
                  <a:cubicBezTo>
                    <a:pt x="9885" y="3577"/>
                    <a:pt x="9611" y="3089"/>
                    <a:pt x="9217" y="2695"/>
                  </a:cubicBezTo>
                  <a:cubicBezTo>
                    <a:pt x="8681" y="2147"/>
                    <a:pt x="7965" y="1813"/>
                    <a:pt x="7250" y="1515"/>
                  </a:cubicBezTo>
                  <a:cubicBezTo>
                    <a:pt x="6463" y="1181"/>
                    <a:pt x="5652" y="871"/>
                    <a:pt x="4841" y="585"/>
                  </a:cubicBezTo>
                  <a:lnTo>
                    <a:pt x="35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-7361457" y="3690823"/>
              <a:ext cx="1225385" cy="1102595"/>
            </a:xfrm>
            <a:custGeom>
              <a:avLst/>
              <a:gdLst/>
              <a:ahLst/>
              <a:cxnLst/>
              <a:rect l="l" t="t" r="r" b="b"/>
              <a:pathLst>
                <a:path w="22883" h="20590" extrusionOk="0">
                  <a:moveTo>
                    <a:pt x="12163" y="0"/>
                  </a:moveTo>
                  <a:lnTo>
                    <a:pt x="10994" y="561"/>
                  </a:lnTo>
                  <a:cubicBezTo>
                    <a:pt x="8490" y="1538"/>
                    <a:pt x="6081" y="2802"/>
                    <a:pt x="4126" y="4627"/>
                  </a:cubicBezTo>
                  <a:cubicBezTo>
                    <a:pt x="2159" y="6463"/>
                    <a:pt x="668" y="8895"/>
                    <a:pt x="334" y="11554"/>
                  </a:cubicBezTo>
                  <a:cubicBezTo>
                    <a:pt x="0" y="14225"/>
                    <a:pt x="930" y="17099"/>
                    <a:pt x="3017" y="18792"/>
                  </a:cubicBezTo>
                  <a:cubicBezTo>
                    <a:pt x="4472" y="19961"/>
                    <a:pt x="6344" y="20497"/>
                    <a:pt x="8192" y="20581"/>
                  </a:cubicBezTo>
                  <a:cubicBezTo>
                    <a:pt x="8351" y="20587"/>
                    <a:pt x="8510" y="20590"/>
                    <a:pt x="8669" y="20590"/>
                  </a:cubicBezTo>
                  <a:cubicBezTo>
                    <a:pt x="10358" y="20590"/>
                    <a:pt x="12043" y="20255"/>
                    <a:pt x="13689" y="19830"/>
                  </a:cubicBezTo>
                  <a:cubicBezTo>
                    <a:pt x="16050" y="19221"/>
                    <a:pt x="18375" y="18423"/>
                    <a:pt x="20533" y="17278"/>
                  </a:cubicBezTo>
                  <a:cubicBezTo>
                    <a:pt x="21129" y="16968"/>
                    <a:pt x="21726" y="16622"/>
                    <a:pt x="22155" y="16121"/>
                  </a:cubicBezTo>
                  <a:cubicBezTo>
                    <a:pt x="22596" y="15620"/>
                    <a:pt x="22882" y="14929"/>
                    <a:pt x="22751" y="14273"/>
                  </a:cubicBezTo>
                  <a:cubicBezTo>
                    <a:pt x="22513" y="12997"/>
                    <a:pt x="20974" y="12425"/>
                    <a:pt x="20319" y="11304"/>
                  </a:cubicBezTo>
                  <a:cubicBezTo>
                    <a:pt x="19985" y="10720"/>
                    <a:pt x="19913" y="10028"/>
                    <a:pt x="19877" y="9360"/>
                  </a:cubicBezTo>
                  <a:cubicBezTo>
                    <a:pt x="19818" y="8061"/>
                    <a:pt x="19901" y="6761"/>
                    <a:pt x="20128" y="5473"/>
                  </a:cubicBezTo>
                  <a:cubicBezTo>
                    <a:pt x="20223" y="4913"/>
                    <a:pt x="20307" y="4221"/>
                    <a:pt x="19842" y="3899"/>
                  </a:cubicBezTo>
                  <a:cubicBezTo>
                    <a:pt x="19663" y="3780"/>
                    <a:pt x="19460" y="3708"/>
                    <a:pt x="19245" y="3697"/>
                  </a:cubicBezTo>
                  <a:cubicBezTo>
                    <a:pt x="18956" y="3656"/>
                    <a:pt x="18668" y="3637"/>
                    <a:pt x="18380" y="3637"/>
                  </a:cubicBezTo>
                  <a:cubicBezTo>
                    <a:pt x="16486" y="3637"/>
                    <a:pt x="14627" y="4448"/>
                    <a:pt x="12795" y="5080"/>
                  </a:cubicBezTo>
                  <a:cubicBezTo>
                    <a:pt x="12490" y="5186"/>
                    <a:pt x="12160" y="5283"/>
                    <a:pt x="11841" y="5283"/>
                  </a:cubicBezTo>
                  <a:cubicBezTo>
                    <a:pt x="11661" y="5283"/>
                    <a:pt x="11484" y="5253"/>
                    <a:pt x="11316" y="5175"/>
                  </a:cubicBezTo>
                  <a:cubicBezTo>
                    <a:pt x="10517" y="4782"/>
                    <a:pt x="10589" y="3625"/>
                    <a:pt x="10875" y="2778"/>
                  </a:cubicBezTo>
                  <a:cubicBezTo>
                    <a:pt x="11197" y="1801"/>
                    <a:pt x="11626" y="871"/>
                    <a:pt x="12163" y="0"/>
                  </a:cubicBezTo>
                  <a:close/>
                </a:path>
              </a:pathLst>
            </a:custGeom>
            <a:solidFill>
              <a:srgbClr val="212E1C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-5171315" y="3380889"/>
              <a:ext cx="1905363" cy="1048081"/>
            </a:xfrm>
            <a:custGeom>
              <a:avLst/>
              <a:gdLst/>
              <a:ahLst/>
              <a:cxnLst/>
              <a:rect l="l" t="t" r="r" b="b"/>
              <a:pathLst>
                <a:path w="35581" h="19572" extrusionOk="0">
                  <a:moveTo>
                    <a:pt x="0" y="15504"/>
                  </a:moveTo>
                  <a:lnTo>
                    <a:pt x="0" y="15504"/>
                  </a:lnTo>
                  <a:cubicBezTo>
                    <a:pt x="294" y="15687"/>
                    <a:pt x="615" y="15762"/>
                    <a:pt x="948" y="15762"/>
                  </a:cubicBezTo>
                  <a:cubicBezTo>
                    <a:pt x="1122" y="15762"/>
                    <a:pt x="1300" y="15741"/>
                    <a:pt x="1478" y="15705"/>
                  </a:cubicBezTo>
                  <a:lnTo>
                    <a:pt x="1478" y="15705"/>
                  </a:lnTo>
                  <a:lnTo>
                    <a:pt x="0" y="15504"/>
                  </a:lnTo>
                  <a:close/>
                  <a:moveTo>
                    <a:pt x="28206" y="1"/>
                  </a:moveTo>
                  <a:cubicBezTo>
                    <a:pt x="23929" y="1"/>
                    <a:pt x="19920" y="2808"/>
                    <a:pt x="15635" y="2808"/>
                  </a:cubicBezTo>
                  <a:cubicBezTo>
                    <a:pt x="15460" y="2808"/>
                    <a:pt x="15284" y="2803"/>
                    <a:pt x="15108" y="2794"/>
                  </a:cubicBezTo>
                  <a:cubicBezTo>
                    <a:pt x="13510" y="2718"/>
                    <a:pt x="11933" y="2206"/>
                    <a:pt x="10339" y="2206"/>
                  </a:cubicBezTo>
                  <a:cubicBezTo>
                    <a:pt x="10184" y="2206"/>
                    <a:pt x="10029" y="2211"/>
                    <a:pt x="9873" y="2221"/>
                  </a:cubicBezTo>
                  <a:cubicBezTo>
                    <a:pt x="9456" y="2233"/>
                    <a:pt x="9050" y="2329"/>
                    <a:pt x="8681" y="2519"/>
                  </a:cubicBezTo>
                  <a:cubicBezTo>
                    <a:pt x="7679" y="3068"/>
                    <a:pt x="7452" y="4439"/>
                    <a:pt x="7643" y="5572"/>
                  </a:cubicBezTo>
                  <a:cubicBezTo>
                    <a:pt x="7834" y="6717"/>
                    <a:pt x="8323" y="7802"/>
                    <a:pt x="8335" y="8946"/>
                  </a:cubicBezTo>
                  <a:cubicBezTo>
                    <a:pt x="8347" y="10365"/>
                    <a:pt x="7607" y="11713"/>
                    <a:pt x="6594" y="12714"/>
                  </a:cubicBezTo>
                  <a:cubicBezTo>
                    <a:pt x="5580" y="13704"/>
                    <a:pt x="4328" y="14407"/>
                    <a:pt x="3065" y="15075"/>
                  </a:cubicBezTo>
                  <a:cubicBezTo>
                    <a:pt x="2575" y="15338"/>
                    <a:pt x="2024" y="15595"/>
                    <a:pt x="1478" y="15705"/>
                  </a:cubicBezTo>
                  <a:lnTo>
                    <a:pt x="1478" y="15705"/>
                  </a:lnTo>
                  <a:lnTo>
                    <a:pt x="3863" y="16029"/>
                  </a:lnTo>
                  <a:cubicBezTo>
                    <a:pt x="8275" y="16935"/>
                    <a:pt x="12580" y="18354"/>
                    <a:pt x="17015" y="19094"/>
                  </a:cubicBezTo>
                  <a:cubicBezTo>
                    <a:pt x="18793" y="19389"/>
                    <a:pt x="20612" y="19572"/>
                    <a:pt x="22419" y="19572"/>
                  </a:cubicBezTo>
                  <a:cubicBezTo>
                    <a:pt x="25136" y="19572"/>
                    <a:pt x="27826" y="19159"/>
                    <a:pt x="30310" y="18092"/>
                  </a:cubicBezTo>
                  <a:cubicBezTo>
                    <a:pt x="32206" y="17281"/>
                    <a:pt x="34150" y="15755"/>
                    <a:pt x="34198" y="13692"/>
                  </a:cubicBezTo>
                  <a:cubicBezTo>
                    <a:pt x="34210" y="12762"/>
                    <a:pt x="33828" y="11832"/>
                    <a:pt x="33983" y="10914"/>
                  </a:cubicBezTo>
                  <a:cubicBezTo>
                    <a:pt x="34138" y="9912"/>
                    <a:pt x="34865" y="9113"/>
                    <a:pt x="35354" y="8219"/>
                  </a:cubicBezTo>
                  <a:cubicBezTo>
                    <a:pt x="35485" y="8004"/>
                    <a:pt x="35569" y="7766"/>
                    <a:pt x="35581" y="7515"/>
                  </a:cubicBezTo>
                  <a:cubicBezTo>
                    <a:pt x="35581" y="6764"/>
                    <a:pt x="34710" y="6359"/>
                    <a:pt x="33971" y="6252"/>
                  </a:cubicBezTo>
                  <a:cubicBezTo>
                    <a:pt x="33244" y="6144"/>
                    <a:pt x="32373" y="6049"/>
                    <a:pt x="32004" y="5405"/>
                  </a:cubicBezTo>
                  <a:cubicBezTo>
                    <a:pt x="31539" y="4582"/>
                    <a:pt x="32254" y="3616"/>
                    <a:pt x="32290" y="2686"/>
                  </a:cubicBezTo>
                  <a:cubicBezTo>
                    <a:pt x="32314" y="1887"/>
                    <a:pt x="31825" y="1136"/>
                    <a:pt x="31169" y="695"/>
                  </a:cubicBezTo>
                  <a:cubicBezTo>
                    <a:pt x="30513" y="254"/>
                    <a:pt x="29702" y="75"/>
                    <a:pt x="28915" y="27"/>
                  </a:cubicBezTo>
                  <a:cubicBezTo>
                    <a:pt x="28678" y="9"/>
                    <a:pt x="28442" y="1"/>
                    <a:pt x="28206" y="1"/>
                  </a:cubicBezTo>
                  <a:close/>
                </a:path>
              </a:pathLst>
            </a:custGeom>
            <a:solidFill>
              <a:srgbClr val="212E1C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8" name="Google Shape;858;p53"/>
          <p:cNvSpPr/>
          <p:nvPr/>
        </p:nvSpPr>
        <p:spPr>
          <a:xfrm rot="9715384">
            <a:off x="4777156" y="454737"/>
            <a:ext cx="1547220" cy="444465"/>
          </a:xfrm>
          <a:custGeom>
            <a:avLst/>
            <a:gdLst/>
            <a:ahLst/>
            <a:cxnLst/>
            <a:rect l="l" t="t" r="r" b="b"/>
            <a:pathLst>
              <a:path w="28893" h="8300" extrusionOk="0">
                <a:moveTo>
                  <a:pt x="10203" y="1"/>
                </a:moveTo>
                <a:cubicBezTo>
                  <a:pt x="10133" y="1"/>
                  <a:pt x="10063" y="5"/>
                  <a:pt x="9993" y="12"/>
                </a:cubicBezTo>
                <a:cubicBezTo>
                  <a:pt x="8634" y="156"/>
                  <a:pt x="7608" y="1348"/>
                  <a:pt x="7119" y="2624"/>
                </a:cubicBezTo>
                <a:cubicBezTo>
                  <a:pt x="7048" y="2827"/>
                  <a:pt x="3733" y="3339"/>
                  <a:pt x="3316" y="3470"/>
                </a:cubicBezTo>
                <a:cubicBezTo>
                  <a:pt x="2266" y="3804"/>
                  <a:pt x="776" y="4186"/>
                  <a:pt x="1" y="4949"/>
                </a:cubicBezTo>
                <a:cubicBezTo>
                  <a:pt x="57" y="4966"/>
                  <a:pt x="149" y="4974"/>
                  <a:pt x="271" y="4974"/>
                </a:cubicBezTo>
                <a:cubicBezTo>
                  <a:pt x="1152" y="4974"/>
                  <a:pt x="3597" y="4572"/>
                  <a:pt x="5546" y="4520"/>
                </a:cubicBezTo>
                <a:cubicBezTo>
                  <a:pt x="6425" y="4493"/>
                  <a:pt x="7240" y="4480"/>
                  <a:pt x="8008" y="4480"/>
                </a:cubicBezTo>
                <a:cubicBezTo>
                  <a:pt x="10374" y="4480"/>
                  <a:pt x="12285" y="4607"/>
                  <a:pt x="14202" y="4877"/>
                </a:cubicBezTo>
                <a:cubicBezTo>
                  <a:pt x="17171" y="5283"/>
                  <a:pt x="20116" y="5843"/>
                  <a:pt x="23026" y="6583"/>
                </a:cubicBezTo>
                <a:cubicBezTo>
                  <a:pt x="25065" y="7083"/>
                  <a:pt x="27354" y="7882"/>
                  <a:pt x="28892" y="8300"/>
                </a:cubicBezTo>
                <a:cubicBezTo>
                  <a:pt x="27509" y="6702"/>
                  <a:pt x="25554" y="5712"/>
                  <a:pt x="23443" y="5533"/>
                </a:cubicBezTo>
                <a:cubicBezTo>
                  <a:pt x="24027" y="5533"/>
                  <a:pt x="24409" y="4842"/>
                  <a:pt x="24302" y="4269"/>
                </a:cubicBezTo>
                <a:cubicBezTo>
                  <a:pt x="24183" y="3697"/>
                  <a:pt x="23729" y="3256"/>
                  <a:pt x="23252" y="2910"/>
                </a:cubicBezTo>
                <a:cubicBezTo>
                  <a:pt x="22293" y="2194"/>
                  <a:pt x="21122" y="1656"/>
                  <a:pt x="19921" y="1656"/>
                </a:cubicBezTo>
                <a:cubicBezTo>
                  <a:pt x="19883" y="1656"/>
                  <a:pt x="19845" y="1657"/>
                  <a:pt x="19806" y="1658"/>
                </a:cubicBezTo>
                <a:cubicBezTo>
                  <a:pt x="18554" y="1694"/>
                  <a:pt x="17291" y="2373"/>
                  <a:pt x="16790" y="3518"/>
                </a:cubicBezTo>
                <a:cubicBezTo>
                  <a:pt x="16450" y="2303"/>
                  <a:pt x="15369" y="1615"/>
                  <a:pt x="14267" y="1615"/>
                </a:cubicBezTo>
                <a:cubicBezTo>
                  <a:pt x="13553" y="1615"/>
                  <a:pt x="12829" y="1904"/>
                  <a:pt x="12294" y="2528"/>
                </a:cubicBezTo>
                <a:cubicBezTo>
                  <a:pt x="12758" y="1318"/>
                  <a:pt x="11495" y="1"/>
                  <a:pt x="102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9" name="Google Shape;859;p53"/>
          <p:cNvGrpSpPr/>
          <p:nvPr/>
        </p:nvGrpSpPr>
        <p:grpSpPr>
          <a:xfrm rot="10800000">
            <a:off x="3174292" y="-1297982"/>
            <a:ext cx="2947791" cy="2547511"/>
            <a:chOff x="-5993736" y="788640"/>
            <a:chExt cx="3033018" cy="2621165"/>
          </a:xfrm>
        </p:grpSpPr>
        <p:sp>
          <p:nvSpPr>
            <p:cNvPr id="860" name="Google Shape;860;p53"/>
            <p:cNvSpPr/>
            <p:nvPr/>
          </p:nvSpPr>
          <p:spPr>
            <a:xfrm>
              <a:off x="-4080127" y="1421173"/>
              <a:ext cx="210130" cy="336294"/>
            </a:xfrm>
            <a:custGeom>
              <a:avLst/>
              <a:gdLst/>
              <a:ahLst/>
              <a:cxnLst/>
              <a:rect l="l" t="t" r="r" b="b"/>
              <a:pathLst>
                <a:path w="3924" h="6280" extrusionOk="0">
                  <a:moveTo>
                    <a:pt x="492" y="0"/>
                  </a:moveTo>
                  <a:cubicBezTo>
                    <a:pt x="481" y="0"/>
                    <a:pt x="472" y="2"/>
                    <a:pt x="466" y="5"/>
                  </a:cubicBezTo>
                  <a:cubicBezTo>
                    <a:pt x="287" y="100"/>
                    <a:pt x="1" y="542"/>
                    <a:pt x="1" y="542"/>
                  </a:cubicBezTo>
                  <a:lnTo>
                    <a:pt x="2421" y="2867"/>
                  </a:lnTo>
                  <a:cubicBezTo>
                    <a:pt x="2421" y="2867"/>
                    <a:pt x="2767" y="5776"/>
                    <a:pt x="2863" y="5955"/>
                  </a:cubicBezTo>
                  <a:cubicBezTo>
                    <a:pt x="2939" y="6098"/>
                    <a:pt x="3358" y="6279"/>
                    <a:pt x="3590" y="6279"/>
                  </a:cubicBezTo>
                  <a:cubicBezTo>
                    <a:pt x="3648" y="6279"/>
                    <a:pt x="3695" y="6268"/>
                    <a:pt x="3721" y="6241"/>
                  </a:cubicBezTo>
                  <a:cubicBezTo>
                    <a:pt x="3852" y="6122"/>
                    <a:pt x="3924" y="3415"/>
                    <a:pt x="3924" y="3415"/>
                  </a:cubicBezTo>
                  <a:lnTo>
                    <a:pt x="2791" y="1233"/>
                  </a:lnTo>
                  <a:cubicBezTo>
                    <a:pt x="2791" y="1233"/>
                    <a:pt x="792" y="0"/>
                    <a:pt x="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-3737193" y="852900"/>
              <a:ext cx="148173" cy="126699"/>
            </a:xfrm>
            <a:custGeom>
              <a:avLst/>
              <a:gdLst/>
              <a:ahLst/>
              <a:cxnLst/>
              <a:rect l="l" t="t" r="r" b="b"/>
              <a:pathLst>
                <a:path w="2767" h="2366" extrusionOk="0">
                  <a:moveTo>
                    <a:pt x="1198" y="1"/>
                  </a:moveTo>
                  <a:cubicBezTo>
                    <a:pt x="523" y="1"/>
                    <a:pt x="0" y="768"/>
                    <a:pt x="0" y="768"/>
                  </a:cubicBezTo>
                  <a:lnTo>
                    <a:pt x="1622" y="2366"/>
                  </a:lnTo>
                  <a:cubicBezTo>
                    <a:pt x="1622" y="2366"/>
                    <a:pt x="2766" y="971"/>
                    <a:pt x="1812" y="231"/>
                  </a:cubicBezTo>
                  <a:cubicBezTo>
                    <a:pt x="1601" y="65"/>
                    <a:pt x="1393" y="1"/>
                    <a:pt x="1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-3624202" y="957644"/>
              <a:ext cx="148173" cy="126699"/>
            </a:xfrm>
            <a:custGeom>
              <a:avLst/>
              <a:gdLst/>
              <a:ahLst/>
              <a:cxnLst/>
              <a:rect l="l" t="t" r="r" b="b"/>
              <a:pathLst>
                <a:path w="2767" h="2366" extrusionOk="0">
                  <a:moveTo>
                    <a:pt x="1204" y="0"/>
                  </a:moveTo>
                  <a:cubicBezTo>
                    <a:pt x="524" y="0"/>
                    <a:pt x="1" y="767"/>
                    <a:pt x="1" y="767"/>
                  </a:cubicBezTo>
                  <a:lnTo>
                    <a:pt x="1622" y="2365"/>
                  </a:lnTo>
                  <a:cubicBezTo>
                    <a:pt x="1622" y="2365"/>
                    <a:pt x="2767" y="970"/>
                    <a:pt x="1825" y="231"/>
                  </a:cubicBezTo>
                  <a:cubicBezTo>
                    <a:pt x="1611" y="65"/>
                    <a:pt x="1401" y="0"/>
                    <a:pt x="1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-3518227" y="1047662"/>
              <a:ext cx="147584" cy="126699"/>
            </a:xfrm>
            <a:custGeom>
              <a:avLst/>
              <a:gdLst/>
              <a:ahLst/>
              <a:cxnLst/>
              <a:rect l="l" t="t" r="r" b="b"/>
              <a:pathLst>
                <a:path w="2756" h="2366" extrusionOk="0">
                  <a:moveTo>
                    <a:pt x="1194" y="1"/>
                  </a:moveTo>
                  <a:cubicBezTo>
                    <a:pt x="517" y="1"/>
                    <a:pt x="1" y="768"/>
                    <a:pt x="1" y="768"/>
                  </a:cubicBezTo>
                  <a:lnTo>
                    <a:pt x="1611" y="2366"/>
                  </a:lnTo>
                  <a:cubicBezTo>
                    <a:pt x="1611" y="2366"/>
                    <a:pt x="2755" y="982"/>
                    <a:pt x="1813" y="231"/>
                  </a:cubicBezTo>
                  <a:cubicBezTo>
                    <a:pt x="1599" y="65"/>
                    <a:pt x="1390" y="1"/>
                    <a:pt x="1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-3840651" y="815469"/>
              <a:ext cx="478951" cy="479594"/>
            </a:xfrm>
            <a:custGeom>
              <a:avLst/>
              <a:gdLst/>
              <a:ahLst/>
              <a:cxnLst/>
              <a:rect l="l" t="t" r="r" b="b"/>
              <a:pathLst>
                <a:path w="8944" h="8956" extrusionOk="0">
                  <a:moveTo>
                    <a:pt x="1288" y="0"/>
                  </a:moveTo>
                  <a:cubicBezTo>
                    <a:pt x="1288" y="0"/>
                    <a:pt x="0" y="1109"/>
                    <a:pt x="24" y="1264"/>
                  </a:cubicBezTo>
                  <a:cubicBezTo>
                    <a:pt x="48" y="1419"/>
                    <a:pt x="5366" y="8955"/>
                    <a:pt x="5366" y="8955"/>
                  </a:cubicBezTo>
                  <a:lnTo>
                    <a:pt x="8943" y="6368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-3875780" y="788640"/>
              <a:ext cx="411264" cy="566398"/>
            </a:xfrm>
            <a:custGeom>
              <a:avLst/>
              <a:gdLst/>
              <a:ahLst/>
              <a:cxnLst/>
              <a:rect l="l" t="t" r="r" b="b"/>
              <a:pathLst>
                <a:path w="7680" h="10577" extrusionOk="0">
                  <a:moveTo>
                    <a:pt x="370" y="1"/>
                  </a:moveTo>
                  <a:lnTo>
                    <a:pt x="1" y="2123"/>
                  </a:lnTo>
                  <a:lnTo>
                    <a:pt x="4114" y="10577"/>
                  </a:lnTo>
                  <a:lnTo>
                    <a:pt x="7680" y="957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-3290907" y="1673393"/>
              <a:ext cx="102120" cy="120327"/>
            </a:xfrm>
            <a:custGeom>
              <a:avLst/>
              <a:gdLst/>
              <a:ahLst/>
              <a:cxnLst/>
              <a:rect l="l" t="t" r="r" b="b"/>
              <a:pathLst>
                <a:path w="1907" h="2247" extrusionOk="0">
                  <a:moveTo>
                    <a:pt x="156" y="1"/>
                  </a:moveTo>
                  <a:cubicBezTo>
                    <a:pt x="59" y="1"/>
                    <a:pt x="1" y="5"/>
                    <a:pt x="1" y="5"/>
                  </a:cubicBezTo>
                  <a:lnTo>
                    <a:pt x="370" y="2247"/>
                  </a:lnTo>
                  <a:cubicBezTo>
                    <a:pt x="370" y="2247"/>
                    <a:pt x="373" y="2247"/>
                    <a:pt x="377" y="2247"/>
                  </a:cubicBezTo>
                  <a:cubicBezTo>
                    <a:pt x="485" y="2247"/>
                    <a:pt x="1906" y="2225"/>
                    <a:pt x="1849" y="1066"/>
                  </a:cubicBezTo>
                  <a:cubicBezTo>
                    <a:pt x="1810" y="89"/>
                    <a:pt x="593" y="1"/>
                    <a:pt x="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-3311309" y="1520722"/>
              <a:ext cx="102120" cy="120380"/>
            </a:xfrm>
            <a:custGeom>
              <a:avLst/>
              <a:gdLst/>
              <a:ahLst/>
              <a:cxnLst/>
              <a:rect l="l" t="t" r="r" b="b"/>
              <a:pathLst>
                <a:path w="1907" h="2248" extrusionOk="0">
                  <a:moveTo>
                    <a:pt x="174" y="1"/>
                  </a:moveTo>
                  <a:cubicBezTo>
                    <a:pt x="67" y="1"/>
                    <a:pt x="0" y="6"/>
                    <a:pt x="0" y="6"/>
                  </a:cubicBezTo>
                  <a:lnTo>
                    <a:pt x="370" y="2248"/>
                  </a:lnTo>
                  <a:cubicBezTo>
                    <a:pt x="370" y="2248"/>
                    <a:pt x="372" y="2248"/>
                    <a:pt x="376" y="2248"/>
                  </a:cubicBezTo>
                  <a:cubicBezTo>
                    <a:pt x="485" y="2248"/>
                    <a:pt x="1906" y="2226"/>
                    <a:pt x="1860" y="1067"/>
                  </a:cubicBezTo>
                  <a:cubicBezTo>
                    <a:pt x="1812" y="94"/>
                    <a:pt x="627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-3323465" y="1382831"/>
              <a:ext cx="101424" cy="119738"/>
            </a:xfrm>
            <a:custGeom>
              <a:avLst/>
              <a:gdLst/>
              <a:ahLst/>
              <a:cxnLst/>
              <a:rect l="l" t="t" r="r" b="b"/>
              <a:pathLst>
                <a:path w="1894" h="2236" extrusionOk="0">
                  <a:moveTo>
                    <a:pt x="175" y="0"/>
                  </a:moveTo>
                  <a:cubicBezTo>
                    <a:pt x="67" y="0"/>
                    <a:pt x="1" y="6"/>
                    <a:pt x="1" y="6"/>
                  </a:cubicBezTo>
                  <a:lnTo>
                    <a:pt x="358" y="2235"/>
                  </a:lnTo>
                  <a:cubicBezTo>
                    <a:pt x="358" y="2235"/>
                    <a:pt x="363" y="2236"/>
                    <a:pt x="372" y="2236"/>
                  </a:cubicBezTo>
                  <a:cubicBezTo>
                    <a:pt x="526" y="2236"/>
                    <a:pt x="1894" y="2204"/>
                    <a:pt x="1849" y="1067"/>
                  </a:cubicBezTo>
                  <a:cubicBezTo>
                    <a:pt x="1810" y="94"/>
                    <a:pt x="62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-3492683" y="1335868"/>
              <a:ext cx="266358" cy="548888"/>
            </a:xfrm>
            <a:custGeom>
              <a:avLst/>
              <a:gdLst/>
              <a:ahLst/>
              <a:cxnLst/>
              <a:rect l="l" t="t" r="r" b="b"/>
              <a:pathLst>
                <a:path w="4974" h="10250" extrusionOk="0">
                  <a:moveTo>
                    <a:pt x="4186" y="0"/>
                  </a:moveTo>
                  <a:lnTo>
                    <a:pt x="1" y="1431"/>
                  </a:lnTo>
                  <a:cubicBezTo>
                    <a:pt x="1" y="1431"/>
                    <a:pt x="3089" y="10124"/>
                    <a:pt x="3208" y="10231"/>
                  </a:cubicBezTo>
                  <a:cubicBezTo>
                    <a:pt x="3221" y="10243"/>
                    <a:pt x="3255" y="10249"/>
                    <a:pt x="3304" y="10249"/>
                  </a:cubicBezTo>
                  <a:cubicBezTo>
                    <a:pt x="3680" y="10249"/>
                    <a:pt x="4973" y="9933"/>
                    <a:pt x="4973" y="9933"/>
                  </a:cubicBezTo>
                  <a:lnTo>
                    <a:pt x="4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-3529044" y="1330727"/>
              <a:ext cx="254148" cy="636656"/>
            </a:xfrm>
            <a:custGeom>
              <a:avLst/>
              <a:gdLst/>
              <a:ahLst/>
              <a:cxnLst/>
              <a:rect l="l" t="t" r="r" b="b"/>
              <a:pathLst>
                <a:path w="4746" h="11889" extrusionOk="0">
                  <a:moveTo>
                    <a:pt x="1515" y="1"/>
                  </a:moveTo>
                  <a:lnTo>
                    <a:pt x="0" y="1789"/>
                  </a:lnTo>
                  <a:lnTo>
                    <a:pt x="2671" y="11185"/>
                  </a:lnTo>
                  <a:lnTo>
                    <a:pt x="4746" y="11889"/>
                  </a:lnTo>
                  <a:lnTo>
                    <a:pt x="4746" y="11889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3"/>
            <p:cNvSpPr/>
            <p:nvPr/>
          </p:nvSpPr>
          <p:spPr>
            <a:xfrm>
              <a:off x="-4056458" y="1022761"/>
              <a:ext cx="1095740" cy="648705"/>
            </a:xfrm>
            <a:custGeom>
              <a:avLst/>
              <a:gdLst/>
              <a:ahLst/>
              <a:cxnLst/>
              <a:rect l="l" t="t" r="r" b="b"/>
              <a:pathLst>
                <a:path w="20462" h="12114" extrusionOk="0">
                  <a:moveTo>
                    <a:pt x="17176" y="1"/>
                  </a:moveTo>
                  <a:cubicBezTo>
                    <a:pt x="16702" y="1"/>
                    <a:pt x="16275" y="66"/>
                    <a:pt x="15990" y="219"/>
                  </a:cubicBezTo>
                  <a:cubicBezTo>
                    <a:pt x="15298" y="589"/>
                    <a:pt x="596" y="8900"/>
                    <a:pt x="298" y="9615"/>
                  </a:cubicBezTo>
                  <a:cubicBezTo>
                    <a:pt x="0" y="10331"/>
                    <a:pt x="787" y="11857"/>
                    <a:pt x="1359" y="12107"/>
                  </a:cubicBezTo>
                  <a:cubicBezTo>
                    <a:pt x="1369" y="12111"/>
                    <a:pt x="1382" y="12113"/>
                    <a:pt x="1399" y="12113"/>
                  </a:cubicBezTo>
                  <a:cubicBezTo>
                    <a:pt x="2431" y="12113"/>
                    <a:pt x="17567" y="5053"/>
                    <a:pt x="18482" y="4619"/>
                  </a:cubicBezTo>
                  <a:cubicBezTo>
                    <a:pt x="19519" y="4130"/>
                    <a:pt x="20461" y="1602"/>
                    <a:pt x="20104" y="911"/>
                  </a:cubicBezTo>
                  <a:cubicBezTo>
                    <a:pt x="19848" y="416"/>
                    <a:pt x="18366" y="1"/>
                    <a:pt x="17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>
              <a:off x="-3184878" y="1059764"/>
              <a:ext cx="149458" cy="184855"/>
            </a:xfrm>
            <a:custGeom>
              <a:avLst/>
              <a:gdLst/>
              <a:ahLst/>
              <a:cxnLst/>
              <a:rect l="l" t="t" r="r" b="b"/>
              <a:pathLst>
                <a:path w="2791" h="3452" extrusionOk="0">
                  <a:moveTo>
                    <a:pt x="261" y="0"/>
                  </a:moveTo>
                  <a:cubicBezTo>
                    <a:pt x="174" y="0"/>
                    <a:pt x="87" y="6"/>
                    <a:pt x="0" y="17"/>
                  </a:cubicBezTo>
                  <a:lnTo>
                    <a:pt x="107" y="244"/>
                  </a:lnTo>
                  <a:cubicBezTo>
                    <a:pt x="107" y="244"/>
                    <a:pt x="966" y="422"/>
                    <a:pt x="1491" y="1424"/>
                  </a:cubicBezTo>
                  <a:cubicBezTo>
                    <a:pt x="2003" y="2426"/>
                    <a:pt x="1598" y="3117"/>
                    <a:pt x="1598" y="3117"/>
                  </a:cubicBezTo>
                  <a:lnTo>
                    <a:pt x="1777" y="3451"/>
                  </a:lnTo>
                  <a:cubicBezTo>
                    <a:pt x="1777" y="3451"/>
                    <a:pt x="2790" y="2354"/>
                    <a:pt x="2075" y="1066"/>
                  </a:cubicBezTo>
                  <a:cubicBezTo>
                    <a:pt x="1701" y="404"/>
                    <a:pt x="1002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>
              <a:off x="-3796580" y="1152620"/>
              <a:ext cx="614272" cy="328851"/>
            </a:xfrm>
            <a:custGeom>
              <a:avLst/>
              <a:gdLst/>
              <a:ahLst/>
              <a:cxnLst/>
              <a:rect l="l" t="t" r="r" b="b"/>
              <a:pathLst>
                <a:path w="11471" h="6141" extrusionOk="0">
                  <a:moveTo>
                    <a:pt x="11244" y="0"/>
                  </a:moveTo>
                  <a:lnTo>
                    <a:pt x="0" y="5771"/>
                  </a:lnTo>
                  <a:lnTo>
                    <a:pt x="251" y="6141"/>
                  </a:lnTo>
                  <a:lnTo>
                    <a:pt x="11471" y="394"/>
                  </a:lnTo>
                  <a:lnTo>
                    <a:pt x="112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-4155900" y="1644369"/>
              <a:ext cx="84448" cy="45303"/>
            </a:xfrm>
            <a:custGeom>
              <a:avLst/>
              <a:gdLst/>
              <a:ahLst/>
              <a:cxnLst/>
              <a:rect l="l" t="t" r="r" b="b"/>
              <a:pathLst>
                <a:path w="1577" h="846" extrusionOk="0">
                  <a:moveTo>
                    <a:pt x="1150" y="1"/>
                  </a:moveTo>
                  <a:cubicBezTo>
                    <a:pt x="1114" y="1"/>
                    <a:pt x="1075" y="7"/>
                    <a:pt x="1034" y="22"/>
                  </a:cubicBezTo>
                  <a:cubicBezTo>
                    <a:pt x="1022" y="22"/>
                    <a:pt x="772" y="106"/>
                    <a:pt x="319" y="273"/>
                  </a:cubicBezTo>
                  <a:cubicBezTo>
                    <a:pt x="1" y="367"/>
                    <a:pt x="79" y="845"/>
                    <a:pt x="402" y="845"/>
                  </a:cubicBezTo>
                  <a:cubicBezTo>
                    <a:pt x="406" y="845"/>
                    <a:pt x="410" y="845"/>
                    <a:pt x="414" y="845"/>
                  </a:cubicBezTo>
                  <a:cubicBezTo>
                    <a:pt x="450" y="845"/>
                    <a:pt x="486" y="845"/>
                    <a:pt x="522" y="833"/>
                  </a:cubicBezTo>
                  <a:cubicBezTo>
                    <a:pt x="963" y="666"/>
                    <a:pt x="1213" y="595"/>
                    <a:pt x="1213" y="595"/>
                  </a:cubicBezTo>
                  <a:cubicBezTo>
                    <a:pt x="1576" y="499"/>
                    <a:pt x="1461" y="1"/>
                    <a:pt x="1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>
              <a:off x="-5993736" y="1685817"/>
              <a:ext cx="1808009" cy="1723989"/>
            </a:xfrm>
            <a:custGeom>
              <a:avLst/>
              <a:gdLst/>
              <a:ahLst/>
              <a:cxnLst/>
              <a:rect l="l" t="t" r="r" b="b"/>
              <a:pathLst>
                <a:path w="33763" h="32194" extrusionOk="0">
                  <a:moveTo>
                    <a:pt x="33337" y="0"/>
                  </a:moveTo>
                  <a:cubicBezTo>
                    <a:pt x="33301" y="0"/>
                    <a:pt x="33261" y="7"/>
                    <a:pt x="33220" y="23"/>
                  </a:cubicBezTo>
                  <a:cubicBezTo>
                    <a:pt x="32755" y="214"/>
                    <a:pt x="32290" y="405"/>
                    <a:pt x="31801" y="608"/>
                  </a:cubicBezTo>
                  <a:cubicBezTo>
                    <a:pt x="31503" y="739"/>
                    <a:pt x="31598" y="1180"/>
                    <a:pt x="31920" y="1180"/>
                  </a:cubicBezTo>
                  <a:lnTo>
                    <a:pt x="31920" y="1192"/>
                  </a:lnTo>
                  <a:cubicBezTo>
                    <a:pt x="31956" y="1192"/>
                    <a:pt x="32004" y="1180"/>
                    <a:pt x="32040" y="1156"/>
                  </a:cubicBezTo>
                  <a:cubicBezTo>
                    <a:pt x="32516" y="953"/>
                    <a:pt x="32993" y="763"/>
                    <a:pt x="33435" y="584"/>
                  </a:cubicBezTo>
                  <a:cubicBezTo>
                    <a:pt x="33763" y="457"/>
                    <a:pt x="33630" y="0"/>
                    <a:pt x="33337" y="0"/>
                  </a:cubicBezTo>
                  <a:close/>
                  <a:moveTo>
                    <a:pt x="30550" y="1196"/>
                  </a:moveTo>
                  <a:cubicBezTo>
                    <a:pt x="30509" y="1196"/>
                    <a:pt x="30464" y="1206"/>
                    <a:pt x="30418" y="1228"/>
                  </a:cubicBezTo>
                  <a:cubicBezTo>
                    <a:pt x="29953" y="1430"/>
                    <a:pt x="29500" y="1657"/>
                    <a:pt x="29035" y="1884"/>
                  </a:cubicBezTo>
                  <a:cubicBezTo>
                    <a:pt x="28749" y="2015"/>
                    <a:pt x="28844" y="2444"/>
                    <a:pt x="29166" y="2444"/>
                  </a:cubicBezTo>
                  <a:lnTo>
                    <a:pt x="29166" y="2456"/>
                  </a:lnTo>
                  <a:cubicBezTo>
                    <a:pt x="29202" y="2456"/>
                    <a:pt x="29249" y="2444"/>
                    <a:pt x="29297" y="2420"/>
                  </a:cubicBezTo>
                  <a:cubicBezTo>
                    <a:pt x="29750" y="2194"/>
                    <a:pt x="30215" y="1979"/>
                    <a:pt x="30656" y="1776"/>
                  </a:cubicBezTo>
                  <a:cubicBezTo>
                    <a:pt x="30978" y="1631"/>
                    <a:pt x="30830" y="1196"/>
                    <a:pt x="30550" y="1196"/>
                  </a:cubicBezTo>
                  <a:close/>
                  <a:moveTo>
                    <a:pt x="27805" y="2527"/>
                  </a:moveTo>
                  <a:cubicBezTo>
                    <a:pt x="27760" y="2527"/>
                    <a:pt x="27713" y="2538"/>
                    <a:pt x="27663" y="2563"/>
                  </a:cubicBezTo>
                  <a:cubicBezTo>
                    <a:pt x="27210" y="2790"/>
                    <a:pt x="26769" y="3028"/>
                    <a:pt x="26316" y="3279"/>
                  </a:cubicBezTo>
                  <a:cubicBezTo>
                    <a:pt x="26046" y="3420"/>
                    <a:pt x="26146" y="3827"/>
                    <a:pt x="26458" y="3827"/>
                  </a:cubicBezTo>
                  <a:cubicBezTo>
                    <a:pt x="26462" y="3827"/>
                    <a:pt x="26467" y="3827"/>
                    <a:pt x="26471" y="3827"/>
                  </a:cubicBezTo>
                  <a:lnTo>
                    <a:pt x="26471" y="3827"/>
                  </a:lnTo>
                  <a:lnTo>
                    <a:pt x="26459" y="3839"/>
                  </a:lnTo>
                  <a:cubicBezTo>
                    <a:pt x="26507" y="3839"/>
                    <a:pt x="26555" y="3815"/>
                    <a:pt x="26590" y="3791"/>
                  </a:cubicBezTo>
                  <a:cubicBezTo>
                    <a:pt x="27043" y="3553"/>
                    <a:pt x="27485" y="3314"/>
                    <a:pt x="27938" y="3088"/>
                  </a:cubicBezTo>
                  <a:cubicBezTo>
                    <a:pt x="28234" y="2934"/>
                    <a:pt x="28075" y="2527"/>
                    <a:pt x="27805" y="2527"/>
                  </a:cubicBezTo>
                  <a:close/>
                  <a:moveTo>
                    <a:pt x="25164" y="3971"/>
                  </a:moveTo>
                  <a:cubicBezTo>
                    <a:pt x="25114" y="3971"/>
                    <a:pt x="25060" y="3985"/>
                    <a:pt x="25004" y="4018"/>
                  </a:cubicBezTo>
                  <a:cubicBezTo>
                    <a:pt x="24563" y="4268"/>
                    <a:pt x="24122" y="4519"/>
                    <a:pt x="23693" y="4781"/>
                  </a:cubicBezTo>
                  <a:cubicBezTo>
                    <a:pt x="23431" y="4936"/>
                    <a:pt x="23538" y="5330"/>
                    <a:pt x="23836" y="5341"/>
                  </a:cubicBezTo>
                  <a:cubicBezTo>
                    <a:pt x="23896" y="5341"/>
                    <a:pt x="23943" y="5330"/>
                    <a:pt x="24003" y="5294"/>
                  </a:cubicBezTo>
                  <a:cubicBezTo>
                    <a:pt x="24432" y="5043"/>
                    <a:pt x="24861" y="4781"/>
                    <a:pt x="25303" y="4531"/>
                  </a:cubicBezTo>
                  <a:cubicBezTo>
                    <a:pt x="25593" y="4360"/>
                    <a:pt x="25429" y="3971"/>
                    <a:pt x="25164" y="3971"/>
                  </a:cubicBezTo>
                  <a:close/>
                  <a:moveTo>
                    <a:pt x="22560" y="5520"/>
                  </a:moveTo>
                  <a:cubicBezTo>
                    <a:pt x="22503" y="5520"/>
                    <a:pt x="22442" y="5538"/>
                    <a:pt x="22381" y="5580"/>
                  </a:cubicBezTo>
                  <a:cubicBezTo>
                    <a:pt x="21964" y="5854"/>
                    <a:pt x="21523" y="6128"/>
                    <a:pt x="21105" y="6415"/>
                  </a:cubicBezTo>
                  <a:cubicBezTo>
                    <a:pt x="20855" y="6570"/>
                    <a:pt x="20974" y="6963"/>
                    <a:pt x="21272" y="6963"/>
                  </a:cubicBezTo>
                  <a:cubicBezTo>
                    <a:pt x="21332" y="6963"/>
                    <a:pt x="21392" y="6939"/>
                    <a:pt x="21439" y="6903"/>
                  </a:cubicBezTo>
                  <a:cubicBezTo>
                    <a:pt x="21857" y="6629"/>
                    <a:pt x="22286" y="6355"/>
                    <a:pt x="22703" y="6081"/>
                  </a:cubicBezTo>
                  <a:cubicBezTo>
                    <a:pt x="23008" y="5914"/>
                    <a:pt x="22827" y="5520"/>
                    <a:pt x="22560" y="5520"/>
                  </a:cubicBezTo>
                  <a:close/>
                  <a:moveTo>
                    <a:pt x="20026" y="7203"/>
                  </a:moveTo>
                  <a:cubicBezTo>
                    <a:pt x="19970" y="7203"/>
                    <a:pt x="19912" y="7220"/>
                    <a:pt x="19853" y="7261"/>
                  </a:cubicBezTo>
                  <a:cubicBezTo>
                    <a:pt x="19436" y="7559"/>
                    <a:pt x="19019" y="7857"/>
                    <a:pt x="18613" y="8155"/>
                  </a:cubicBezTo>
                  <a:cubicBezTo>
                    <a:pt x="18376" y="8321"/>
                    <a:pt x="18492" y="8687"/>
                    <a:pt x="18786" y="8692"/>
                  </a:cubicBezTo>
                  <a:lnTo>
                    <a:pt x="18786" y="8692"/>
                  </a:lnTo>
                  <a:cubicBezTo>
                    <a:pt x="18855" y="8691"/>
                    <a:pt x="18913" y="8667"/>
                    <a:pt x="18959" y="8632"/>
                  </a:cubicBezTo>
                  <a:cubicBezTo>
                    <a:pt x="19364" y="8334"/>
                    <a:pt x="19782" y="8036"/>
                    <a:pt x="20187" y="7750"/>
                  </a:cubicBezTo>
                  <a:cubicBezTo>
                    <a:pt x="20461" y="7564"/>
                    <a:pt x="20278" y="7203"/>
                    <a:pt x="20026" y="7203"/>
                  </a:cubicBezTo>
                  <a:close/>
                  <a:moveTo>
                    <a:pt x="18786" y="8692"/>
                  </a:moveTo>
                  <a:cubicBezTo>
                    <a:pt x="18784" y="8692"/>
                    <a:pt x="18782" y="8692"/>
                    <a:pt x="18780" y="8692"/>
                  </a:cubicBezTo>
                  <a:lnTo>
                    <a:pt x="18792" y="8692"/>
                  </a:lnTo>
                  <a:cubicBezTo>
                    <a:pt x="18790" y="8692"/>
                    <a:pt x="18788" y="8692"/>
                    <a:pt x="18786" y="8692"/>
                  </a:cubicBezTo>
                  <a:close/>
                  <a:moveTo>
                    <a:pt x="17581" y="9003"/>
                  </a:moveTo>
                  <a:cubicBezTo>
                    <a:pt x="17522" y="9003"/>
                    <a:pt x="17459" y="9024"/>
                    <a:pt x="17397" y="9074"/>
                  </a:cubicBezTo>
                  <a:cubicBezTo>
                    <a:pt x="16992" y="9372"/>
                    <a:pt x="16586" y="9694"/>
                    <a:pt x="16205" y="10016"/>
                  </a:cubicBezTo>
                  <a:cubicBezTo>
                    <a:pt x="15978" y="10183"/>
                    <a:pt x="16109" y="10540"/>
                    <a:pt x="16384" y="10540"/>
                  </a:cubicBezTo>
                  <a:lnTo>
                    <a:pt x="16384" y="10552"/>
                  </a:lnTo>
                  <a:cubicBezTo>
                    <a:pt x="16455" y="10540"/>
                    <a:pt x="16515" y="10516"/>
                    <a:pt x="16574" y="10481"/>
                  </a:cubicBezTo>
                  <a:cubicBezTo>
                    <a:pt x="16956" y="10159"/>
                    <a:pt x="17361" y="9849"/>
                    <a:pt x="17755" y="9539"/>
                  </a:cubicBezTo>
                  <a:cubicBezTo>
                    <a:pt x="18003" y="9347"/>
                    <a:pt x="17823" y="9003"/>
                    <a:pt x="17581" y="9003"/>
                  </a:cubicBezTo>
                  <a:close/>
                  <a:moveTo>
                    <a:pt x="15170" y="10914"/>
                  </a:moveTo>
                  <a:cubicBezTo>
                    <a:pt x="15118" y="10914"/>
                    <a:pt x="15067" y="10934"/>
                    <a:pt x="15024" y="10981"/>
                  </a:cubicBezTo>
                  <a:cubicBezTo>
                    <a:pt x="14643" y="11315"/>
                    <a:pt x="14261" y="11649"/>
                    <a:pt x="13880" y="11983"/>
                  </a:cubicBezTo>
                  <a:cubicBezTo>
                    <a:pt x="13678" y="12173"/>
                    <a:pt x="13806" y="12503"/>
                    <a:pt x="14077" y="12508"/>
                  </a:cubicBezTo>
                  <a:lnTo>
                    <a:pt x="14077" y="12508"/>
                  </a:lnTo>
                  <a:cubicBezTo>
                    <a:pt x="14157" y="12506"/>
                    <a:pt x="14227" y="12482"/>
                    <a:pt x="14285" y="12424"/>
                  </a:cubicBezTo>
                  <a:cubicBezTo>
                    <a:pt x="14655" y="12090"/>
                    <a:pt x="15036" y="11756"/>
                    <a:pt x="15418" y="11435"/>
                  </a:cubicBezTo>
                  <a:cubicBezTo>
                    <a:pt x="15640" y="11280"/>
                    <a:pt x="15392" y="10914"/>
                    <a:pt x="15170" y="10914"/>
                  </a:cubicBezTo>
                  <a:close/>
                  <a:moveTo>
                    <a:pt x="14077" y="12508"/>
                  </a:moveTo>
                  <a:cubicBezTo>
                    <a:pt x="14075" y="12508"/>
                    <a:pt x="14072" y="12508"/>
                    <a:pt x="14070" y="12508"/>
                  </a:cubicBezTo>
                  <a:lnTo>
                    <a:pt x="14082" y="12508"/>
                  </a:lnTo>
                  <a:cubicBezTo>
                    <a:pt x="14080" y="12508"/>
                    <a:pt x="14079" y="12508"/>
                    <a:pt x="14077" y="12508"/>
                  </a:cubicBezTo>
                  <a:close/>
                  <a:moveTo>
                    <a:pt x="12959" y="12934"/>
                  </a:moveTo>
                  <a:cubicBezTo>
                    <a:pt x="12892" y="12934"/>
                    <a:pt x="12822" y="12959"/>
                    <a:pt x="12759" y="13020"/>
                  </a:cubicBezTo>
                  <a:cubicBezTo>
                    <a:pt x="12389" y="13378"/>
                    <a:pt x="12019" y="13724"/>
                    <a:pt x="11662" y="14082"/>
                  </a:cubicBezTo>
                  <a:cubicBezTo>
                    <a:pt x="11554" y="14201"/>
                    <a:pt x="11554" y="14392"/>
                    <a:pt x="11662" y="14511"/>
                  </a:cubicBezTo>
                  <a:cubicBezTo>
                    <a:pt x="11721" y="14559"/>
                    <a:pt x="11793" y="14594"/>
                    <a:pt x="11876" y="14594"/>
                  </a:cubicBezTo>
                  <a:cubicBezTo>
                    <a:pt x="11960" y="14594"/>
                    <a:pt x="12031" y="14559"/>
                    <a:pt x="12091" y="14499"/>
                  </a:cubicBezTo>
                  <a:cubicBezTo>
                    <a:pt x="12437" y="14153"/>
                    <a:pt x="12806" y="13807"/>
                    <a:pt x="13164" y="13462"/>
                  </a:cubicBezTo>
                  <a:cubicBezTo>
                    <a:pt x="13396" y="13248"/>
                    <a:pt x="13195" y="12934"/>
                    <a:pt x="12959" y="12934"/>
                  </a:cubicBezTo>
                  <a:close/>
                  <a:moveTo>
                    <a:pt x="10816" y="15076"/>
                  </a:moveTo>
                  <a:cubicBezTo>
                    <a:pt x="10743" y="15076"/>
                    <a:pt x="10667" y="15106"/>
                    <a:pt x="10600" y="15179"/>
                  </a:cubicBezTo>
                  <a:cubicBezTo>
                    <a:pt x="10255" y="15548"/>
                    <a:pt x="9909" y="15918"/>
                    <a:pt x="9575" y="16288"/>
                  </a:cubicBezTo>
                  <a:cubicBezTo>
                    <a:pt x="9396" y="16478"/>
                    <a:pt x="9527" y="16788"/>
                    <a:pt x="9790" y="16788"/>
                  </a:cubicBezTo>
                  <a:cubicBezTo>
                    <a:pt x="9873" y="16788"/>
                    <a:pt x="9957" y="16753"/>
                    <a:pt x="10016" y="16693"/>
                  </a:cubicBezTo>
                  <a:cubicBezTo>
                    <a:pt x="10350" y="16323"/>
                    <a:pt x="10696" y="15954"/>
                    <a:pt x="11042" y="15584"/>
                  </a:cubicBezTo>
                  <a:cubicBezTo>
                    <a:pt x="11240" y="15368"/>
                    <a:pt x="11043" y="15076"/>
                    <a:pt x="10816" y="15076"/>
                  </a:cubicBezTo>
                  <a:close/>
                  <a:moveTo>
                    <a:pt x="8792" y="17331"/>
                  </a:moveTo>
                  <a:cubicBezTo>
                    <a:pt x="8716" y="17331"/>
                    <a:pt x="8638" y="17364"/>
                    <a:pt x="8573" y="17444"/>
                  </a:cubicBezTo>
                  <a:cubicBezTo>
                    <a:pt x="8240" y="17826"/>
                    <a:pt x="7918" y="18219"/>
                    <a:pt x="7596" y="18613"/>
                  </a:cubicBezTo>
                  <a:cubicBezTo>
                    <a:pt x="7500" y="18744"/>
                    <a:pt x="7512" y="18935"/>
                    <a:pt x="7643" y="19030"/>
                  </a:cubicBezTo>
                  <a:cubicBezTo>
                    <a:pt x="7703" y="19078"/>
                    <a:pt x="7763" y="19102"/>
                    <a:pt x="7834" y="19102"/>
                  </a:cubicBezTo>
                  <a:cubicBezTo>
                    <a:pt x="7918" y="19102"/>
                    <a:pt x="8013" y="19066"/>
                    <a:pt x="8061" y="18994"/>
                  </a:cubicBezTo>
                  <a:cubicBezTo>
                    <a:pt x="8383" y="18601"/>
                    <a:pt x="8705" y="18207"/>
                    <a:pt x="9027" y="17826"/>
                  </a:cubicBezTo>
                  <a:cubicBezTo>
                    <a:pt x="9212" y="17605"/>
                    <a:pt x="9011" y="17331"/>
                    <a:pt x="8792" y="17331"/>
                  </a:cubicBezTo>
                  <a:close/>
                  <a:moveTo>
                    <a:pt x="6902" y="19680"/>
                  </a:moveTo>
                  <a:cubicBezTo>
                    <a:pt x="6816" y="19680"/>
                    <a:pt x="6729" y="19720"/>
                    <a:pt x="6666" y="19817"/>
                  </a:cubicBezTo>
                  <a:cubicBezTo>
                    <a:pt x="6368" y="20222"/>
                    <a:pt x="6069" y="20640"/>
                    <a:pt x="5771" y="21057"/>
                  </a:cubicBezTo>
                  <a:cubicBezTo>
                    <a:pt x="5676" y="21188"/>
                    <a:pt x="5712" y="21367"/>
                    <a:pt x="5843" y="21462"/>
                  </a:cubicBezTo>
                  <a:cubicBezTo>
                    <a:pt x="5891" y="21498"/>
                    <a:pt x="5950" y="21522"/>
                    <a:pt x="6010" y="21522"/>
                  </a:cubicBezTo>
                  <a:cubicBezTo>
                    <a:pt x="6105" y="21522"/>
                    <a:pt x="6201" y="21474"/>
                    <a:pt x="6260" y="21391"/>
                  </a:cubicBezTo>
                  <a:cubicBezTo>
                    <a:pt x="6546" y="20986"/>
                    <a:pt x="6844" y="20580"/>
                    <a:pt x="7143" y="20175"/>
                  </a:cubicBezTo>
                  <a:cubicBezTo>
                    <a:pt x="7340" y="19943"/>
                    <a:pt x="7123" y="19680"/>
                    <a:pt x="6902" y="19680"/>
                  </a:cubicBezTo>
                  <a:close/>
                  <a:moveTo>
                    <a:pt x="5147" y="22176"/>
                  </a:moveTo>
                  <a:cubicBezTo>
                    <a:pt x="5061" y="22176"/>
                    <a:pt x="4975" y="22215"/>
                    <a:pt x="4913" y="22309"/>
                  </a:cubicBezTo>
                  <a:cubicBezTo>
                    <a:pt x="4627" y="22738"/>
                    <a:pt x="4352" y="23168"/>
                    <a:pt x="4090" y="23597"/>
                  </a:cubicBezTo>
                  <a:cubicBezTo>
                    <a:pt x="3971" y="23788"/>
                    <a:pt x="4114" y="24050"/>
                    <a:pt x="4340" y="24050"/>
                  </a:cubicBezTo>
                  <a:cubicBezTo>
                    <a:pt x="4448" y="24050"/>
                    <a:pt x="4543" y="24002"/>
                    <a:pt x="4603" y="23907"/>
                  </a:cubicBezTo>
                  <a:cubicBezTo>
                    <a:pt x="4853" y="23490"/>
                    <a:pt x="5127" y="23060"/>
                    <a:pt x="5414" y="22643"/>
                  </a:cubicBezTo>
                  <a:cubicBezTo>
                    <a:pt x="5557" y="22407"/>
                    <a:pt x="5354" y="22176"/>
                    <a:pt x="5147" y="22176"/>
                  </a:cubicBezTo>
                  <a:close/>
                  <a:moveTo>
                    <a:pt x="3561" y="24755"/>
                  </a:moveTo>
                  <a:cubicBezTo>
                    <a:pt x="3468" y="24755"/>
                    <a:pt x="3375" y="24800"/>
                    <a:pt x="3315" y="24908"/>
                  </a:cubicBezTo>
                  <a:cubicBezTo>
                    <a:pt x="3065" y="25338"/>
                    <a:pt x="2814" y="25791"/>
                    <a:pt x="2576" y="26232"/>
                  </a:cubicBezTo>
                  <a:cubicBezTo>
                    <a:pt x="2492" y="26387"/>
                    <a:pt x="2552" y="26566"/>
                    <a:pt x="2695" y="26637"/>
                  </a:cubicBezTo>
                  <a:cubicBezTo>
                    <a:pt x="2743" y="26661"/>
                    <a:pt x="2790" y="26673"/>
                    <a:pt x="2838" y="26673"/>
                  </a:cubicBezTo>
                  <a:cubicBezTo>
                    <a:pt x="2945" y="26673"/>
                    <a:pt x="3041" y="26614"/>
                    <a:pt x="3100" y="26518"/>
                  </a:cubicBezTo>
                  <a:cubicBezTo>
                    <a:pt x="3339" y="26077"/>
                    <a:pt x="3577" y="25636"/>
                    <a:pt x="3828" y="25207"/>
                  </a:cubicBezTo>
                  <a:cubicBezTo>
                    <a:pt x="3967" y="24969"/>
                    <a:pt x="3764" y="24755"/>
                    <a:pt x="3561" y="24755"/>
                  </a:cubicBezTo>
                  <a:close/>
                  <a:moveTo>
                    <a:pt x="2133" y="27421"/>
                  </a:moveTo>
                  <a:cubicBezTo>
                    <a:pt x="2033" y="27421"/>
                    <a:pt x="1932" y="27471"/>
                    <a:pt x="1872" y="27591"/>
                  </a:cubicBezTo>
                  <a:cubicBezTo>
                    <a:pt x="1646" y="28044"/>
                    <a:pt x="1431" y="28510"/>
                    <a:pt x="1228" y="28975"/>
                  </a:cubicBezTo>
                  <a:cubicBezTo>
                    <a:pt x="1157" y="29118"/>
                    <a:pt x="1228" y="29296"/>
                    <a:pt x="1371" y="29368"/>
                  </a:cubicBezTo>
                  <a:cubicBezTo>
                    <a:pt x="1407" y="29380"/>
                    <a:pt x="1455" y="29392"/>
                    <a:pt x="1491" y="29392"/>
                  </a:cubicBezTo>
                  <a:cubicBezTo>
                    <a:pt x="1610" y="29392"/>
                    <a:pt x="1717" y="29320"/>
                    <a:pt x="1765" y="29213"/>
                  </a:cubicBezTo>
                  <a:cubicBezTo>
                    <a:pt x="1968" y="28760"/>
                    <a:pt x="2194" y="28307"/>
                    <a:pt x="2409" y="27854"/>
                  </a:cubicBezTo>
                  <a:cubicBezTo>
                    <a:pt x="2527" y="27616"/>
                    <a:pt x="2331" y="27421"/>
                    <a:pt x="2133" y="27421"/>
                  </a:cubicBezTo>
                  <a:close/>
                  <a:moveTo>
                    <a:pt x="883" y="30181"/>
                  </a:moveTo>
                  <a:cubicBezTo>
                    <a:pt x="777" y="30181"/>
                    <a:pt x="672" y="30237"/>
                    <a:pt x="620" y="30370"/>
                  </a:cubicBezTo>
                  <a:cubicBezTo>
                    <a:pt x="429" y="30835"/>
                    <a:pt x="239" y="31312"/>
                    <a:pt x="60" y="31789"/>
                  </a:cubicBezTo>
                  <a:cubicBezTo>
                    <a:pt x="0" y="31944"/>
                    <a:pt x="72" y="32111"/>
                    <a:pt x="227" y="32170"/>
                  </a:cubicBezTo>
                  <a:cubicBezTo>
                    <a:pt x="263" y="32182"/>
                    <a:pt x="298" y="32194"/>
                    <a:pt x="334" y="32194"/>
                  </a:cubicBezTo>
                  <a:cubicBezTo>
                    <a:pt x="465" y="32194"/>
                    <a:pt x="573" y="32111"/>
                    <a:pt x="620" y="32003"/>
                  </a:cubicBezTo>
                  <a:cubicBezTo>
                    <a:pt x="787" y="31526"/>
                    <a:pt x="978" y="31061"/>
                    <a:pt x="1169" y="30596"/>
                  </a:cubicBezTo>
                  <a:cubicBezTo>
                    <a:pt x="1268" y="30359"/>
                    <a:pt x="1073" y="30181"/>
                    <a:pt x="883" y="301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6" name="Google Shape;876;p53"/>
          <p:cNvSpPr txBox="1">
            <a:spLocks noGrp="1"/>
          </p:cNvSpPr>
          <p:nvPr>
            <p:ph type="subTitle" idx="1"/>
          </p:nvPr>
        </p:nvSpPr>
        <p:spPr>
          <a:xfrm>
            <a:off x="2842800" y="4436491"/>
            <a:ext cx="3458400" cy="55396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 dirty="0"/>
              <a:t>  ✈  Daniele Lurani 	✈  Riccardo Senes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 dirty="0"/>
              <a:t>  ✈  Emanuele Frau	✈  Fabio Sanna</a:t>
            </a:r>
            <a:endParaRPr sz="1200" b="1" dirty="0"/>
          </a:p>
        </p:txBody>
      </p:sp>
      <p:pic>
        <p:nvPicPr>
          <p:cNvPr id="877" name="Google Shape;87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609" y="1769072"/>
            <a:ext cx="786782" cy="767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53"/>
          <p:cNvSpPr/>
          <p:nvPr/>
        </p:nvSpPr>
        <p:spPr>
          <a:xfrm rot="-9820736">
            <a:off x="390772" y="-1890079"/>
            <a:ext cx="1716428" cy="1035391"/>
          </a:xfrm>
          <a:custGeom>
            <a:avLst/>
            <a:gdLst/>
            <a:ahLst/>
            <a:cxnLst/>
            <a:rect l="l" t="t" r="r" b="b"/>
            <a:pathLst>
              <a:path w="21350" h="13995" extrusionOk="0">
                <a:moveTo>
                  <a:pt x="6772" y="0"/>
                </a:moveTo>
                <a:cubicBezTo>
                  <a:pt x="5893" y="0"/>
                  <a:pt x="5005" y="368"/>
                  <a:pt x="4365" y="1153"/>
                </a:cubicBezTo>
                <a:cubicBezTo>
                  <a:pt x="3759" y="597"/>
                  <a:pt x="2935" y="316"/>
                  <a:pt x="2112" y="316"/>
                </a:cubicBezTo>
                <a:cubicBezTo>
                  <a:pt x="1348" y="316"/>
                  <a:pt x="586" y="558"/>
                  <a:pt x="1" y="1046"/>
                </a:cubicBezTo>
                <a:cubicBezTo>
                  <a:pt x="6427" y="2596"/>
                  <a:pt x="12234" y="6078"/>
                  <a:pt x="16622" y="11038"/>
                </a:cubicBezTo>
                <a:cubicBezTo>
                  <a:pt x="17278" y="11789"/>
                  <a:pt x="18101" y="13340"/>
                  <a:pt x="19019" y="13781"/>
                </a:cubicBezTo>
                <a:cubicBezTo>
                  <a:pt x="19328" y="13928"/>
                  <a:pt x="19582" y="13994"/>
                  <a:pt x="19788" y="13994"/>
                </a:cubicBezTo>
                <a:cubicBezTo>
                  <a:pt x="21350" y="13994"/>
                  <a:pt x="20188" y="10201"/>
                  <a:pt x="19556" y="9190"/>
                </a:cubicBezTo>
                <a:cubicBezTo>
                  <a:pt x="18206" y="7047"/>
                  <a:pt x="15877" y="5260"/>
                  <a:pt x="13438" y="5260"/>
                </a:cubicBezTo>
                <a:cubicBezTo>
                  <a:pt x="13054" y="5260"/>
                  <a:pt x="12668" y="5304"/>
                  <a:pt x="12282" y="5398"/>
                </a:cubicBezTo>
                <a:cubicBezTo>
                  <a:pt x="12342" y="4456"/>
                  <a:pt x="11746" y="3598"/>
                  <a:pt x="10851" y="3312"/>
                </a:cubicBezTo>
                <a:cubicBezTo>
                  <a:pt x="10613" y="3240"/>
                  <a:pt x="10350" y="3204"/>
                  <a:pt x="10160" y="3061"/>
                </a:cubicBezTo>
                <a:cubicBezTo>
                  <a:pt x="9909" y="2858"/>
                  <a:pt x="9850" y="2501"/>
                  <a:pt x="9754" y="2191"/>
                </a:cubicBezTo>
                <a:cubicBezTo>
                  <a:pt x="9316" y="783"/>
                  <a:pt x="8054" y="0"/>
                  <a:pt x="6772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53"/>
          <p:cNvSpPr/>
          <p:nvPr/>
        </p:nvSpPr>
        <p:spPr>
          <a:xfrm rot="-10366113">
            <a:off x="852179" y="-328897"/>
            <a:ext cx="2491994" cy="1026580"/>
          </a:xfrm>
          <a:custGeom>
            <a:avLst/>
            <a:gdLst/>
            <a:ahLst/>
            <a:cxnLst/>
            <a:rect l="l" t="t" r="r" b="b"/>
            <a:pathLst>
              <a:path w="37046" h="16846" extrusionOk="0">
                <a:moveTo>
                  <a:pt x="8435" y="1"/>
                </a:moveTo>
                <a:cubicBezTo>
                  <a:pt x="6701" y="1"/>
                  <a:pt x="5099" y="1569"/>
                  <a:pt x="5509" y="3585"/>
                </a:cubicBezTo>
                <a:cubicBezTo>
                  <a:pt x="4883" y="3466"/>
                  <a:pt x="3406" y="3263"/>
                  <a:pt x="2232" y="3263"/>
                </a:cubicBezTo>
                <a:cubicBezTo>
                  <a:pt x="1641" y="3263"/>
                  <a:pt x="1127" y="3314"/>
                  <a:pt x="835" y="3454"/>
                </a:cubicBezTo>
                <a:cubicBezTo>
                  <a:pt x="621" y="3537"/>
                  <a:pt x="442" y="3680"/>
                  <a:pt x="310" y="3871"/>
                </a:cubicBezTo>
                <a:cubicBezTo>
                  <a:pt x="0" y="4372"/>
                  <a:pt x="7298" y="4730"/>
                  <a:pt x="13486" y="7103"/>
                </a:cubicBezTo>
                <a:cubicBezTo>
                  <a:pt x="20104" y="9642"/>
                  <a:pt x="29643" y="13613"/>
                  <a:pt x="30192" y="14495"/>
                </a:cubicBezTo>
                <a:cubicBezTo>
                  <a:pt x="30824" y="15485"/>
                  <a:pt x="33173" y="16809"/>
                  <a:pt x="34293" y="16844"/>
                </a:cubicBezTo>
                <a:cubicBezTo>
                  <a:pt x="34315" y="16845"/>
                  <a:pt x="34336" y="16846"/>
                  <a:pt x="34357" y="16846"/>
                </a:cubicBezTo>
                <a:cubicBezTo>
                  <a:pt x="37045" y="16846"/>
                  <a:pt x="33831" y="10827"/>
                  <a:pt x="32624" y="9821"/>
                </a:cubicBezTo>
                <a:cubicBezTo>
                  <a:pt x="31515" y="8867"/>
                  <a:pt x="30144" y="8271"/>
                  <a:pt x="28689" y="8116"/>
                </a:cubicBezTo>
                <a:cubicBezTo>
                  <a:pt x="28676" y="8114"/>
                  <a:pt x="28657" y="8113"/>
                  <a:pt x="28633" y="8113"/>
                </a:cubicBezTo>
                <a:cubicBezTo>
                  <a:pt x="28038" y="8113"/>
                  <a:pt x="24407" y="8677"/>
                  <a:pt x="24659" y="8999"/>
                </a:cubicBezTo>
                <a:cubicBezTo>
                  <a:pt x="23858" y="8019"/>
                  <a:pt x="22667" y="7467"/>
                  <a:pt x="21421" y="7467"/>
                </a:cubicBezTo>
                <a:cubicBezTo>
                  <a:pt x="21257" y="7467"/>
                  <a:pt x="21092" y="7477"/>
                  <a:pt x="20927" y="7496"/>
                </a:cubicBezTo>
                <a:cubicBezTo>
                  <a:pt x="20742" y="4606"/>
                  <a:pt x="18326" y="2526"/>
                  <a:pt x="15635" y="2526"/>
                </a:cubicBezTo>
                <a:cubicBezTo>
                  <a:pt x="15029" y="2526"/>
                  <a:pt x="14408" y="2632"/>
                  <a:pt x="13796" y="2858"/>
                </a:cubicBezTo>
                <a:cubicBezTo>
                  <a:pt x="14164" y="1342"/>
                  <a:pt x="13032" y="212"/>
                  <a:pt x="11724" y="212"/>
                </a:cubicBezTo>
                <a:cubicBezTo>
                  <a:pt x="11252" y="212"/>
                  <a:pt x="10758" y="359"/>
                  <a:pt x="10303" y="688"/>
                </a:cubicBezTo>
                <a:cubicBezTo>
                  <a:pt x="9724" y="211"/>
                  <a:pt x="9071" y="1"/>
                  <a:pt x="8435" y="1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53"/>
          <p:cNvSpPr/>
          <p:nvPr/>
        </p:nvSpPr>
        <p:spPr>
          <a:xfrm rot="10065012">
            <a:off x="5419434" y="-2185951"/>
            <a:ext cx="3625184" cy="2109612"/>
          </a:xfrm>
          <a:custGeom>
            <a:avLst/>
            <a:gdLst/>
            <a:ahLst/>
            <a:cxnLst/>
            <a:rect l="l" t="t" r="r" b="b"/>
            <a:pathLst>
              <a:path w="50117" h="31959" extrusionOk="0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53"/>
          <p:cNvSpPr/>
          <p:nvPr/>
        </p:nvSpPr>
        <p:spPr>
          <a:xfrm rot="9231750">
            <a:off x="5813570" y="172423"/>
            <a:ext cx="2437243" cy="682915"/>
          </a:xfrm>
          <a:custGeom>
            <a:avLst/>
            <a:gdLst/>
            <a:ahLst/>
            <a:cxnLst/>
            <a:rect l="l" t="t" r="r" b="b"/>
            <a:pathLst>
              <a:path w="28046" h="10129" extrusionOk="0">
                <a:moveTo>
                  <a:pt x="16285" y="1"/>
                </a:moveTo>
                <a:cubicBezTo>
                  <a:pt x="14834" y="1"/>
                  <a:pt x="13396" y="1280"/>
                  <a:pt x="13594" y="2722"/>
                </a:cubicBezTo>
                <a:cubicBezTo>
                  <a:pt x="12401" y="2985"/>
                  <a:pt x="11459" y="3927"/>
                  <a:pt x="11209" y="5131"/>
                </a:cubicBezTo>
                <a:cubicBezTo>
                  <a:pt x="10226" y="4061"/>
                  <a:pt x="8856" y="3480"/>
                  <a:pt x="7450" y="3480"/>
                </a:cubicBezTo>
                <a:cubicBezTo>
                  <a:pt x="6929" y="3480"/>
                  <a:pt x="6404" y="3560"/>
                  <a:pt x="5891" y="3724"/>
                </a:cubicBezTo>
                <a:cubicBezTo>
                  <a:pt x="3411" y="4559"/>
                  <a:pt x="3351" y="7039"/>
                  <a:pt x="1789" y="8267"/>
                </a:cubicBezTo>
                <a:cubicBezTo>
                  <a:pt x="1324" y="8637"/>
                  <a:pt x="1" y="8744"/>
                  <a:pt x="311" y="9579"/>
                </a:cubicBezTo>
                <a:cubicBezTo>
                  <a:pt x="513" y="10091"/>
                  <a:pt x="1956" y="10115"/>
                  <a:pt x="2361" y="10127"/>
                </a:cubicBezTo>
                <a:cubicBezTo>
                  <a:pt x="2411" y="10128"/>
                  <a:pt x="2461" y="10129"/>
                  <a:pt x="2511" y="10129"/>
                </a:cubicBezTo>
                <a:cubicBezTo>
                  <a:pt x="4898" y="10129"/>
                  <a:pt x="7394" y="8756"/>
                  <a:pt x="9695" y="8195"/>
                </a:cubicBezTo>
                <a:cubicBezTo>
                  <a:pt x="12473" y="7516"/>
                  <a:pt x="15287" y="7075"/>
                  <a:pt x="18137" y="6872"/>
                </a:cubicBezTo>
                <a:cubicBezTo>
                  <a:pt x="19384" y="6777"/>
                  <a:pt x="20634" y="6730"/>
                  <a:pt x="21884" y="6730"/>
                </a:cubicBezTo>
                <a:cubicBezTo>
                  <a:pt x="23945" y="6730"/>
                  <a:pt x="26004" y="6858"/>
                  <a:pt x="28045" y="7110"/>
                </a:cubicBezTo>
                <a:cubicBezTo>
                  <a:pt x="27437" y="6300"/>
                  <a:pt x="26507" y="5787"/>
                  <a:pt x="25482" y="5703"/>
                </a:cubicBezTo>
                <a:cubicBezTo>
                  <a:pt x="25625" y="4237"/>
                  <a:pt x="24790" y="2854"/>
                  <a:pt x="23419" y="2305"/>
                </a:cubicBezTo>
                <a:cubicBezTo>
                  <a:pt x="23011" y="2138"/>
                  <a:pt x="22587" y="2058"/>
                  <a:pt x="22167" y="2058"/>
                </a:cubicBezTo>
                <a:cubicBezTo>
                  <a:pt x="21176" y="2058"/>
                  <a:pt x="20213" y="2506"/>
                  <a:pt x="19568" y="3319"/>
                </a:cubicBezTo>
                <a:cubicBezTo>
                  <a:pt x="19353" y="1769"/>
                  <a:pt x="18196" y="278"/>
                  <a:pt x="16646" y="28"/>
                </a:cubicBezTo>
                <a:cubicBezTo>
                  <a:pt x="16526" y="9"/>
                  <a:pt x="16406" y="1"/>
                  <a:pt x="16285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53"/>
          <p:cNvSpPr/>
          <p:nvPr/>
        </p:nvSpPr>
        <p:spPr>
          <a:xfrm rot="9591655">
            <a:off x="3484853" y="889056"/>
            <a:ext cx="1511998" cy="684140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9000">
              <a:schemeClr val="accent5"/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5"/>
          <p:cNvSpPr txBox="1">
            <a:spLocks noGrp="1"/>
          </p:cNvSpPr>
          <p:nvPr>
            <p:ph type="title" idx="18"/>
          </p:nvPr>
        </p:nvSpPr>
        <p:spPr>
          <a:xfrm>
            <a:off x="717300" y="-39750"/>
            <a:ext cx="7709400" cy="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/>
              <a:t>DESCRIZIONE DEL PROGETTO</a:t>
            </a:r>
            <a:endParaRPr sz="4200"/>
          </a:p>
        </p:txBody>
      </p:sp>
      <p:sp>
        <p:nvSpPr>
          <p:cNvPr id="519" name="Google Shape;519;p45"/>
          <p:cNvSpPr txBox="1">
            <a:spLocks noGrp="1"/>
          </p:cNvSpPr>
          <p:nvPr>
            <p:ph type="ctrTitle"/>
          </p:nvPr>
        </p:nvSpPr>
        <p:spPr>
          <a:xfrm>
            <a:off x="717295" y="1217852"/>
            <a:ext cx="24486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lOGIN E SIGNUP</a:t>
            </a:r>
            <a:endParaRPr sz="2400"/>
          </a:p>
        </p:txBody>
      </p:sp>
      <p:sp>
        <p:nvSpPr>
          <p:cNvPr id="520" name="Google Shape;520;p45"/>
          <p:cNvSpPr txBox="1">
            <a:spLocks noGrp="1"/>
          </p:cNvSpPr>
          <p:nvPr>
            <p:ph type="subTitle" idx="1"/>
          </p:nvPr>
        </p:nvSpPr>
        <p:spPr>
          <a:xfrm>
            <a:off x="717295" y="1484179"/>
            <a:ext cx="2448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Accedi o crea un account per usufruire del servizio.</a:t>
            </a:r>
            <a:endParaRPr sz="1200"/>
          </a:p>
        </p:txBody>
      </p:sp>
      <p:sp>
        <p:nvSpPr>
          <p:cNvPr id="521" name="Google Shape;521;p45"/>
          <p:cNvSpPr txBox="1">
            <a:spLocks noGrp="1"/>
          </p:cNvSpPr>
          <p:nvPr>
            <p:ph type="ctrTitle" idx="2"/>
          </p:nvPr>
        </p:nvSpPr>
        <p:spPr>
          <a:xfrm>
            <a:off x="3342963" y="1217850"/>
            <a:ext cx="27648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CREA VIAGGI</a:t>
            </a:r>
            <a:endParaRPr sz="2400"/>
          </a:p>
        </p:txBody>
      </p:sp>
      <p:sp>
        <p:nvSpPr>
          <p:cNvPr id="522" name="Google Shape;522;p45"/>
          <p:cNvSpPr txBox="1">
            <a:spLocks noGrp="1"/>
          </p:cNvSpPr>
          <p:nvPr>
            <p:ph type="subTitle" idx="3"/>
          </p:nvPr>
        </p:nvSpPr>
        <p:spPr>
          <a:xfrm>
            <a:off x="3342963" y="1484179"/>
            <a:ext cx="24510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Crea dei viaggi e gestiscili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in modo facile e veloce!</a:t>
            </a:r>
            <a:endParaRPr sz="1200"/>
          </a:p>
        </p:txBody>
      </p:sp>
      <p:sp>
        <p:nvSpPr>
          <p:cNvPr id="523" name="Google Shape;523;p45"/>
          <p:cNvSpPr txBox="1">
            <a:spLocks noGrp="1"/>
          </p:cNvSpPr>
          <p:nvPr>
            <p:ph type="ctrTitle" idx="4"/>
          </p:nvPr>
        </p:nvSpPr>
        <p:spPr>
          <a:xfrm>
            <a:off x="5974793" y="2475697"/>
            <a:ext cx="24510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ITINERARIO</a:t>
            </a:r>
            <a:endParaRPr sz="2400"/>
          </a:p>
        </p:txBody>
      </p:sp>
      <p:sp>
        <p:nvSpPr>
          <p:cNvPr id="524" name="Google Shape;524;p45"/>
          <p:cNvSpPr txBox="1">
            <a:spLocks noGrp="1"/>
          </p:cNvSpPr>
          <p:nvPr>
            <p:ph type="subTitle" idx="5"/>
          </p:nvPr>
        </p:nvSpPr>
        <p:spPr>
          <a:xfrm>
            <a:off x="5973918" y="2757862"/>
            <a:ext cx="24510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Organizza al meglio le tappe del tuo viaggio modificando l’itinerario!</a:t>
            </a:r>
            <a:endParaRPr sz="1200"/>
          </a:p>
        </p:txBody>
      </p:sp>
      <p:sp>
        <p:nvSpPr>
          <p:cNvPr id="525" name="Google Shape;525;p45"/>
          <p:cNvSpPr txBox="1">
            <a:spLocks noGrp="1"/>
          </p:cNvSpPr>
          <p:nvPr>
            <p:ph type="ctrTitle" idx="6"/>
          </p:nvPr>
        </p:nvSpPr>
        <p:spPr>
          <a:xfrm>
            <a:off x="719932" y="2475697"/>
            <a:ext cx="24510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MODIFICA VIAGGI</a:t>
            </a:r>
            <a:endParaRPr sz="2400"/>
          </a:p>
        </p:txBody>
      </p:sp>
      <p:sp>
        <p:nvSpPr>
          <p:cNvPr id="526" name="Google Shape;526;p45"/>
          <p:cNvSpPr txBox="1">
            <a:spLocks noGrp="1"/>
          </p:cNvSpPr>
          <p:nvPr>
            <p:ph type="subTitle" idx="7"/>
          </p:nvPr>
        </p:nvSpPr>
        <p:spPr>
          <a:xfrm>
            <a:off x="719057" y="2757862"/>
            <a:ext cx="24510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Modifica partecipanti, destinazioni, itinerario e molto altro!</a:t>
            </a:r>
            <a:endParaRPr sz="1200"/>
          </a:p>
        </p:txBody>
      </p:sp>
      <p:sp>
        <p:nvSpPr>
          <p:cNvPr id="527" name="Google Shape;527;p45"/>
          <p:cNvSpPr txBox="1">
            <a:spLocks noGrp="1"/>
          </p:cNvSpPr>
          <p:nvPr>
            <p:ph type="ctrTitle" idx="8"/>
          </p:nvPr>
        </p:nvSpPr>
        <p:spPr>
          <a:xfrm>
            <a:off x="3347363" y="2475697"/>
            <a:ext cx="24510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LISTA DEI VIAGGI</a:t>
            </a:r>
            <a:endParaRPr sz="2400"/>
          </a:p>
        </p:txBody>
      </p:sp>
      <p:sp>
        <p:nvSpPr>
          <p:cNvPr id="528" name="Google Shape;528;p45"/>
          <p:cNvSpPr txBox="1">
            <a:spLocks noGrp="1"/>
          </p:cNvSpPr>
          <p:nvPr>
            <p:ph type="subTitle" idx="9"/>
          </p:nvPr>
        </p:nvSpPr>
        <p:spPr>
          <a:xfrm>
            <a:off x="3346488" y="2757862"/>
            <a:ext cx="24510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Visualizza la lista dei viaggi a cui partecipi.</a:t>
            </a:r>
            <a:endParaRPr sz="1200"/>
          </a:p>
        </p:txBody>
      </p:sp>
      <p:sp>
        <p:nvSpPr>
          <p:cNvPr id="529" name="Google Shape;529;p45"/>
          <p:cNvSpPr txBox="1">
            <a:spLocks noGrp="1"/>
          </p:cNvSpPr>
          <p:nvPr>
            <p:ph type="title" idx="13"/>
          </p:nvPr>
        </p:nvSpPr>
        <p:spPr>
          <a:xfrm>
            <a:off x="717295" y="834700"/>
            <a:ext cx="2451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01</a:t>
            </a:r>
            <a:endParaRPr sz="3600"/>
          </a:p>
        </p:txBody>
      </p:sp>
      <p:sp>
        <p:nvSpPr>
          <p:cNvPr id="530" name="Google Shape;530;p45"/>
          <p:cNvSpPr txBox="1">
            <a:spLocks noGrp="1"/>
          </p:cNvSpPr>
          <p:nvPr>
            <p:ph type="title" idx="14"/>
          </p:nvPr>
        </p:nvSpPr>
        <p:spPr>
          <a:xfrm>
            <a:off x="3346488" y="834700"/>
            <a:ext cx="2451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02</a:t>
            </a:r>
            <a:endParaRPr sz="3600"/>
          </a:p>
        </p:txBody>
      </p:sp>
      <p:sp>
        <p:nvSpPr>
          <p:cNvPr id="531" name="Google Shape;531;p45"/>
          <p:cNvSpPr txBox="1">
            <a:spLocks noGrp="1"/>
          </p:cNvSpPr>
          <p:nvPr>
            <p:ph type="title" idx="15"/>
          </p:nvPr>
        </p:nvSpPr>
        <p:spPr>
          <a:xfrm>
            <a:off x="719057" y="2051170"/>
            <a:ext cx="2451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03</a:t>
            </a:r>
            <a:endParaRPr sz="3600"/>
          </a:p>
        </p:txBody>
      </p:sp>
      <p:sp>
        <p:nvSpPr>
          <p:cNvPr id="532" name="Google Shape;532;p45"/>
          <p:cNvSpPr txBox="1">
            <a:spLocks noGrp="1"/>
          </p:cNvSpPr>
          <p:nvPr>
            <p:ph type="title" idx="16"/>
          </p:nvPr>
        </p:nvSpPr>
        <p:spPr>
          <a:xfrm>
            <a:off x="3346488" y="2051170"/>
            <a:ext cx="2451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04</a:t>
            </a:r>
            <a:endParaRPr sz="3600"/>
          </a:p>
        </p:txBody>
      </p:sp>
      <p:sp>
        <p:nvSpPr>
          <p:cNvPr id="533" name="Google Shape;533;p45"/>
          <p:cNvSpPr txBox="1">
            <a:spLocks noGrp="1"/>
          </p:cNvSpPr>
          <p:nvPr>
            <p:ph type="title" idx="17"/>
          </p:nvPr>
        </p:nvSpPr>
        <p:spPr>
          <a:xfrm>
            <a:off x="5975243" y="2051170"/>
            <a:ext cx="2451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05</a:t>
            </a:r>
            <a:endParaRPr sz="3600"/>
          </a:p>
        </p:txBody>
      </p:sp>
      <p:sp>
        <p:nvSpPr>
          <p:cNvPr id="534" name="Google Shape;534;p45"/>
          <p:cNvSpPr/>
          <p:nvPr/>
        </p:nvSpPr>
        <p:spPr>
          <a:xfrm rot="-9000068">
            <a:off x="5245048" y="-5780728"/>
            <a:ext cx="8738524" cy="8738578"/>
          </a:xfrm>
          <a:custGeom>
            <a:avLst/>
            <a:gdLst/>
            <a:ahLst/>
            <a:cxnLst/>
            <a:rect l="l" t="t" r="r" b="b"/>
            <a:pathLst>
              <a:path w="161819" h="161820" extrusionOk="0">
                <a:moveTo>
                  <a:pt x="161819" y="80916"/>
                </a:moveTo>
                <a:cubicBezTo>
                  <a:pt x="161819" y="102379"/>
                  <a:pt x="153293" y="122947"/>
                  <a:pt x="138126" y="138127"/>
                </a:cubicBezTo>
                <a:cubicBezTo>
                  <a:pt x="122947" y="153306"/>
                  <a:pt x="102366" y="161819"/>
                  <a:pt x="80915" y="161819"/>
                </a:cubicBezTo>
                <a:cubicBezTo>
                  <a:pt x="59452" y="161819"/>
                  <a:pt x="38872" y="153306"/>
                  <a:pt x="23705" y="138127"/>
                </a:cubicBezTo>
                <a:cubicBezTo>
                  <a:pt x="8526" y="122947"/>
                  <a:pt x="0" y="102379"/>
                  <a:pt x="0" y="80916"/>
                </a:cubicBezTo>
                <a:cubicBezTo>
                  <a:pt x="0" y="59453"/>
                  <a:pt x="8526" y="38872"/>
                  <a:pt x="23705" y="23705"/>
                </a:cubicBezTo>
                <a:cubicBezTo>
                  <a:pt x="38872" y="8526"/>
                  <a:pt x="59452" y="1"/>
                  <a:pt x="80915" y="1"/>
                </a:cubicBezTo>
                <a:cubicBezTo>
                  <a:pt x="102366" y="1"/>
                  <a:pt x="122947" y="8526"/>
                  <a:pt x="138126" y="23705"/>
                </a:cubicBezTo>
                <a:cubicBezTo>
                  <a:pt x="153293" y="38872"/>
                  <a:pt x="161819" y="59453"/>
                  <a:pt x="161819" y="8091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2010"/>
                </a:srgbClr>
              </a:gs>
              <a:gs pos="94000">
                <a:srgbClr val="FFFFFF">
                  <a:alpha val="4313"/>
                  <a:alpha val="22010"/>
                </a:srgbClr>
              </a:gs>
              <a:gs pos="100000">
                <a:srgbClr val="FFFFFF">
                  <a:alpha val="23137"/>
                  <a:alpha val="2201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5"/>
          <p:cNvSpPr/>
          <p:nvPr/>
        </p:nvSpPr>
        <p:spPr>
          <a:xfrm rot="-9000012">
            <a:off x="5448645" y="-5588341"/>
            <a:ext cx="8289227" cy="8289278"/>
          </a:xfrm>
          <a:custGeom>
            <a:avLst/>
            <a:gdLst/>
            <a:ahLst/>
            <a:cxnLst/>
            <a:rect l="l" t="t" r="r" b="b"/>
            <a:pathLst>
              <a:path w="161819" h="161820" extrusionOk="0">
                <a:moveTo>
                  <a:pt x="161819" y="80916"/>
                </a:moveTo>
                <a:cubicBezTo>
                  <a:pt x="161819" y="102379"/>
                  <a:pt x="153293" y="122947"/>
                  <a:pt x="138126" y="138127"/>
                </a:cubicBezTo>
                <a:cubicBezTo>
                  <a:pt x="122947" y="153306"/>
                  <a:pt x="102366" y="161819"/>
                  <a:pt x="80915" y="161819"/>
                </a:cubicBezTo>
                <a:cubicBezTo>
                  <a:pt x="59452" y="161819"/>
                  <a:pt x="38872" y="153306"/>
                  <a:pt x="23705" y="138127"/>
                </a:cubicBezTo>
                <a:cubicBezTo>
                  <a:pt x="8526" y="122947"/>
                  <a:pt x="0" y="102379"/>
                  <a:pt x="0" y="80916"/>
                </a:cubicBezTo>
                <a:cubicBezTo>
                  <a:pt x="0" y="59453"/>
                  <a:pt x="8526" y="38872"/>
                  <a:pt x="23705" y="23705"/>
                </a:cubicBezTo>
                <a:cubicBezTo>
                  <a:pt x="38872" y="8526"/>
                  <a:pt x="59452" y="1"/>
                  <a:pt x="80915" y="1"/>
                </a:cubicBezTo>
                <a:cubicBezTo>
                  <a:pt x="102366" y="1"/>
                  <a:pt x="122947" y="8526"/>
                  <a:pt x="138126" y="23705"/>
                </a:cubicBezTo>
                <a:cubicBezTo>
                  <a:pt x="153293" y="38872"/>
                  <a:pt x="161819" y="59453"/>
                  <a:pt x="161819" y="8091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2010"/>
                </a:srgbClr>
              </a:gs>
              <a:gs pos="94000">
                <a:srgbClr val="FFFFFF">
                  <a:alpha val="4313"/>
                  <a:alpha val="22010"/>
                </a:srgbClr>
              </a:gs>
              <a:gs pos="100000">
                <a:srgbClr val="FFFFFF">
                  <a:alpha val="23137"/>
                  <a:alpha val="2201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45"/>
          <p:cNvGrpSpPr/>
          <p:nvPr/>
        </p:nvGrpSpPr>
        <p:grpSpPr>
          <a:xfrm rot="-9000000">
            <a:off x="5834014" y="-5263742"/>
            <a:ext cx="7560569" cy="7560569"/>
            <a:chOff x="-8385654" y="2991527"/>
            <a:chExt cx="7497589" cy="7497589"/>
          </a:xfrm>
        </p:grpSpPr>
        <p:sp>
          <p:nvSpPr>
            <p:cNvPr id="537" name="Google Shape;537;p45"/>
            <p:cNvSpPr/>
            <p:nvPr/>
          </p:nvSpPr>
          <p:spPr>
            <a:xfrm>
              <a:off x="-8385654" y="2991527"/>
              <a:ext cx="7497589" cy="7497589"/>
            </a:xfrm>
            <a:custGeom>
              <a:avLst/>
              <a:gdLst/>
              <a:ahLst/>
              <a:cxnLst/>
              <a:rect l="l" t="t" r="r" b="b"/>
              <a:pathLst>
                <a:path w="140011" h="140011" extrusionOk="0">
                  <a:moveTo>
                    <a:pt x="70005" y="1"/>
                  </a:moveTo>
                  <a:cubicBezTo>
                    <a:pt x="51440" y="1"/>
                    <a:pt x="33626" y="7370"/>
                    <a:pt x="20498" y="20498"/>
                  </a:cubicBezTo>
                  <a:cubicBezTo>
                    <a:pt x="7369" y="33626"/>
                    <a:pt x="0" y="51440"/>
                    <a:pt x="0" y="70006"/>
                  </a:cubicBezTo>
                  <a:cubicBezTo>
                    <a:pt x="0" y="88571"/>
                    <a:pt x="7369" y="106374"/>
                    <a:pt x="20498" y="119502"/>
                  </a:cubicBezTo>
                  <a:cubicBezTo>
                    <a:pt x="33626" y="132630"/>
                    <a:pt x="51440" y="140011"/>
                    <a:pt x="70005" y="140011"/>
                  </a:cubicBezTo>
                  <a:cubicBezTo>
                    <a:pt x="88571" y="140011"/>
                    <a:pt x="106373" y="132630"/>
                    <a:pt x="119501" y="119502"/>
                  </a:cubicBezTo>
                  <a:cubicBezTo>
                    <a:pt x="132629" y="106374"/>
                    <a:pt x="140010" y="88571"/>
                    <a:pt x="140010" y="70006"/>
                  </a:cubicBezTo>
                  <a:cubicBezTo>
                    <a:pt x="140010" y="51440"/>
                    <a:pt x="132629" y="33626"/>
                    <a:pt x="119501" y="20498"/>
                  </a:cubicBezTo>
                  <a:cubicBezTo>
                    <a:pt x="106373" y="7370"/>
                    <a:pt x="88571" y="1"/>
                    <a:pt x="70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-6237014" y="3099342"/>
              <a:ext cx="1583581" cy="1248036"/>
            </a:xfrm>
            <a:custGeom>
              <a:avLst/>
              <a:gdLst/>
              <a:ahLst/>
              <a:cxnLst/>
              <a:rect l="l" t="t" r="r" b="b"/>
              <a:pathLst>
                <a:path w="29572" h="23306" extrusionOk="0">
                  <a:moveTo>
                    <a:pt x="16472" y="1"/>
                  </a:moveTo>
                  <a:cubicBezTo>
                    <a:pt x="16328" y="1"/>
                    <a:pt x="16185" y="9"/>
                    <a:pt x="16050" y="22"/>
                  </a:cubicBezTo>
                  <a:cubicBezTo>
                    <a:pt x="9682" y="642"/>
                    <a:pt x="3196" y="2908"/>
                    <a:pt x="441" y="9108"/>
                  </a:cubicBezTo>
                  <a:cubicBezTo>
                    <a:pt x="203" y="9621"/>
                    <a:pt x="0" y="10193"/>
                    <a:pt x="119" y="10754"/>
                  </a:cubicBezTo>
                  <a:cubicBezTo>
                    <a:pt x="225" y="11249"/>
                    <a:pt x="664" y="11697"/>
                    <a:pt x="1151" y="11697"/>
                  </a:cubicBezTo>
                  <a:cubicBezTo>
                    <a:pt x="1216" y="11697"/>
                    <a:pt x="1282" y="11689"/>
                    <a:pt x="1348" y="11672"/>
                  </a:cubicBezTo>
                  <a:lnTo>
                    <a:pt x="1348" y="11672"/>
                  </a:lnTo>
                  <a:cubicBezTo>
                    <a:pt x="656" y="13079"/>
                    <a:pt x="728" y="14748"/>
                    <a:pt x="1538" y="16084"/>
                  </a:cubicBezTo>
                  <a:cubicBezTo>
                    <a:pt x="1336" y="14486"/>
                    <a:pt x="1288" y="12519"/>
                    <a:pt x="2647" y="11636"/>
                  </a:cubicBezTo>
                  <a:lnTo>
                    <a:pt x="2647" y="11636"/>
                  </a:lnTo>
                  <a:cubicBezTo>
                    <a:pt x="1121" y="14903"/>
                    <a:pt x="1884" y="19077"/>
                    <a:pt x="4460" y="21593"/>
                  </a:cubicBezTo>
                  <a:cubicBezTo>
                    <a:pt x="5456" y="22559"/>
                    <a:pt x="6802" y="23305"/>
                    <a:pt x="8162" y="23305"/>
                  </a:cubicBezTo>
                  <a:cubicBezTo>
                    <a:pt x="8447" y="23305"/>
                    <a:pt x="8732" y="23273"/>
                    <a:pt x="9015" y="23202"/>
                  </a:cubicBezTo>
                  <a:cubicBezTo>
                    <a:pt x="9611" y="23059"/>
                    <a:pt x="10207" y="22702"/>
                    <a:pt x="10410" y="22117"/>
                  </a:cubicBezTo>
                  <a:cubicBezTo>
                    <a:pt x="10517" y="21760"/>
                    <a:pt x="10517" y="21378"/>
                    <a:pt x="10410" y="21032"/>
                  </a:cubicBezTo>
                  <a:cubicBezTo>
                    <a:pt x="10135" y="19840"/>
                    <a:pt x="9384" y="18838"/>
                    <a:pt x="8872" y="17729"/>
                  </a:cubicBezTo>
                  <a:cubicBezTo>
                    <a:pt x="8371" y="16632"/>
                    <a:pt x="8144" y="15225"/>
                    <a:pt x="8895" y="14271"/>
                  </a:cubicBezTo>
                  <a:cubicBezTo>
                    <a:pt x="9331" y="13706"/>
                    <a:pt x="10041" y="13429"/>
                    <a:pt x="10762" y="13429"/>
                  </a:cubicBezTo>
                  <a:cubicBezTo>
                    <a:pt x="11165" y="13429"/>
                    <a:pt x="11572" y="13516"/>
                    <a:pt x="11936" y="13687"/>
                  </a:cubicBezTo>
                  <a:cubicBezTo>
                    <a:pt x="12938" y="14164"/>
                    <a:pt x="13605" y="15178"/>
                    <a:pt x="13891" y="16251"/>
                  </a:cubicBezTo>
                  <a:cubicBezTo>
                    <a:pt x="13986" y="16394"/>
                    <a:pt x="14117" y="16454"/>
                    <a:pt x="14260" y="16454"/>
                  </a:cubicBezTo>
                  <a:cubicBezTo>
                    <a:pt x="14640" y="16454"/>
                    <a:pt x="15100" y="16022"/>
                    <a:pt x="15143" y="15571"/>
                  </a:cubicBezTo>
                  <a:cubicBezTo>
                    <a:pt x="15215" y="14951"/>
                    <a:pt x="14965" y="14283"/>
                    <a:pt x="15239" y="13723"/>
                  </a:cubicBezTo>
                  <a:cubicBezTo>
                    <a:pt x="15811" y="12590"/>
                    <a:pt x="17731" y="13234"/>
                    <a:pt x="18661" y="12364"/>
                  </a:cubicBezTo>
                  <a:cubicBezTo>
                    <a:pt x="18995" y="12054"/>
                    <a:pt x="19150" y="11600"/>
                    <a:pt x="19400" y="11219"/>
                  </a:cubicBezTo>
                  <a:cubicBezTo>
                    <a:pt x="19794" y="10670"/>
                    <a:pt x="20426" y="10325"/>
                    <a:pt x="21022" y="10015"/>
                  </a:cubicBezTo>
                  <a:lnTo>
                    <a:pt x="23013" y="8965"/>
                  </a:lnTo>
                  <a:cubicBezTo>
                    <a:pt x="23739" y="8579"/>
                    <a:pt x="24594" y="8203"/>
                    <a:pt x="25381" y="8203"/>
                  </a:cubicBezTo>
                  <a:cubicBezTo>
                    <a:pt x="25783" y="8203"/>
                    <a:pt x="26168" y="8302"/>
                    <a:pt x="26507" y="8548"/>
                  </a:cubicBezTo>
                  <a:cubicBezTo>
                    <a:pt x="26531" y="7928"/>
                    <a:pt x="26185" y="7356"/>
                    <a:pt x="25613" y="7093"/>
                  </a:cubicBezTo>
                  <a:lnTo>
                    <a:pt x="28605" y="6318"/>
                  </a:lnTo>
                  <a:cubicBezTo>
                    <a:pt x="28844" y="6282"/>
                    <a:pt x="29059" y="6175"/>
                    <a:pt x="29237" y="6020"/>
                  </a:cubicBezTo>
                  <a:cubicBezTo>
                    <a:pt x="29571" y="5662"/>
                    <a:pt x="29321" y="5030"/>
                    <a:pt x="28880" y="4792"/>
                  </a:cubicBezTo>
                  <a:cubicBezTo>
                    <a:pt x="28646" y="4669"/>
                    <a:pt x="28385" y="4630"/>
                    <a:pt x="28116" y="4630"/>
                  </a:cubicBezTo>
                  <a:cubicBezTo>
                    <a:pt x="27891" y="4630"/>
                    <a:pt x="27660" y="4657"/>
                    <a:pt x="27437" y="4685"/>
                  </a:cubicBezTo>
                  <a:lnTo>
                    <a:pt x="24361" y="5066"/>
                  </a:lnTo>
                  <a:cubicBezTo>
                    <a:pt x="24178" y="5091"/>
                    <a:pt x="23984" y="5111"/>
                    <a:pt x="23793" y="5111"/>
                  </a:cubicBezTo>
                  <a:cubicBezTo>
                    <a:pt x="23425" y="5111"/>
                    <a:pt x="23070" y="5035"/>
                    <a:pt x="22834" y="4768"/>
                  </a:cubicBezTo>
                  <a:cubicBezTo>
                    <a:pt x="22644" y="4553"/>
                    <a:pt x="22572" y="4255"/>
                    <a:pt x="22393" y="4029"/>
                  </a:cubicBezTo>
                  <a:cubicBezTo>
                    <a:pt x="22183" y="3766"/>
                    <a:pt x="21873" y="3656"/>
                    <a:pt x="21541" y="3656"/>
                  </a:cubicBezTo>
                  <a:cubicBezTo>
                    <a:pt x="21118" y="3656"/>
                    <a:pt x="20659" y="3834"/>
                    <a:pt x="20318" y="4100"/>
                  </a:cubicBezTo>
                  <a:cubicBezTo>
                    <a:pt x="19710" y="4565"/>
                    <a:pt x="19257" y="5245"/>
                    <a:pt x="18566" y="5591"/>
                  </a:cubicBezTo>
                  <a:cubicBezTo>
                    <a:pt x="18447" y="5625"/>
                    <a:pt x="18328" y="5641"/>
                    <a:pt x="18210" y="5641"/>
                  </a:cubicBezTo>
                  <a:cubicBezTo>
                    <a:pt x="17089" y="5641"/>
                    <a:pt x="16099" y="4196"/>
                    <a:pt x="16682" y="3170"/>
                  </a:cubicBezTo>
                  <a:cubicBezTo>
                    <a:pt x="17159" y="2359"/>
                    <a:pt x="18339" y="1811"/>
                    <a:pt x="18148" y="893"/>
                  </a:cubicBezTo>
                  <a:cubicBezTo>
                    <a:pt x="17999" y="205"/>
                    <a:pt x="17208" y="1"/>
                    <a:pt x="16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-3236607" y="3282378"/>
              <a:ext cx="976324" cy="783383"/>
            </a:xfrm>
            <a:custGeom>
              <a:avLst/>
              <a:gdLst/>
              <a:ahLst/>
              <a:cxnLst/>
              <a:rect l="l" t="t" r="r" b="b"/>
              <a:pathLst>
                <a:path w="18232" h="14629" extrusionOk="0">
                  <a:moveTo>
                    <a:pt x="3518" y="0"/>
                  </a:moveTo>
                  <a:cubicBezTo>
                    <a:pt x="3017" y="966"/>
                    <a:pt x="2254" y="1765"/>
                    <a:pt x="1324" y="2325"/>
                  </a:cubicBezTo>
                  <a:cubicBezTo>
                    <a:pt x="835" y="2624"/>
                    <a:pt x="227" y="2910"/>
                    <a:pt x="108" y="3470"/>
                  </a:cubicBezTo>
                  <a:cubicBezTo>
                    <a:pt x="0" y="3971"/>
                    <a:pt x="322" y="4448"/>
                    <a:pt x="620" y="4865"/>
                  </a:cubicBezTo>
                  <a:cubicBezTo>
                    <a:pt x="1157" y="5569"/>
                    <a:pt x="1789" y="6332"/>
                    <a:pt x="2671" y="6391"/>
                  </a:cubicBezTo>
                  <a:cubicBezTo>
                    <a:pt x="2969" y="6403"/>
                    <a:pt x="3303" y="6356"/>
                    <a:pt x="3506" y="6582"/>
                  </a:cubicBezTo>
                  <a:cubicBezTo>
                    <a:pt x="3804" y="6904"/>
                    <a:pt x="3411" y="7417"/>
                    <a:pt x="3005" y="7584"/>
                  </a:cubicBezTo>
                  <a:cubicBezTo>
                    <a:pt x="2600" y="7751"/>
                    <a:pt x="2099" y="7834"/>
                    <a:pt x="1896" y="8228"/>
                  </a:cubicBezTo>
                  <a:cubicBezTo>
                    <a:pt x="1694" y="8585"/>
                    <a:pt x="1872" y="9027"/>
                    <a:pt x="2051" y="9396"/>
                  </a:cubicBezTo>
                  <a:cubicBezTo>
                    <a:pt x="2469" y="10279"/>
                    <a:pt x="2993" y="11244"/>
                    <a:pt x="3923" y="11495"/>
                  </a:cubicBezTo>
                  <a:lnTo>
                    <a:pt x="1324" y="13677"/>
                  </a:lnTo>
                  <a:cubicBezTo>
                    <a:pt x="2445" y="14178"/>
                    <a:pt x="3637" y="14488"/>
                    <a:pt x="4865" y="14607"/>
                  </a:cubicBezTo>
                  <a:cubicBezTo>
                    <a:pt x="4987" y="14619"/>
                    <a:pt x="5112" y="14629"/>
                    <a:pt x="5237" y="14629"/>
                  </a:cubicBezTo>
                  <a:cubicBezTo>
                    <a:pt x="5478" y="14629"/>
                    <a:pt x="5719" y="14594"/>
                    <a:pt x="5938" y="14476"/>
                  </a:cubicBezTo>
                  <a:cubicBezTo>
                    <a:pt x="6260" y="14297"/>
                    <a:pt x="6463" y="13868"/>
                    <a:pt x="6272" y="13558"/>
                  </a:cubicBezTo>
                  <a:cubicBezTo>
                    <a:pt x="6530" y="13496"/>
                    <a:pt x="6793" y="13466"/>
                    <a:pt x="7054" y="13466"/>
                  </a:cubicBezTo>
                  <a:cubicBezTo>
                    <a:pt x="7554" y="13466"/>
                    <a:pt x="8052" y="13577"/>
                    <a:pt x="8514" y="13796"/>
                  </a:cubicBezTo>
                  <a:cubicBezTo>
                    <a:pt x="9039" y="13486"/>
                    <a:pt x="9587" y="13224"/>
                    <a:pt x="10171" y="13021"/>
                  </a:cubicBezTo>
                  <a:cubicBezTo>
                    <a:pt x="10327" y="12964"/>
                    <a:pt x="10499" y="12912"/>
                    <a:pt x="10668" y="12912"/>
                  </a:cubicBezTo>
                  <a:cubicBezTo>
                    <a:pt x="10746" y="12912"/>
                    <a:pt x="10824" y="12923"/>
                    <a:pt x="10899" y="12950"/>
                  </a:cubicBezTo>
                  <a:cubicBezTo>
                    <a:pt x="11089" y="13021"/>
                    <a:pt x="11233" y="13200"/>
                    <a:pt x="11411" y="13307"/>
                  </a:cubicBezTo>
                  <a:cubicBezTo>
                    <a:pt x="11566" y="13396"/>
                    <a:pt x="11735" y="13437"/>
                    <a:pt x="11901" y="13437"/>
                  </a:cubicBezTo>
                  <a:cubicBezTo>
                    <a:pt x="12273" y="13437"/>
                    <a:pt x="12633" y="13229"/>
                    <a:pt x="12807" y="12866"/>
                  </a:cubicBezTo>
                  <a:cubicBezTo>
                    <a:pt x="12425" y="12497"/>
                    <a:pt x="12592" y="11793"/>
                    <a:pt x="13021" y="11459"/>
                  </a:cubicBezTo>
                  <a:cubicBezTo>
                    <a:pt x="13374" y="11195"/>
                    <a:pt x="13823" y="11115"/>
                    <a:pt x="14270" y="11115"/>
                  </a:cubicBezTo>
                  <a:cubicBezTo>
                    <a:pt x="14367" y="11115"/>
                    <a:pt x="14464" y="11119"/>
                    <a:pt x="14559" y="11125"/>
                  </a:cubicBezTo>
                  <a:cubicBezTo>
                    <a:pt x="14953" y="11137"/>
                    <a:pt x="15346" y="11209"/>
                    <a:pt x="15728" y="11316"/>
                  </a:cubicBezTo>
                  <a:cubicBezTo>
                    <a:pt x="15948" y="11389"/>
                    <a:pt x="16181" y="11491"/>
                    <a:pt x="16407" y="11491"/>
                  </a:cubicBezTo>
                  <a:cubicBezTo>
                    <a:pt x="16476" y="11491"/>
                    <a:pt x="16544" y="11481"/>
                    <a:pt x="16610" y="11459"/>
                  </a:cubicBezTo>
                  <a:cubicBezTo>
                    <a:pt x="16753" y="11400"/>
                    <a:pt x="16884" y="11304"/>
                    <a:pt x="16992" y="11197"/>
                  </a:cubicBezTo>
                  <a:cubicBezTo>
                    <a:pt x="17588" y="10648"/>
                    <a:pt x="18232" y="9921"/>
                    <a:pt x="18005" y="9146"/>
                  </a:cubicBezTo>
                  <a:cubicBezTo>
                    <a:pt x="17874" y="8645"/>
                    <a:pt x="17397" y="8323"/>
                    <a:pt x="16968" y="8037"/>
                  </a:cubicBezTo>
                  <a:cubicBezTo>
                    <a:pt x="15382" y="7012"/>
                    <a:pt x="13760" y="6058"/>
                    <a:pt x="12091" y="5187"/>
                  </a:cubicBezTo>
                  <a:cubicBezTo>
                    <a:pt x="11447" y="4841"/>
                    <a:pt x="10779" y="4508"/>
                    <a:pt x="10279" y="3983"/>
                  </a:cubicBezTo>
                  <a:cubicBezTo>
                    <a:pt x="9885" y="3577"/>
                    <a:pt x="9611" y="3089"/>
                    <a:pt x="9217" y="2695"/>
                  </a:cubicBezTo>
                  <a:cubicBezTo>
                    <a:pt x="8681" y="2147"/>
                    <a:pt x="7965" y="1813"/>
                    <a:pt x="7250" y="1515"/>
                  </a:cubicBezTo>
                  <a:cubicBezTo>
                    <a:pt x="6463" y="1181"/>
                    <a:pt x="5652" y="871"/>
                    <a:pt x="4841" y="585"/>
                  </a:cubicBezTo>
                  <a:lnTo>
                    <a:pt x="35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-7361457" y="3690823"/>
              <a:ext cx="1225385" cy="1102595"/>
            </a:xfrm>
            <a:custGeom>
              <a:avLst/>
              <a:gdLst/>
              <a:ahLst/>
              <a:cxnLst/>
              <a:rect l="l" t="t" r="r" b="b"/>
              <a:pathLst>
                <a:path w="22883" h="20590" extrusionOk="0">
                  <a:moveTo>
                    <a:pt x="12163" y="0"/>
                  </a:moveTo>
                  <a:lnTo>
                    <a:pt x="10994" y="561"/>
                  </a:lnTo>
                  <a:cubicBezTo>
                    <a:pt x="8490" y="1538"/>
                    <a:pt x="6081" y="2802"/>
                    <a:pt x="4126" y="4627"/>
                  </a:cubicBezTo>
                  <a:cubicBezTo>
                    <a:pt x="2159" y="6463"/>
                    <a:pt x="668" y="8895"/>
                    <a:pt x="334" y="11554"/>
                  </a:cubicBezTo>
                  <a:cubicBezTo>
                    <a:pt x="0" y="14225"/>
                    <a:pt x="930" y="17099"/>
                    <a:pt x="3017" y="18792"/>
                  </a:cubicBezTo>
                  <a:cubicBezTo>
                    <a:pt x="4472" y="19961"/>
                    <a:pt x="6344" y="20497"/>
                    <a:pt x="8192" y="20581"/>
                  </a:cubicBezTo>
                  <a:cubicBezTo>
                    <a:pt x="8351" y="20587"/>
                    <a:pt x="8510" y="20590"/>
                    <a:pt x="8669" y="20590"/>
                  </a:cubicBezTo>
                  <a:cubicBezTo>
                    <a:pt x="10358" y="20590"/>
                    <a:pt x="12043" y="20255"/>
                    <a:pt x="13689" y="19830"/>
                  </a:cubicBezTo>
                  <a:cubicBezTo>
                    <a:pt x="16050" y="19221"/>
                    <a:pt x="18375" y="18423"/>
                    <a:pt x="20533" y="17278"/>
                  </a:cubicBezTo>
                  <a:cubicBezTo>
                    <a:pt x="21129" y="16968"/>
                    <a:pt x="21726" y="16622"/>
                    <a:pt x="22155" y="16121"/>
                  </a:cubicBezTo>
                  <a:cubicBezTo>
                    <a:pt x="22596" y="15620"/>
                    <a:pt x="22882" y="14929"/>
                    <a:pt x="22751" y="14273"/>
                  </a:cubicBezTo>
                  <a:cubicBezTo>
                    <a:pt x="22513" y="12997"/>
                    <a:pt x="20974" y="12425"/>
                    <a:pt x="20319" y="11304"/>
                  </a:cubicBezTo>
                  <a:cubicBezTo>
                    <a:pt x="19985" y="10720"/>
                    <a:pt x="19913" y="10028"/>
                    <a:pt x="19877" y="9360"/>
                  </a:cubicBezTo>
                  <a:cubicBezTo>
                    <a:pt x="19818" y="8061"/>
                    <a:pt x="19901" y="6761"/>
                    <a:pt x="20128" y="5473"/>
                  </a:cubicBezTo>
                  <a:cubicBezTo>
                    <a:pt x="20223" y="4913"/>
                    <a:pt x="20307" y="4221"/>
                    <a:pt x="19842" y="3899"/>
                  </a:cubicBezTo>
                  <a:cubicBezTo>
                    <a:pt x="19663" y="3780"/>
                    <a:pt x="19460" y="3708"/>
                    <a:pt x="19245" y="3697"/>
                  </a:cubicBezTo>
                  <a:cubicBezTo>
                    <a:pt x="18956" y="3656"/>
                    <a:pt x="18668" y="3637"/>
                    <a:pt x="18380" y="3637"/>
                  </a:cubicBezTo>
                  <a:cubicBezTo>
                    <a:pt x="16486" y="3637"/>
                    <a:pt x="14627" y="4448"/>
                    <a:pt x="12795" y="5080"/>
                  </a:cubicBezTo>
                  <a:cubicBezTo>
                    <a:pt x="12490" y="5186"/>
                    <a:pt x="12160" y="5283"/>
                    <a:pt x="11841" y="5283"/>
                  </a:cubicBezTo>
                  <a:cubicBezTo>
                    <a:pt x="11661" y="5283"/>
                    <a:pt x="11484" y="5253"/>
                    <a:pt x="11316" y="5175"/>
                  </a:cubicBezTo>
                  <a:cubicBezTo>
                    <a:pt x="10517" y="4782"/>
                    <a:pt x="10589" y="3625"/>
                    <a:pt x="10875" y="2778"/>
                  </a:cubicBezTo>
                  <a:cubicBezTo>
                    <a:pt x="11197" y="1801"/>
                    <a:pt x="11626" y="871"/>
                    <a:pt x="12163" y="0"/>
                  </a:cubicBezTo>
                  <a:close/>
                </a:path>
              </a:pathLst>
            </a:custGeom>
            <a:solidFill>
              <a:srgbClr val="212E1C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-5171315" y="3380889"/>
              <a:ext cx="1905363" cy="1048081"/>
            </a:xfrm>
            <a:custGeom>
              <a:avLst/>
              <a:gdLst/>
              <a:ahLst/>
              <a:cxnLst/>
              <a:rect l="l" t="t" r="r" b="b"/>
              <a:pathLst>
                <a:path w="35581" h="19572" extrusionOk="0">
                  <a:moveTo>
                    <a:pt x="0" y="15504"/>
                  </a:moveTo>
                  <a:lnTo>
                    <a:pt x="0" y="15504"/>
                  </a:lnTo>
                  <a:cubicBezTo>
                    <a:pt x="294" y="15687"/>
                    <a:pt x="615" y="15762"/>
                    <a:pt x="948" y="15762"/>
                  </a:cubicBezTo>
                  <a:cubicBezTo>
                    <a:pt x="1122" y="15762"/>
                    <a:pt x="1300" y="15741"/>
                    <a:pt x="1478" y="15705"/>
                  </a:cubicBezTo>
                  <a:lnTo>
                    <a:pt x="1478" y="15705"/>
                  </a:lnTo>
                  <a:lnTo>
                    <a:pt x="0" y="15504"/>
                  </a:lnTo>
                  <a:close/>
                  <a:moveTo>
                    <a:pt x="28206" y="1"/>
                  </a:moveTo>
                  <a:cubicBezTo>
                    <a:pt x="23929" y="1"/>
                    <a:pt x="19920" y="2808"/>
                    <a:pt x="15635" y="2808"/>
                  </a:cubicBezTo>
                  <a:cubicBezTo>
                    <a:pt x="15460" y="2808"/>
                    <a:pt x="15284" y="2803"/>
                    <a:pt x="15108" y="2794"/>
                  </a:cubicBezTo>
                  <a:cubicBezTo>
                    <a:pt x="13510" y="2718"/>
                    <a:pt x="11933" y="2206"/>
                    <a:pt x="10339" y="2206"/>
                  </a:cubicBezTo>
                  <a:cubicBezTo>
                    <a:pt x="10184" y="2206"/>
                    <a:pt x="10029" y="2211"/>
                    <a:pt x="9873" y="2221"/>
                  </a:cubicBezTo>
                  <a:cubicBezTo>
                    <a:pt x="9456" y="2233"/>
                    <a:pt x="9050" y="2329"/>
                    <a:pt x="8681" y="2519"/>
                  </a:cubicBezTo>
                  <a:cubicBezTo>
                    <a:pt x="7679" y="3068"/>
                    <a:pt x="7452" y="4439"/>
                    <a:pt x="7643" y="5572"/>
                  </a:cubicBezTo>
                  <a:cubicBezTo>
                    <a:pt x="7834" y="6717"/>
                    <a:pt x="8323" y="7802"/>
                    <a:pt x="8335" y="8946"/>
                  </a:cubicBezTo>
                  <a:cubicBezTo>
                    <a:pt x="8347" y="10365"/>
                    <a:pt x="7607" y="11713"/>
                    <a:pt x="6594" y="12714"/>
                  </a:cubicBezTo>
                  <a:cubicBezTo>
                    <a:pt x="5580" y="13704"/>
                    <a:pt x="4328" y="14407"/>
                    <a:pt x="3065" y="15075"/>
                  </a:cubicBezTo>
                  <a:cubicBezTo>
                    <a:pt x="2575" y="15338"/>
                    <a:pt x="2024" y="15595"/>
                    <a:pt x="1478" y="15705"/>
                  </a:cubicBezTo>
                  <a:lnTo>
                    <a:pt x="1478" y="15705"/>
                  </a:lnTo>
                  <a:lnTo>
                    <a:pt x="3863" y="16029"/>
                  </a:lnTo>
                  <a:cubicBezTo>
                    <a:pt x="8275" y="16935"/>
                    <a:pt x="12580" y="18354"/>
                    <a:pt x="17015" y="19094"/>
                  </a:cubicBezTo>
                  <a:cubicBezTo>
                    <a:pt x="18793" y="19389"/>
                    <a:pt x="20612" y="19572"/>
                    <a:pt x="22419" y="19572"/>
                  </a:cubicBezTo>
                  <a:cubicBezTo>
                    <a:pt x="25136" y="19572"/>
                    <a:pt x="27826" y="19159"/>
                    <a:pt x="30310" y="18092"/>
                  </a:cubicBezTo>
                  <a:cubicBezTo>
                    <a:pt x="32206" y="17281"/>
                    <a:pt x="34150" y="15755"/>
                    <a:pt x="34198" y="13692"/>
                  </a:cubicBezTo>
                  <a:cubicBezTo>
                    <a:pt x="34210" y="12762"/>
                    <a:pt x="33828" y="11832"/>
                    <a:pt x="33983" y="10914"/>
                  </a:cubicBezTo>
                  <a:cubicBezTo>
                    <a:pt x="34138" y="9912"/>
                    <a:pt x="34865" y="9113"/>
                    <a:pt x="35354" y="8219"/>
                  </a:cubicBezTo>
                  <a:cubicBezTo>
                    <a:pt x="35485" y="8004"/>
                    <a:pt x="35569" y="7766"/>
                    <a:pt x="35581" y="7515"/>
                  </a:cubicBezTo>
                  <a:cubicBezTo>
                    <a:pt x="35581" y="6764"/>
                    <a:pt x="34710" y="6359"/>
                    <a:pt x="33971" y="6252"/>
                  </a:cubicBezTo>
                  <a:cubicBezTo>
                    <a:pt x="33244" y="6144"/>
                    <a:pt x="32373" y="6049"/>
                    <a:pt x="32004" y="5405"/>
                  </a:cubicBezTo>
                  <a:cubicBezTo>
                    <a:pt x="31539" y="4582"/>
                    <a:pt x="32254" y="3616"/>
                    <a:pt x="32290" y="2686"/>
                  </a:cubicBezTo>
                  <a:cubicBezTo>
                    <a:pt x="32314" y="1887"/>
                    <a:pt x="31825" y="1136"/>
                    <a:pt x="31169" y="695"/>
                  </a:cubicBezTo>
                  <a:cubicBezTo>
                    <a:pt x="30513" y="254"/>
                    <a:pt x="29702" y="75"/>
                    <a:pt x="28915" y="27"/>
                  </a:cubicBezTo>
                  <a:cubicBezTo>
                    <a:pt x="28678" y="9"/>
                    <a:pt x="28442" y="1"/>
                    <a:pt x="28206" y="1"/>
                  </a:cubicBezTo>
                  <a:close/>
                </a:path>
              </a:pathLst>
            </a:custGeom>
            <a:solidFill>
              <a:srgbClr val="212E1C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45"/>
          <p:cNvGrpSpPr/>
          <p:nvPr/>
        </p:nvGrpSpPr>
        <p:grpSpPr>
          <a:xfrm rot="1909063">
            <a:off x="3803573" y="-1933016"/>
            <a:ext cx="6312744" cy="4512837"/>
            <a:chOff x="112010" y="-220638"/>
            <a:chExt cx="6312965" cy="4512995"/>
          </a:xfrm>
        </p:grpSpPr>
        <p:sp>
          <p:nvSpPr>
            <p:cNvPr id="543" name="Google Shape;543;p45"/>
            <p:cNvSpPr/>
            <p:nvPr/>
          </p:nvSpPr>
          <p:spPr>
            <a:xfrm rot="406266">
              <a:off x="322936" y="86134"/>
              <a:ext cx="5434488" cy="3899451"/>
            </a:xfrm>
            <a:custGeom>
              <a:avLst/>
              <a:gdLst/>
              <a:ahLst/>
              <a:cxnLst/>
              <a:rect l="l" t="t" r="r" b="b"/>
              <a:pathLst>
                <a:path w="217385" h="155982" extrusionOk="0">
                  <a:moveTo>
                    <a:pt x="20941" y="0"/>
                  </a:moveTo>
                  <a:cubicBezTo>
                    <a:pt x="20933" y="0"/>
                    <a:pt x="20924" y="0"/>
                    <a:pt x="20916" y="1"/>
                  </a:cubicBezTo>
                  <a:cubicBezTo>
                    <a:pt x="20109" y="55"/>
                    <a:pt x="19330" y="162"/>
                    <a:pt x="18550" y="350"/>
                  </a:cubicBezTo>
                  <a:cubicBezTo>
                    <a:pt x="18362" y="377"/>
                    <a:pt x="18228" y="566"/>
                    <a:pt x="18281" y="754"/>
                  </a:cubicBezTo>
                  <a:cubicBezTo>
                    <a:pt x="18308" y="888"/>
                    <a:pt x="18443" y="1023"/>
                    <a:pt x="18604" y="1023"/>
                  </a:cubicBezTo>
                  <a:cubicBezTo>
                    <a:pt x="18631" y="996"/>
                    <a:pt x="18658" y="996"/>
                    <a:pt x="18685" y="996"/>
                  </a:cubicBezTo>
                  <a:cubicBezTo>
                    <a:pt x="19437" y="834"/>
                    <a:pt x="20190" y="727"/>
                    <a:pt x="20943" y="673"/>
                  </a:cubicBezTo>
                  <a:cubicBezTo>
                    <a:pt x="21391" y="647"/>
                    <a:pt x="21348" y="0"/>
                    <a:pt x="20941" y="0"/>
                  </a:cubicBezTo>
                  <a:close/>
                  <a:moveTo>
                    <a:pt x="16386" y="990"/>
                  </a:moveTo>
                  <a:cubicBezTo>
                    <a:pt x="16340" y="990"/>
                    <a:pt x="16290" y="1000"/>
                    <a:pt x="16238" y="1023"/>
                  </a:cubicBezTo>
                  <a:cubicBezTo>
                    <a:pt x="15485" y="1265"/>
                    <a:pt x="14760" y="1587"/>
                    <a:pt x="14034" y="1964"/>
                  </a:cubicBezTo>
                  <a:cubicBezTo>
                    <a:pt x="13738" y="2125"/>
                    <a:pt x="13845" y="2582"/>
                    <a:pt x="14195" y="2582"/>
                  </a:cubicBezTo>
                  <a:cubicBezTo>
                    <a:pt x="14249" y="2582"/>
                    <a:pt x="14303" y="2582"/>
                    <a:pt x="14356" y="2555"/>
                  </a:cubicBezTo>
                  <a:cubicBezTo>
                    <a:pt x="15028" y="2205"/>
                    <a:pt x="15754" y="1910"/>
                    <a:pt x="16453" y="1641"/>
                  </a:cubicBezTo>
                  <a:cubicBezTo>
                    <a:pt x="16855" y="1523"/>
                    <a:pt x="16717" y="990"/>
                    <a:pt x="16386" y="990"/>
                  </a:cubicBezTo>
                  <a:close/>
                  <a:moveTo>
                    <a:pt x="12212" y="3109"/>
                  </a:moveTo>
                  <a:cubicBezTo>
                    <a:pt x="12142" y="3109"/>
                    <a:pt x="12065" y="3136"/>
                    <a:pt x="11990" y="3200"/>
                  </a:cubicBezTo>
                  <a:cubicBezTo>
                    <a:pt x="11318" y="3630"/>
                    <a:pt x="10673" y="4114"/>
                    <a:pt x="10082" y="4625"/>
                  </a:cubicBezTo>
                  <a:cubicBezTo>
                    <a:pt x="9947" y="4759"/>
                    <a:pt x="9920" y="4975"/>
                    <a:pt x="10055" y="5109"/>
                  </a:cubicBezTo>
                  <a:cubicBezTo>
                    <a:pt x="10109" y="5190"/>
                    <a:pt x="10189" y="5216"/>
                    <a:pt x="10297" y="5216"/>
                  </a:cubicBezTo>
                  <a:cubicBezTo>
                    <a:pt x="10377" y="5216"/>
                    <a:pt x="10458" y="5190"/>
                    <a:pt x="10512" y="5163"/>
                  </a:cubicBezTo>
                  <a:cubicBezTo>
                    <a:pt x="11103" y="4652"/>
                    <a:pt x="11722" y="4168"/>
                    <a:pt x="12367" y="3738"/>
                  </a:cubicBezTo>
                  <a:cubicBezTo>
                    <a:pt x="12690" y="3544"/>
                    <a:pt x="12496" y="3109"/>
                    <a:pt x="12212" y="3109"/>
                  </a:cubicBezTo>
                  <a:close/>
                  <a:moveTo>
                    <a:pt x="8590" y="6184"/>
                  </a:moveTo>
                  <a:cubicBezTo>
                    <a:pt x="8509" y="6184"/>
                    <a:pt x="8428" y="6211"/>
                    <a:pt x="8361" y="6265"/>
                  </a:cubicBezTo>
                  <a:cubicBezTo>
                    <a:pt x="7823" y="6830"/>
                    <a:pt x="7286" y="7448"/>
                    <a:pt x="6775" y="8066"/>
                  </a:cubicBezTo>
                  <a:cubicBezTo>
                    <a:pt x="6614" y="8281"/>
                    <a:pt x="6775" y="8604"/>
                    <a:pt x="7044" y="8604"/>
                  </a:cubicBezTo>
                  <a:cubicBezTo>
                    <a:pt x="7151" y="8604"/>
                    <a:pt x="7232" y="8577"/>
                    <a:pt x="7286" y="8496"/>
                  </a:cubicBezTo>
                  <a:cubicBezTo>
                    <a:pt x="7797" y="7878"/>
                    <a:pt x="8307" y="7313"/>
                    <a:pt x="8818" y="6749"/>
                  </a:cubicBezTo>
                  <a:cubicBezTo>
                    <a:pt x="8953" y="6614"/>
                    <a:pt x="8953" y="6399"/>
                    <a:pt x="8818" y="6265"/>
                  </a:cubicBezTo>
                  <a:cubicBezTo>
                    <a:pt x="8751" y="6211"/>
                    <a:pt x="8670" y="6184"/>
                    <a:pt x="8590" y="6184"/>
                  </a:cubicBezTo>
                  <a:close/>
                  <a:moveTo>
                    <a:pt x="5625" y="9881"/>
                  </a:moveTo>
                  <a:cubicBezTo>
                    <a:pt x="5536" y="9881"/>
                    <a:pt x="5447" y="9917"/>
                    <a:pt x="5377" y="10002"/>
                  </a:cubicBezTo>
                  <a:cubicBezTo>
                    <a:pt x="4920" y="10620"/>
                    <a:pt x="4517" y="11319"/>
                    <a:pt x="4113" y="12018"/>
                  </a:cubicBezTo>
                  <a:cubicBezTo>
                    <a:pt x="4033" y="12179"/>
                    <a:pt x="4087" y="12368"/>
                    <a:pt x="4248" y="12475"/>
                  </a:cubicBezTo>
                  <a:cubicBezTo>
                    <a:pt x="4302" y="12502"/>
                    <a:pt x="4355" y="12502"/>
                    <a:pt x="4409" y="12502"/>
                  </a:cubicBezTo>
                  <a:cubicBezTo>
                    <a:pt x="4544" y="12502"/>
                    <a:pt x="4651" y="12448"/>
                    <a:pt x="4705" y="12341"/>
                  </a:cubicBezTo>
                  <a:cubicBezTo>
                    <a:pt x="5081" y="11669"/>
                    <a:pt x="5511" y="10997"/>
                    <a:pt x="5942" y="10351"/>
                  </a:cubicBezTo>
                  <a:cubicBezTo>
                    <a:pt x="6057" y="10102"/>
                    <a:pt x="5844" y="9881"/>
                    <a:pt x="5625" y="9881"/>
                  </a:cubicBezTo>
                  <a:close/>
                  <a:moveTo>
                    <a:pt x="3339" y="13931"/>
                  </a:moveTo>
                  <a:cubicBezTo>
                    <a:pt x="3221" y="13931"/>
                    <a:pt x="3104" y="13992"/>
                    <a:pt x="3038" y="14142"/>
                  </a:cubicBezTo>
                  <a:cubicBezTo>
                    <a:pt x="2716" y="14841"/>
                    <a:pt x="2393" y="15594"/>
                    <a:pt x="2124" y="16320"/>
                  </a:cubicBezTo>
                  <a:cubicBezTo>
                    <a:pt x="2070" y="16508"/>
                    <a:pt x="2151" y="16696"/>
                    <a:pt x="2339" y="16750"/>
                  </a:cubicBezTo>
                  <a:cubicBezTo>
                    <a:pt x="2366" y="16777"/>
                    <a:pt x="2420" y="16777"/>
                    <a:pt x="2447" y="16777"/>
                  </a:cubicBezTo>
                  <a:cubicBezTo>
                    <a:pt x="2581" y="16777"/>
                    <a:pt x="2716" y="16696"/>
                    <a:pt x="2769" y="16561"/>
                  </a:cubicBezTo>
                  <a:cubicBezTo>
                    <a:pt x="3038" y="15836"/>
                    <a:pt x="3307" y="15110"/>
                    <a:pt x="3656" y="14411"/>
                  </a:cubicBezTo>
                  <a:cubicBezTo>
                    <a:pt x="3779" y="14148"/>
                    <a:pt x="3559" y="13931"/>
                    <a:pt x="3339" y="13931"/>
                  </a:cubicBezTo>
                  <a:close/>
                  <a:moveTo>
                    <a:pt x="1731" y="18349"/>
                  </a:moveTo>
                  <a:cubicBezTo>
                    <a:pt x="1579" y="18349"/>
                    <a:pt x="1443" y="18449"/>
                    <a:pt x="1398" y="18605"/>
                  </a:cubicBezTo>
                  <a:cubicBezTo>
                    <a:pt x="1183" y="19357"/>
                    <a:pt x="995" y="20137"/>
                    <a:pt x="834" y="20890"/>
                  </a:cubicBezTo>
                  <a:cubicBezTo>
                    <a:pt x="780" y="21078"/>
                    <a:pt x="914" y="21266"/>
                    <a:pt x="1076" y="21293"/>
                  </a:cubicBezTo>
                  <a:lnTo>
                    <a:pt x="1156" y="21293"/>
                  </a:lnTo>
                  <a:cubicBezTo>
                    <a:pt x="1318" y="21293"/>
                    <a:pt x="1452" y="21186"/>
                    <a:pt x="1479" y="21051"/>
                  </a:cubicBezTo>
                  <a:cubicBezTo>
                    <a:pt x="1640" y="20271"/>
                    <a:pt x="1828" y="19519"/>
                    <a:pt x="2043" y="18793"/>
                  </a:cubicBezTo>
                  <a:cubicBezTo>
                    <a:pt x="2097" y="18605"/>
                    <a:pt x="1990" y="18416"/>
                    <a:pt x="1828" y="18363"/>
                  </a:cubicBezTo>
                  <a:cubicBezTo>
                    <a:pt x="1796" y="18353"/>
                    <a:pt x="1763" y="18349"/>
                    <a:pt x="1731" y="18349"/>
                  </a:cubicBezTo>
                  <a:close/>
                  <a:moveTo>
                    <a:pt x="721" y="22935"/>
                  </a:moveTo>
                  <a:cubicBezTo>
                    <a:pt x="572" y="22935"/>
                    <a:pt x="427" y="23027"/>
                    <a:pt x="403" y="23229"/>
                  </a:cubicBezTo>
                  <a:cubicBezTo>
                    <a:pt x="296" y="24008"/>
                    <a:pt x="188" y="24788"/>
                    <a:pt x="135" y="25568"/>
                  </a:cubicBezTo>
                  <a:cubicBezTo>
                    <a:pt x="108" y="25756"/>
                    <a:pt x="242" y="25917"/>
                    <a:pt x="430" y="25944"/>
                  </a:cubicBezTo>
                  <a:lnTo>
                    <a:pt x="457" y="25944"/>
                  </a:lnTo>
                  <a:cubicBezTo>
                    <a:pt x="645" y="25944"/>
                    <a:pt x="780" y="25810"/>
                    <a:pt x="807" y="25648"/>
                  </a:cubicBezTo>
                  <a:cubicBezTo>
                    <a:pt x="861" y="24869"/>
                    <a:pt x="968" y="24089"/>
                    <a:pt x="1076" y="23336"/>
                  </a:cubicBezTo>
                  <a:cubicBezTo>
                    <a:pt x="1106" y="23081"/>
                    <a:pt x="910" y="22935"/>
                    <a:pt x="721" y="22935"/>
                  </a:cubicBezTo>
                  <a:close/>
                  <a:moveTo>
                    <a:pt x="323" y="27611"/>
                  </a:moveTo>
                  <a:cubicBezTo>
                    <a:pt x="135" y="27611"/>
                    <a:pt x="0" y="27745"/>
                    <a:pt x="0" y="27933"/>
                  </a:cubicBezTo>
                  <a:lnTo>
                    <a:pt x="0" y="28874"/>
                  </a:lnTo>
                  <a:cubicBezTo>
                    <a:pt x="0" y="29358"/>
                    <a:pt x="0" y="29842"/>
                    <a:pt x="27" y="30299"/>
                  </a:cubicBezTo>
                  <a:cubicBezTo>
                    <a:pt x="27" y="30487"/>
                    <a:pt x="162" y="30649"/>
                    <a:pt x="350" y="30649"/>
                  </a:cubicBezTo>
                  <a:lnTo>
                    <a:pt x="350" y="30595"/>
                  </a:lnTo>
                  <a:cubicBezTo>
                    <a:pt x="538" y="30595"/>
                    <a:pt x="699" y="30460"/>
                    <a:pt x="699" y="30272"/>
                  </a:cubicBezTo>
                  <a:cubicBezTo>
                    <a:pt x="672" y="29788"/>
                    <a:pt x="672" y="29331"/>
                    <a:pt x="672" y="28847"/>
                  </a:cubicBezTo>
                  <a:lnTo>
                    <a:pt x="672" y="27933"/>
                  </a:lnTo>
                  <a:cubicBezTo>
                    <a:pt x="672" y="27745"/>
                    <a:pt x="511" y="27611"/>
                    <a:pt x="323" y="27611"/>
                  </a:cubicBezTo>
                  <a:close/>
                  <a:moveTo>
                    <a:pt x="484" y="32315"/>
                  </a:moveTo>
                  <a:cubicBezTo>
                    <a:pt x="296" y="32342"/>
                    <a:pt x="135" y="32504"/>
                    <a:pt x="162" y="32692"/>
                  </a:cubicBezTo>
                  <a:cubicBezTo>
                    <a:pt x="242" y="33471"/>
                    <a:pt x="350" y="34251"/>
                    <a:pt x="457" y="35031"/>
                  </a:cubicBezTo>
                  <a:cubicBezTo>
                    <a:pt x="484" y="35219"/>
                    <a:pt x="619" y="35326"/>
                    <a:pt x="780" y="35326"/>
                  </a:cubicBezTo>
                  <a:lnTo>
                    <a:pt x="834" y="35326"/>
                  </a:lnTo>
                  <a:cubicBezTo>
                    <a:pt x="1022" y="35300"/>
                    <a:pt x="1129" y="35138"/>
                    <a:pt x="1102" y="34950"/>
                  </a:cubicBezTo>
                  <a:cubicBezTo>
                    <a:pt x="995" y="34170"/>
                    <a:pt x="914" y="33391"/>
                    <a:pt x="834" y="32638"/>
                  </a:cubicBezTo>
                  <a:cubicBezTo>
                    <a:pt x="807" y="32450"/>
                    <a:pt x="645" y="32315"/>
                    <a:pt x="484" y="32315"/>
                  </a:cubicBezTo>
                  <a:close/>
                  <a:moveTo>
                    <a:pt x="1179" y="36962"/>
                  </a:moveTo>
                  <a:cubicBezTo>
                    <a:pt x="1163" y="36962"/>
                    <a:pt x="1146" y="36964"/>
                    <a:pt x="1129" y="36966"/>
                  </a:cubicBezTo>
                  <a:cubicBezTo>
                    <a:pt x="941" y="37020"/>
                    <a:pt x="834" y="37181"/>
                    <a:pt x="861" y="37370"/>
                  </a:cubicBezTo>
                  <a:cubicBezTo>
                    <a:pt x="1022" y="38149"/>
                    <a:pt x="1210" y="38929"/>
                    <a:pt x="1398" y="39682"/>
                  </a:cubicBezTo>
                  <a:cubicBezTo>
                    <a:pt x="1452" y="39816"/>
                    <a:pt x="1586" y="39924"/>
                    <a:pt x="1748" y="39924"/>
                  </a:cubicBezTo>
                  <a:lnTo>
                    <a:pt x="1801" y="39924"/>
                  </a:lnTo>
                  <a:cubicBezTo>
                    <a:pt x="1990" y="39870"/>
                    <a:pt x="2097" y="39682"/>
                    <a:pt x="2043" y="39493"/>
                  </a:cubicBezTo>
                  <a:cubicBezTo>
                    <a:pt x="1855" y="38768"/>
                    <a:pt x="1667" y="37988"/>
                    <a:pt x="1533" y="37235"/>
                  </a:cubicBezTo>
                  <a:cubicBezTo>
                    <a:pt x="1484" y="37066"/>
                    <a:pt x="1328" y="36962"/>
                    <a:pt x="1179" y="36962"/>
                  </a:cubicBezTo>
                  <a:close/>
                  <a:moveTo>
                    <a:pt x="2389" y="41498"/>
                  </a:moveTo>
                  <a:cubicBezTo>
                    <a:pt x="2172" y="41498"/>
                    <a:pt x="1955" y="41687"/>
                    <a:pt x="2070" y="41967"/>
                  </a:cubicBezTo>
                  <a:cubicBezTo>
                    <a:pt x="2312" y="42693"/>
                    <a:pt x="2581" y="43445"/>
                    <a:pt x="2850" y="44198"/>
                  </a:cubicBezTo>
                  <a:cubicBezTo>
                    <a:pt x="2904" y="44333"/>
                    <a:pt x="3011" y="44413"/>
                    <a:pt x="3146" y="44413"/>
                  </a:cubicBezTo>
                  <a:cubicBezTo>
                    <a:pt x="3199" y="44413"/>
                    <a:pt x="3226" y="44413"/>
                    <a:pt x="3280" y="44386"/>
                  </a:cubicBezTo>
                  <a:cubicBezTo>
                    <a:pt x="3441" y="44333"/>
                    <a:pt x="3549" y="44117"/>
                    <a:pt x="3468" y="43956"/>
                  </a:cubicBezTo>
                  <a:cubicBezTo>
                    <a:pt x="3199" y="43230"/>
                    <a:pt x="2957" y="42478"/>
                    <a:pt x="2716" y="41752"/>
                  </a:cubicBezTo>
                  <a:cubicBezTo>
                    <a:pt x="2663" y="41574"/>
                    <a:pt x="2526" y="41498"/>
                    <a:pt x="2389" y="41498"/>
                  </a:cubicBezTo>
                  <a:close/>
                  <a:moveTo>
                    <a:pt x="4038" y="45916"/>
                  </a:moveTo>
                  <a:cubicBezTo>
                    <a:pt x="3825" y="45916"/>
                    <a:pt x="3606" y="46126"/>
                    <a:pt x="3710" y="46403"/>
                  </a:cubicBezTo>
                  <a:cubicBezTo>
                    <a:pt x="4060" y="47102"/>
                    <a:pt x="4382" y="47827"/>
                    <a:pt x="4732" y="48553"/>
                  </a:cubicBezTo>
                  <a:cubicBezTo>
                    <a:pt x="4786" y="48661"/>
                    <a:pt x="4893" y="48742"/>
                    <a:pt x="5028" y="48742"/>
                  </a:cubicBezTo>
                  <a:cubicBezTo>
                    <a:pt x="5081" y="48715"/>
                    <a:pt x="5108" y="48715"/>
                    <a:pt x="5162" y="48688"/>
                  </a:cubicBezTo>
                  <a:cubicBezTo>
                    <a:pt x="5323" y="48607"/>
                    <a:pt x="5404" y="48419"/>
                    <a:pt x="5323" y="48258"/>
                  </a:cubicBezTo>
                  <a:cubicBezTo>
                    <a:pt x="4974" y="47532"/>
                    <a:pt x="4651" y="46833"/>
                    <a:pt x="4329" y="46134"/>
                  </a:cubicBezTo>
                  <a:cubicBezTo>
                    <a:pt x="4271" y="45980"/>
                    <a:pt x="4155" y="45916"/>
                    <a:pt x="4038" y="45916"/>
                  </a:cubicBezTo>
                  <a:close/>
                  <a:moveTo>
                    <a:pt x="6125" y="50144"/>
                  </a:moveTo>
                  <a:cubicBezTo>
                    <a:pt x="6072" y="50144"/>
                    <a:pt x="6019" y="50159"/>
                    <a:pt x="5968" y="50193"/>
                  </a:cubicBezTo>
                  <a:cubicBezTo>
                    <a:pt x="5780" y="50274"/>
                    <a:pt x="5727" y="50489"/>
                    <a:pt x="5834" y="50650"/>
                  </a:cubicBezTo>
                  <a:cubicBezTo>
                    <a:pt x="6210" y="51349"/>
                    <a:pt x="6614" y="52021"/>
                    <a:pt x="7017" y="52693"/>
                  </a:cubicBezTo>
                  <a:cubicBezTo>
                    <a:pt x="7098" y="52774"/>
                    <a:pt x="7205" y="52855"/>
                    <a:pt x="7313" y="52855"/>
                  </a:cubicBezTo>
                  <a:cubicBezTo>
                    <a:pt x="7366" y="52855"/>
                    <a:pt x="7420" y="52828"/>
                    <a:pt x="7501" y="52801"/>
                  </a:cubicBezTo>
                  <a:cubicBezTo>
                    <a:pt x="7635" y="52693"/>
                    <a:pt x="7689" y="52478"/>
                    <a:pt x="7608" y="52344"/>
                  </a:cubicBezTo>
                  <a:cubicBezTo>
                    <a:pt x="7178" y="51672"/>
                    <a:pt x="6802" y="51000"/>
                    <a:pt x="6426" y="50328"/>
                  </a:cubicBezTo>
                  <a:cubicBezTo>
                    <a:pt x="6352" y="50217"/>
                    <a:pt x="6240" y="50144"/>
                    <a:pt x="6125" y="50144"/>
                  </a:cubicBezTo>
                  <a:close/>
                  <a:moveTo>
                    <a:pt x="8631" y="54140"/>
                  </a:moveTo>
                  <a:cubicBezTo>
                    <a:pt x="8389" y="54140"/>
                    <a:pt x="8161" y="54405"/>
                    <a:pt x="8334" y="54656"/>
                  </a:cubicBezTo>
                  <a:cubicBezTo>
                    <a:pt x="8791" y="55328"/>
                    <a:pt x="9248" y="55946"/>
                    <a:pt x="9732" y="56592"/>
                  </a:cubicBezTo>
                  <a:cubicBezTo>
                    <a:pt x="9784" y="56669"/>
                    <a:pt x="9885" y="56722"/>
                    <a:pt x="9988" y="56726"/>
                  </a:cubicBezTo>
                  <a:lnTo>
                    <a:pt x="9988" y="56726"/>
                  </a:lnTo>
                  <a:cubicBezTo>
                    <a:pt x="10064" y="56723"/>
                    <a:pt x="10139" y="56696"/>
                    <a:pt x="10189" y="56645"/>
                  </a:cubicBezTo>
                  <a:cubicBezTo>
                    <a:pt x="10351" y="56538"/>
                    <a:pt x="10377" y="56323"/>
                    <a:pt x="10270" y="56188"/>
                  </a:cubicBezTo>
                  <a:cubicBezTo>
                    <a:pt x="9786" y="55570"/>
                    <a:pt x="9329" y="54925"/>
                    <a:pt x="8899" y="54280"/>
                  </a:cubicBezTo>
                  <a:cubicBezTo>
                    <a:pt x="8823" y="54181"/>
                    <a:pt x="8726" y="54140"/>
                    <a:pt x="8631" y="54140"/>
                  </a:cubicBezTo>
                  <a:close/>
                  <a:moveTo>
                    <a:pt x="9988" y="56726"/>
                  </a:moveTo>
                  <a:cubicBezTo>
                    <a:pt x="9983" y="56726"/>
                    <a:pt x="9979" y="56726"/>
                    <a:pt x="9974" y="56726"/>
                  </a:cubicBezTo>
                  <a:lnTo>
                    <a:pt x="10001" y="56726"/>
                  </a:lnTo>
                  <a:cubicBezTo>
                    <a:pt x="9997" y="56726"/>
                    <a:pt x="9992" y="56726"/>
                    <a:pt x="9988" y="56726"/>
                  </a:cubicBezTo>
                  <a:close/>
                  <a:moveTo>
                    <a:pt x="11471" y="57864"/>
                  </a:moveTo>
                  <a:cubicBezTo>
                    <a:pt x="11218" y="57864"/>
                    <a:pt x="10990" y="58179"/>
                    <a:pt x="11211" y="58420"/>
                  </a:cubicBezTo>
                  <a:cubicBezTo>
                    <a:pt x="11345" y="58581"/>
                    <a:pt x="11480" y="58769"/>
                    <a:pt x="11641" y="58931"/>
                  </a:cubicBezTo>
                  <a:cubicBezTo>
                    <a:pt x="12017" y="59361"/>
                    <a:pt x="12394" y="59791"/>
                    <a:pt x="12770" y="60194"/>
                  </a:cubicBezTo>
                  <a:cubicBezTo>
                    <a:pt x="12851" y="60275"/>
                    <a:pt x="12931" y="60302"/>
                    <a:pt x="13012" y="60302"/>
                  </a:cubicBezTo>
                  <a:cubicBezTo>
                    <a:pt x="13120" y="60302"/>
                    <a:pt x="13200" y="60275"/>
                    <a:pt x="13281" y="60221"/>
                  </a:cubicBezTo>
                  <a:cubicBezTo>
                    <a:pt x="13388" y="60087"/>
                    <a:pt x="13388" y="59871"/>
                    <a:pt x="13281" y="59737"/>
                  </a:cubicBezTo>
                  <a:cubicBezTo>
                    <a:pt x="12878" y="59334"/>
                    <a:pt x="12501" y="58904"/>
                    <a:pt x="12125" y="58473"/>
                  </a:cubicBezTo>
                  <a:cubicBezTo>
                    <a:pt x="11990" y="58312"/>
                    <a:pt x="11856" y="58151"/>
                    <a:pt x="11722" y="57990"/>
                  </a:cubicBezTo>
                  <a:cubicBezTo>
                    <a:pt x="11646" y="57901"/>
                    <a:pt x="11557" y="57864"/>
                    <a:pt x="11471" y="57864"/>
                  </a:cubicBezTo>
                  <a:close/>
                  <a:moveTo>
                    <a:pt x="14647" y="61286"/>
                  </a:moveTo>
                  <a:cubicBezTo>
                    <a:pt x="14379" y="61286"/>
                    <a:pt x="14150" y="61642"/>
                    <a:pt x="14437" y="61888"/>
                  </a:cubicBezTo>
                  <a:cubicBezTo>
                    <a:pt x="15001" y="62425"/>
                    <a:pt x="15566" y="62990"/>
                    <a:pt x="16158" y="63501"/>
                  </a:cubicBezTo>
                  <a:cubicBezTo>
                    <a:pt x="16211" y="63555"/>
                    <a:pt x="16292" y="63581"/>
                    <a:pt x="16373" y="63581"/>
                  </a:cubicBezTo>
                  <a:lnTo>
                    <a:pt x="16373" y="63608"/>
                  </a:lnTo>
                  <a:cubicBezTo>
                    <a:pt x="16480" y="63608"/>
                    <a:pt x="16561" y="63555"/>
                    <a:pt x="16641" y="63474"/>
                  </a:cubicBezTo>
                  <a:cubicBezTo>
                    <a:pt x="16749" y="63339"/>
                    <a:pt x="16749" y="63124"/>
                    <a:pt x="16615" y="63017"/>
                  </a:cubicBezTo>
                  <a:cubicBezTo>
                    <a:pt x="16023" y="62479"/>
                    <a:pt x="15459" y="61942"/>
                    <a:pt x="14894" y="61404"/>
                  </a:cubicBezTo>
                  <a:cubicBezTo>
                    <a:pt x="14817" y="61321"/>
                    <a:pt x="14730" y="61286"/>
                    <a:pt x="14647" y="61286"/>
                  </a:cubicBezTo>
                  <a:close/>
                  <a:moveTo>
                    <a:pt x="18165" y="64456"/>
                  </a:moveTo>
                  <a:cubicBezTo>
                    <a:pt x="18067" y="64456"/>
                    <a:pt x="17968" y="64498"/>
                    <a:pt x="17905" y="64576"/>
                  </a:cubicBezTo>
                  <a:cubicBezTo>
                    <a:pt x="17797" y="64711"/>
                    <a:pt x="17797" y="64926"/>
                    <a:pt x="17959" y="65060"/>
                  </a:cubicBezTo>
                  <a:cubicBezTo>
                    <a:pt x="18550" y="65544"/>
                    <a:pt x="19169" y="66028"/>
                    <a:pt x="19814" y="66512"/>
                  </a:cubicBezTo>
                  <a:cubicBezTo>
                    <a:pt x="19868" y="66566"/>
                    <a:pt x="19948" y="66592"/>
                    <a:pt x="20002" y="66592"/>
                  </a:cubicBezTo>
                  <a:cubicBezTo>
                    <a:pt x="20109" y="66592"/>
                    <a:pt x="20217" y="66539"/>
                    <a:pt x="20271" y="66431"/>
                  </a:cubicBezTo>
                  <a:cubicBezTo>
                    <a:pt x="20378" y="66297"/>
                    <a:pt x="20351" y="66082"/>
                    <a:pt x="20190" y="65974"/>
                  </a:cubicBezTo>
                  <a:cubicBezTo>
                    <a:pt x="19572" y="65490"/>
                    <a:pt x="18953" y="65006"/>
                    <a:pt x="18362" y="64522"/>
                  </a:cubicBezTo>
                  <a:cubicBezTo>
                    <a:pt x="18306" y="64477"/>
                    <a:pt x="18236" y="64456"/>
                    <a:pt x="18165" y="64456"/>
                  </a:cubicBezTo>
                  <a:close/>
                  <a:moveTo>
                    <a:pt x="21914" y="67284"/>
                  </a:moveTo>
                  <a:cubicBezTo>
                    <a:pt x="21632" y="67284"/>
                    <a:pt x="21412" y="67688"/>
                    <a:pt x="21722" y="67910"/>
                  </a:cubicBezTo>
                  <a:cubicBezTo>
                    <a:pt x="22341" y="68340"/>
                    <a:pt x="23013" y="68797"/>
                    <a:pt x="23685" y="69227"/>
                  </a:cubicBezTo>
                  <a:cubicBezTo>
                    <a:pt x="23739" y="69254"/>
                    <a:pt x="23819" y="69281"/>
                    <a:pt x="23873" y="69281"/>
                  </a:cubicBezTo>
                  <a:cubicBezTo>
                    <a:pt x="23981" y="69281"/>
                    <a:pt x="24088" y="69200"/>
                    <a:pt x="24142" y="69120"/>
                  </a:cubicBezTo>
                  <a:cubicBezTo>
                    <a:pt x="24250" y="68958"/>
                    <a:pt x="24196" y="68743"/>
                    <a:pt x="24061" y="68662"/>
                  </a:cubicBezTo>
                  <a:cubicBezTo>
                    <a:pt x="23416" y="68232"/>
                    <a:pt x="22744" y="67802"/>
                    <a:pt x="22099" y="67345"/>
                  </a:cubicBezTo>
                  <a:cubicBezTo>
                    <a:pt x="22037" y="67303"/>
                    <a:pt x="21974" y="67284"/>
                    <a:pt x="21914" y="67284"/>
                  </a:cubicBezTo>
                  <a:close/>
                  <a:moveTo>
                    <a:pt x="25865" y="69817"/>
                  </a:moveTo>
                  <a:cubicBezTo>
                    <a:pt x="25555" y="69817"/>
                    <a:pt x="25362" y="70283"/>
                    <a:pt x="25701" y="70464"/>
                  </a:cubicBezTo>
                  <a:cubicBezTo>
                    <a:pt x="26373" y="70840"/>
                    <a:pt x="27072" y="71243"/>
                    <a:pt x="27771" y="71620"/>
                  </a:cubicBezTo>
                  <a:cubicBezTo>
                    <a:pt x="27825" y="71647"/>
                    <a:pt x="27879" y="71647"/>
                    <a:pt x="27933" y="71647"/>
                  </a:cubicBezTo>
                  <a:cubicBezTo>
                    <a:pt x="28282" y="71647"/>
                    <a:pt x="28390" y="71190"/>
                    <a:pt x="28094" y="71028"/>
                  </a:cubicBezTo>
                  <a:cubicBezTo>
                    <a:pt x="27395" y="70652"/>
                    <a:pt x="26723" y="70276"/>
                    <a:pt x="26051" y="69872"/>
                  </a:cubicBezTo>
                  <a:cubicBezTo>
                    <a:pt x="25987" y="69834"/>
                    <a:pt x="25924" y="69817"/>
                    <a:pt x="25865" y="69817"/>
                  </a:cubicBezTo>
                  <a:close/>
                  <a:moveTo>
                    <a:pt x="30009" y="72067"/>
                  </a:moveTo>
                  <a:cubicBezTo>
                    <a:pt x="29694" y="72067"/>
                    <a:pt x="29519" y="72536"/>
                    <a:pt x="29868" y="72722"/>
                  </a:cubicBezTo>
                  <a:cubicBezTo>
                    <a:pt x="30567" y="73045"/>
                    <a:pt x="31293" y="73394"/>
                    <a:pt x="31992" y="73717"/>
                  </a:cubicBezTo>
                  <a:cubicBezTo>
                    <a:pt x="32046" y="73744"/>
                    <a:pt x="32100" y="73744"/>
                    <a:pt x="32153" y="73744"/>
                  </a:cubicBezTo>
                  <a:cubicBezTo>
                    <a:pt x="32503" y="73744"/>
                    <a:pt x="32611" y="73260"/>
                    <a:pt x="32288" y="73098"/>
                  </a:cubicBezTo>
                  <a:cubicBezTo>
                    <a:pt x="31562" y="72776"/>
                    <a:pt x="30863" y="72426"/>
                    <a:pt x="30164" y="72104"/>
                  </a:cubicBezTo>
                  <a:cubicBezTo>
                    <a:pt x="30110" y="72078"/>
                    <a:pt x="30058" y="72067"/>
                    <a:pt x="30009" y="72067"/>
                  </a:cubicBezTo>
                  <a:close/>
                  <a:moveTo>
                    <a:pt x="34280" y="74013"/>
                  </a:moveTo>
                  <a:cubicBezTo>
                    <a:pt x="33956" y="74013"/>
                    <a:pt x="33789" y="74515"/>
                    <a:pt x="34170" y="74658"/>
                  </a:cubicBezTo>
                  <a:cubicBezTo>
                    <a:pt x="34896" y="74953"/>
                    <a:pt x="35622" y="75249"/>
                    <a:pt x="36374" y="75545"/>
                  </a:cubicBezTo>
                  <a:lnTo>
                    <a:pt x="36482" y="75545"/>
                  </a:lnTo>
                  <a:cubicBezTo>
                    <a:pt x="36491" y="75545"/>
                    <a:pt x="36500" y="75546"/>
                    <a:pt x="36509" y="75546"/>
                  </a:cubicBezTo>
                  <a:cubicBezTo>
                    <a:pt x="36863" y="75546"/>
                    <a:pt x="36957" y="75031"/>
                    <a:pt x="36589" y="74900"/>
                  </a:cubicBezTo>
                  <a:cubicBezTo>
                    <a:pt x="35863" y="74631"/>
                    <a:pt x="35138" y="74335"/>
                    <a:pt x="34412" y="74039"/>
                  </a:cubicBezTo>
                  <a:cubicBezTo>
                    <a:pt x="34366" y="74021"/>
                    <a:pt x="34322" y="74013"/>
                    <a:pt x="34280" y="74013"/>
                  </a:cubicBezTo>
                  <a:close/>
                  <a:moveTo>
                    <a:pt x="38648" y="75673"/>
                  </a:moveTo>
                  <a:cubicBezTo>
                    <a:pt x="38321" y="75673"/>
                    <a:pt x="38201" y="76206"/>
                    <a:pt x="38579" y="76324"/>
                  </a:cubicBezTo>
                  <a:cubicBezTo>
                    <a:pt x="39332" y="76593"/>
                    <a:pt x="40084" y="76835"/>
                    <a:pt x="40837" y="77050"/>
                  </a:cubicBezTo>
                  <a:cubicBezTo>
                    <a:pt x="40864" y="77077"/>
                    <a:pt x="40891" y="77077"/>
                    <a:pt x="40945" y="77077"/>
                  </a:cubicBezTo>
                  <a:lnTo>
                    <a:pt x="40945" y="77104"/>
                  </a:lnTo>
                  <a:cubicBezTo>
                    <a:pt x="40961" y="77106"/>
                    <a:pt x="40977" y="77107"/>
                    <a:pt x="40993" y="77107"/>
                  </a:cubicBezTo>
                  <a:cubicBezTo>
                    <a:pt x="41382" y="77107"/>
                    <a:pt x="41465" y="76484"/>
                    <a:pt x="41025" y="76432"/>
                  </a:cubicBezTo>
                  <a:cubicBezTo>
                    <a:pt x="40272" y="76190"/>
                    <a:pt x="39547" y="75948"/>
                    <a:pt x="38794" y="75706"/>
                  </a:cubicBezTo>
                  <a:cubicBezTo>
                    <a:pt x="38742" y="75683"/>
                    <a:pt x="38693" y="75673"/>
                    <a:pt x="38648" y="75673"/>
                  </a:cubicBezTo>
                  <a:close/>
                  <a:moveTo>
                    <a:pt x="43189" y="77065"/>
                  </a:moveTo>
                  <a:cubicBezTo>
                    <a:pt x="42828" y="77065"/>
                    <a:pt x="42698" y="77623"/>
                    <a:pt x="43095" y="77722"/>
                  </a:cubicBezTo>
                  <a:cubicBezTo>
                    <a:pt x="43848" y="77937"/>
                    <a:pt x="44628" y="78153"/>
                    <a:pt x="45380" y="78341"/>
                  </a:cubicBezTo>
                  <a:lnTo>
                    <a:pt x="45461" y="78341"/>
                  </a:lnTo>
                  <a:cubicBezTo>
                    <a:pt x="45479" y="78343"/>
                    <a:pt x="45496" y="78344"/>
                    <a:pt x="45512" y="78344"/>
                  </a:cubicBezTo>
                  <a:cubicBezTo>
                    <a:pt x="45923" y="78344"/>
                    <a:pt x="45981" y="77720"/>
                    <a:pt x="45542" y="77669"/>
                  </a:cubicBezTo>
                  <a:cubicBezTo>
                    <a:pt x="44789" y="77480"/>
                    <a:pt x="44036" y="77292"/>
                    <a:pt x="43283" y="77077"/>
                  </a:cubicBezTo>
                  <a:cubicBezTo>
                    <a:pt x="43251" y="77069"/>
                    <a:pt x="43219" y="77065"/>
                    <a:pt x="43189" y="77065"/>
                  </a:cubicBezTo>
                  <a:close/>
                  <a:moveTo>
                    <a:pt x="47744" y="78194"/>
                  </a:moveTo>
                  <a:cubicBezTo>
                    <a:pt x="47592" y="78194"/>
                    <a:pt x="47469" y="78315"/>
                    <a:pt x="47424" y="78475"/>
                  </a:cubicBezTo>
                  <a:cubicBezTo>
                    <a:pt x="47397" y="78636"/>
                    <a:pt x="47504" y="78825"/>
                    <a:pt x="47692" y="78851"/>
                  </a:cubicBezTo>
                  <a:cubicBezTo>
                    <a:pt x="48445" y="79013"/>
                    <a:pt x="49198" y="79174"/>
                    <a:pt x="49951" y="79309"/>
                  </a:cubicBezTo>
                  <a:lnTo>
                    <a:pt x="50058" y="79309"/>
                  </a:lnTo>
                  <a:cubicBezTo>
                    <a:pt x="50076" y="79311"/>
                    <a:pt x="50093" y="79312"/>
                    <a:pt x="50109" y="79312"/>
                  </a:cubicBezTo>
                  <a:cubicBezTo>
                    <a:pt x="50519" y="79312"/>
                    <a:pt x="50553" y="78688"/>
                    <a:pt x="50139" y="78636"/>
                  </a:cubicBezTo>
                  <a:lnTo>
                    <a:pt x="50058" y="78636"/>
                  </a:lnTo>
                  <a:cubicBezTo>
                    <a:pt x="49332" y="78502"/>
                    <a:pt x="48580" y="78368"/>
                    <a:pt x="47827" y="78206"/>
                  </a:cubicBezTo>
                  <a:cubicBezTo>
                    <a:pt x="47798" y="78198"/>
                    <a:pt x="47771" y="78194"/>
                    <a:pt x="47744" y="78194"/>
                  </a:cubicBezTo>
                  <a:close/>
                  <a:moveTo>
                    <a:pt x="52377" y="79033"/>
                  </a:moveTo>
                  <a:cubicBezTo>
                    <a:pt x="51983" y="79033"/>
                    <a:pt x="51911" y="79636"/>
                    <a:pt x="52316" y="79712"/>
                  </a:cubicBezTo>
                  <a:cubicBezTo>
                    <a:pt x="53096" y="79846"/>
                    <a:pt x="53876" y="79954"/>
                    <a:pt x="54655" y="80088"/>
                  </a:cubicBezTo>
                  <a:lnTo>
                    <a:pt x="54709" y="80088"/>
                  </a:lnTo>
                  <a:lnTo>
                    <a:pt x="54709" y="80061"/>
                  </a:lnTo>
                  <a:cubicBezTo>
                    <a:pt x="54727" y="80063"/>
                    <a:pt x="54744" y="80064"/>
                    <a:pt x="54760" y="80064"/>
                  </a:cubicBezTo>
                  <a:cubicBezTo>
                    <a:pt x="55168" y="80064"/>
                    <a:pt x="55177" y="79441"/>
                    <a:pt x="54763" y="79389"/>
                  </a:cubicBezTo>
                  <a:cubicBezTo>
                    <a:pt x="53983" y="79282"/>
                    <a:pt x="53204" y="79147"/>
                    <a:pt x="52451" y="79040"/>
                  </a:cubicBezTo>
                  <a:cubicBezTo>
                    <a:pt x="52425" y="79035"/>
                    <a:pt x="52400" y="79033"/>
                    <a:pt x="52377" y="79033"/>
                  </a:cubicBezTo>
                  <a:close/>
                  <a:moveTo>
                    <a:pt x="57027" y="79762"/>
                  </a:moveTo>
                  <a:cubicBezTo>
                    <a:pt x="56637" y="79762"/>
                    <a:pt x="56555" y="80386"/>
                    <a:pt x="56994" y="80438"/>
                  </a:cubicBezTo>
                  <a:lnTo>
                    <a:pt x="57075" y="80438"/>
                  </a:lnTo>
                  <a:lnTo>
                    <a:pt x="59306" y="80787"/>
                  </a:lnTo>
                  <a:lnTo>
                    <a:pt x="59360" y="80787"/>
                  </a:lnTo>
                  <a:cubicBezTo>
                    <a:pt x="59369" y="80788"/>
                    <a:pt x="59378" y="80788"/>
                    <a:pt x="59387" y="80788"/>
                  </a:cubicBezTo>
                  <a:cubicBezTo>
                    <a:pt x="59819" y="80788"/>
                    <a:pt x="59862" y="80141"/>
                    <a:pt x="59414" y="80115"/>
                  </a:cubicBezTo>
                  <a:lnTo>
                    <a:pt x="57156" y="79766"/>
                  </a:lnTo>
                  <a:lnTo>
                    <a:pt x="57075" y="79766"/>
                  </a:lnTo>
                  <a:cubicBezTo>
                    <a:pt x="57058" y="79763"/>
                    <a:pt x="57042" y="79762"/>
                    <a:pt x="57027" y="79762"/>
                  </a:cubicBezTo>
                  <a:close/>
                  <a:moveTo>
                    <a:pt x="61679" y="80458"/>
                  </a:moveTo>
                  <a:cubicBezTo>
                    <a:pt x="61285" y="80458"/>
                    <a:pt x="61214" y="81061"/>
                    <a:pt x="61645" y="81137"/>
                  </a:cubicBezTo>
                  <a:cubicBezTo>
                    <a:pt x="62425" y="81271"/>
                    <a:pt x="63205" y="81405"/>
                    <a:pt x="63957" y="81540"/>
                  </a:cubicBezTo>
                  <a:lnTo>
                    <a:pt x="64011" y="81540"/>
                  </a:lnTo>
                  <a:cubicBezTo>
                    <a:pt x="64020" y="81540"/>
                    <a:pt x="64029" y="81541"/>
                    <a:pt x="64037" y="81541"/>
                  </a:cubicBezTo>
                  <a:cubicBezTo>
                    <a:pt x="64470" y="81541"/>
                    <a:pt x="64513" y="80894"/>
                    <a:pt x="64065" y="80868"/>
                  </a:cubicBezTo>
                  <a:cubicBezTo>
                    <a:pt x="63312" y="80733"/>
                    <a:pt x="62532" y="80599"/>
                    <a:pt x="61753" y="80465"/>
                  </a:cubicBezTo>
                  <a:cubicBezTo>
                    <a:pt x="61727" y="80460"/>
                    <a:pt x="61702" y="80458"/>
                    <a:pt x="61679" y="80458"/>
                  </a:cubicBezTo>
                  <a:close/>
                  <a:moveTo>
                    <a:pt x="66356" y="81294"/>
                  </a:moveTo>
                  <a:cubicBezTo>
                    <a:pt x="66188" y="81294"/>
                    <a:pt x="66050" y="81419"/>
                    <a:pt x="66000" y="81567"/>
                  </a:cubicBezTo>
                  <a:cubicBezTo>
                    <a:pt x="65974" y="81755"/>
                    <a:pt x="66081" y="81943"/>
                    <a:pt x="66269" y="81970"/>
                  </a:cubicBezTo>
                  <a:cubicBezTo>
                    <a:pt x="67076" y="82131"/>
                    <a:pt x="67829" y="82293"/>
                    <a:pt x="68554" y="82454"/>
                  </a:cubicBezTo>
                  <a:lnTo>
                    <a:pt x="68635" y="82454"/>
                  </a:lnTo>
                  <a:lnTo>
                    <a:pt x="68635" y="82481"/>
                  </a:lnTo>
                  <a:cubicBezTo>
                    <a:pt x="68653" y="82483"/>
                    <a:pt x="68670" y="82484"/>
                    <a:pt x="68686" y="82484"/>
                  </a:cubicBezTo>
                  <a:cubicBezTo>
                    <a:pt x="69096" y="82484"/>
                    <a:pt x="69129" y="81860"/>
                    <a:pt x="68716" y="81809"/>
                  </a:cubicBezTo>
                  <a:cubicBezTo>
                    <a:pt x="67963" y="81647"/>
                    <a:pt x="67210" y="81459"/>
                    <a:pt x="66404" y="81298"/>
                  </a:cubicBezTo>
                  <a:cubicBezTo>
                    <a:pt x="66387" y="81296"/>
                    <a:pt x="66371" y="81294"/>
                    <a:pt x="66356" y="81294"/>
                  </a:cubicBezTo>
                  <a:close/>
                  <a:moveTo>
                    <a:pt x="70907" y="82361"/>
                  </a:moveTo>
                  <a:cubicBezTo>
                    <a:pt x="70546" y="82361"/>
                    <a:pt x="70415" y="82921"/>
                    <a:pt x="70813" y="83045"/>
                  </a:cubicBezTo>
                  <a:cubicBezTo>
                    <a:pt x="71592" y="83260"/>
                    <a:pt x="72345" y="83476"/>
                    <a:pt x="73071" y="83717"/>
                  </a:cubicBezTo>
                  <a:lnTo>
                    <a:pt x="73178" y="83717"/>
                  </a:lnTo>
                  <a:cubicBezTo>
                    <a:pt x="73203" y="83722"/>
                    <a:pt x="73226" y="83724"/>
                    <a:pt x="73248" y="83724"/>
                  </a:cubicBezTo>
                  <a:cubicBezTo>
                    <a:pt x="73619" y="83724"/>
                    <a:pt x="73690" y="83121"/>
                    <a:pt x="73259" y="83045"/>
                  </a:cubicBezTo>
                  <a:cubicBezTo>
                    <a:pt x="72560" y="82830"/>
                    <a:pt x="71781" y="82588"/>
                    <a:pt x="71001" y="82373"/>
                  </a:cubicBezTo>
                  <a:cubicBezTo>
                    <a:pt x="70968" y="82365"/>
                    <a:pt x="70937" y="82361"/>
                    <a:pt x="70907" y="82361"/>
                  </a:cubicBezTo>
                  <a:close/>
                  <a:moveTo>
                    <a:pt x="75360" y="83825"/>
                  </a:moveTo>
                  <a:cubicBezTo>
                    <a:pt x="75041" y="83825"/>
                    <a:pt x="74891" y="84327"/>
                    <a:pt x="75249" y="84470"/>
                  </a:cubicBezTo>
                  <a:cubicBezTo>
                    <a:pt x="76001" y="84766"/>
                    <a:pt x="76727" y="85062"/>
                    <a:pt x="77399" y="85384"/>
                  </a:cubicBezTo>
                  <a:cubicBezTo>
                    <a:pt x="77453" y="85384"/>
                    <a:pt x="77480" y="85411"/>
                    <a:pt x="77534" y="85411"/>
                  </a:cubicBezTo>
                  <a:cubicBezTo>
                    <a:pt x="77668" y="85411"/>
                    <a:pt x="77803" y="85331"/>
                    <a:pt x="77856" y="85223"/>
                  </a:cubicBezTo>
                  <a:cubicBezTo>
                    <a:pt x="77910" y="85035"/>
                    <a:pt x="77856" y="84847"/>
                    <a:pt x="77668" y="84766"/>
                  </a:cubicBezTo>
                  <a:cubicBezTo>
                    <a:pt x="76996" y="84443"/>
                    <a:pt x="76243" y="84121"/>
                    <a:pt x="75490" y="83852"/>
                  </a:cubicBezTo>
                  <a:cubicBezTo>
                    <a:pt x="75445" y="83834"/>
                    <a:pt x="75401" y="83825"/>
                    <a:pt x="75360" y="83825"/>
                  </a:cubicBezTo>
                  <a:close/>
                  <a:moveTo>
                    <a:pt x="79627" y="85795"/>
                  </a:moveTo>
                  <a:cubicBezTo>
                    <a:pt x="79328" y="85795"/>
                    <a:pt x="79126" y="86250"/>
                    <a:pt x="79469" y="86433"/>
                  </a:cubicBezTo>
                  <a:cubicBezTo>
                    <a:pt x="80141" y="86809"/>
                    <a:pt x="80814" y="87239"/>
                    <a:pt x="81432" y="87643"/>
                  </a:cubicBezTo>
                  <a:cubicBezTo>
                    <a:pt x="81486" y="87696"/>
                    <a:pt x="81566" y="87723"/>
                    <a:pt x="81620" y="87723"/>
                  </a:cubicBezTo>
                  <a:cubicBezTo>
                    <a:pt x="81970" y="87723"/>
                    <a:pt x="82104" y="87293"/>
                    <a:pt x="81808" y="87105"/>
                  </a:cubicBezTo>
                  <a:cubicBezTo>
                    <a:pt x="81190" y="86648"/>
                    <a:pt x="80491" y="86245"/>
                    <a:pt x="79792" y="85841"/>
                  </a:cubicBezTo>
                  <a:cubicBezTo>
                    <a:pt x="79736" y="85809"/>
                    <a:pt x="79680" y="85795"/>
                    <a:pt x="79627" y="85795"/>
                  </a:cubicBezTo>
                  <a:close/>
                  <a:moveTo>
                    <a:pt x="83492" y="88468"/>
                  </a:moveTo>
                  <a:cubicBezTo>
                    <a:pt x="83220" y="88468"/>
                    <a:pt x="83011" y="88834"/>
                    <a:pt x="83287" y="89067"/>
                  </a:cubicBezTo>
                  <a:cubicBezTo>
                    <a:pt x="83878" y="89551"/>
                    <a:pt x="84470" y="90089"/>
                    <a:pt x="85007" y="90627"/>
                  </a:cubicBezTo>
                  <a:cubicBezTo>
                    <a:pt x="85061" y="90707"/>
                    <a:pt x="85142" y="90734"/>
                    <a:pt x="85249" y="90734"/>
                  </a:cubicBezTo>
                  <a:cubicBezTo>
                    <a:pt x="85545" y="90734"/>
                    <a:pt x="85680" y="90385"/>
                    <a:pt x="85464" y="90170"/>
                  </a:cubicBezTo>
                  <a:cubicBezTo>
                    <a:pt x="84927" y="89605"/>
                    <a:pt x="84335" y="89067"/>
                    <a:pt x="83717" y="88557"/>
                  </a:cubicBezTo>
                  <a:cubicBezTo>
                    <a:pt x="83643" y="88494"/>
                    <a:pt x="83565" y="88468"/>
                    <a:pt x="83492" y="88468"/>
                  </a:cubicBezTo>
                  <a:close/>
                  <a:moveTo>
                    <a:pt x="86831" y="91810"/>
                  </a:moveTo>
                  <a:cubicBezTo>
                    <a:pt x="86578" y="91810"/>
                    <a:pt x="86351" y="92093"/>
                    <a:pt x="86567" y="92347"/>
                  </a:cubicBezTo>
                  <a:cubicBezTo>
                    <a:pt x="87051" y="92966"/>
                    <a:pt x="87481" y="93584"/>
                    <a:pt x="87911" y="94229"/>
                  </a:cubicBezTo>
                  <a:cubicBezTo>
                    <a:pt x="87965" y="94337"/>
                    <a:pt x="88072" y="94390"/>
                    <a:pt x="88180" y="94390"/>
                  </a:cubicBezTo>
                  <a:lnTo>
                    <a:pt x="88207" y="94390"/>
                  </a:lnTo>
                  <a:cubicBezTo>
                    <a:pt x="88475" y="94390"/>
                    <a:pt x="88637" y="94095"/>
                    <a:pt x="88475" y="93880"/>
                  </a:cubicBezTo>
                  <a:cubicBezTo>
                    <a:pt x="88045" y="93207"/>
                    <a:pt x="87588" y="92535"/>
                    <a:pt x="87104" y="91944"/>
                  </a:cubicBezTo>
                  <a:cubicBezTo>
                    <a:pt x="87024" y="91849"/>
                    <a:pt x="86926" y="91810"/>
                    <a:pt x="86831" y="91810"/>
                  </a:cubicBezTo>
                  <a:close/>
                  <a:moveTo>
                    <a:pt x="89388" y="95737"/>
                  </a:moveTo>
                  <a:cubicBezTo>
                    <a:pt x="89168" y="95737"/>
                    <a:pt x="88940" y="95973"/>
                    <a:pt x="89067" y="96245"/>
                  </a:cubicBezTo>
                  <a:cubicBezTo>
                    <a:pt x="89416" y="96891"/>
                    <a:pt x="89766" y="97590"/>
                    <a:pt x="90089" y="98342"/>
                  </a:cubicBezTo>
                  <a:cubicBezTo>
                    <a:pt x="90142" y="98450"/>
                    <a:pt x="90250" y="98530"/>
                    <a:pt x="90384" y="98530"/>
                  </a:cubicBezTo>
                  <a:cubicBezTo>
                    <a:pt x="90438" y="98530"/>
                    <a:pt x="90492" y="98530"/>
                    <a:pt x="90519" y="98504"/>
                  </a:cubicBezTo>
                  <a:cubicBezTo>
                    <a:pt x="90707" y="98423"/>
                    <a:pt x="90787" y="98235"/>
                    <a:pt x="90707" y="98073"/>
                  </a:cubicBezTo>
                  <a:cubicBezTo>
                    <a:pt x="90384" y="97321"/>
                    <a:pt x="90035" y="96595"/>
                    <a:pt x="89658" y="95923"/>
                  </a:cubicBezTo>
                  <a:cubicBezTo>
                    <a:pt x="89597" y="95792"/>
                    <a:pt x="89494" y="95737"/>
                    <a:pt x="89388" y="95737"/>
                  </a:cubicBezTo>
                  <a:close/>
                  <a:moveTo>
                    <a:pt x="91257" y="100032"/>
                  </a:moveTo>
                  <a:cubicBezTo>
                    <a:pt x="91043" y="100032"/>
                    <a:pt x="90822" y="100226"/>
                    <a:pt x="90922" y="100493"/>
                  </a:cubicBezTo>
                  <a:cubicBezTo>
                    <a:pt x="91191" y="101192"/>
                    <a:pt x="91433" y="101945"/>
                    <a:pt x="91675" y="102724"/>
                  </a:cubicBezTo>
                  <a:cubicBezTo>
                    <a:pt x="91723" y="102845"/>
                    <a:pt x="91836" y="102944"/>
                    <a:pt x="91955" y="102944"/>
                  </a:cubicBezTo>
                  <a:cubicBezTo>
                    <a:pt x="91969" y="102944"/>
                    <a:pt x="91983" y="102942"/>
                    <a:pt x="91997" y="102939"/>
                  </a:cubicBezTo>
                  <a:lnTo>
                    <a:pt x="92078" y="102939"/>
                  </a:lnTo>
                  <a:cubicBezTo>
                    <a:pt x="92266" y="102886"/>
                    <a:pt x="92374" y="102698"/>
                    <a:pt x="92320" y="102509"/>
                  </a:cubicBezTo>
                  <a:cubicBezTo>
                    <a:pt x="92078" y="101730"/>
                    <a:pt x="91809" y="100977"/>
                    <a:pt x="91567" y="100278"/>
                  </a:cubicBezTo>
                  <a:cubicBezTo>
                    <a:pt x="91516" y="100104"/>
                    <a:pt x="91388" y="100032"/>
                    <a:pt x="91257" y="100032"/>
                  </a:cubicBezTo>
                  <a:close/>
                  <a:moveTo>
                    <a:pt x="92657" y="104539"/>
                  </a:moveTo>
                  <a:cubicBezTo>
                    <a:pt x="92627" y="104539"/>
                    <a:pt x="92595" y="104543"/>
                    <a:pt x="92562" y="104552"/>
                  </a:cubicBezTo>
                  <a:cubicBezTo>
                    <a:pt x="92374" y="104606"/>
                    <a:pt x="92266" y="104794"/>
                    <a:pt x="92320" y="104956"/>
                  </a:cubicBezTo>
                  <a:cubicBezTo>
                    <a:pt x="92508" y="105655"/>
                    <a:pt x="92696" y="106407"/>
                    <a:pt x="92911" y="107241"/>
                  </a:cubicBezTo>
                  <a:cubicBezTo>
                    <a:pt x="92938" y="107375"/>
                    <a:pt x="93073" y="107483"/>
                    <a:pt x="93234" y="107483"/>
                  </a:cubicBezTo>
                  <a:lnTo>
                    <a:pt x="93315" y="107483"/>
                  </a:lnTo>
                  <a:cubicBezTo>
                    <a:pt x="93476" y="107429"/>
                    <a:pt x="93610" y="107241"/>
                    <a:pt x="93557" y="107080"/>
                  </a:cubicBezTo>
                  <a:cubicBezTo>
                    <a:pt x="93341" y="106246"/>
                    <a:pt x="93153" y="105493"/>
                    <a:pt x="92965" y="104794"/>
                  </a:cubicBezTo>
                  <a:cubicBezTo>
                    <a:pt x="92921" y="104639"/>
                    <a:pt x="92803" y="104539"/>
                    <a:pt x="92657" y="104539"/>
                  </a:cubicBezTo>
                  <a:close/>
                  <a:moveTo>
                    <a:pt x="93783" y="109104"/>
                  </a:moveTo>
                  <a:cubicBezTo>
                    <a:pt x="93588" y="109104"/>
                    <a:pt x="93386" y="109260"/>
                    <a:pt x="93449" y="109526"/>
                  </a:cubicBezTo>
                  <a:lnTo>
                    <a:pt x="93987" y="111811"/>
                  </a:lnTo>
                  <a:cubicBezTo>
                    <a:pt x="94014" y="111972"/>
                    <a:pt x="94148" y="112080"/>
                    <a:pt x="94309" y="112080"/>
                  </a:cubicBezTo>
                  <a:cubicBezTo>
                    <a:pt x="94336" y="112080"/>
                    <a:pt x="94363" y="112080"/>
                    <a:pt x="94390" y="112053"/>
                  </a:cubicBezTo>
                  <a:cubicBezTo>
                    <a:pt x="94551" y="112026"/>
                    <a:pt x="94659" y="111838"/>
                    <a:pt x="94632" y="111650"/>
                  </a:cubicBezTo>
                  <a:lnTo>
                    <a:pt x="94094" y="109365"/>
                  </a:lnTo>
                  <a:cubicBezTo>
                    <a:pt x="94060" y="109185"/>
                    <a:pt x="93923" y="109104"/>
                    <a:pt x="93783" y="109104"/>
                  </a:cubicBezTo>
                  <a:close/>
                  <a:moveTo>
                    <a:pt x="133479" y="112241"/>
                  </a:moveTo>
                  <a:cubicBezTo>
                    <a:pt x="132807" y="112241"/>
                    <a:pt x="132135" y="112241"/>
                    <a:pt x="131463" y="112295"/>
                  </a:cubicBezTo>
                  <a:cubicBezTo>
                    <a:pt x="131006" y="112295"/>
                    <a:pt x="131033" y="112967"/>
                    <a:pt x="131463" y="112967"/>
                  </a:cubicBezTo>
                  <a:lnTo>
                    <a:pt x="131490" y="112967"/>
                  </a:lnTo>
                  <a:cubicBezTo>
                    <a:pt x="132135" y="112913"/>
                    <a:pt x="132807" y="112913"/>
                    <a:pt x="133479" y="112913"/>
                  </a:cubicBezTo>
                  <a:lnTo>
                    <a:pt x="133829" y="112913"/>
                  </a:lnTo>
                  <a:cubicBezTo>
                    <a:pt x="134286" y="112913"/>
                    <a:pt x="134286" y="112241"/>
                    <a:pt x="133829" y="112241"/>
                  </a:cubicBezTo>
                  <a:close/>
                  <a:moveTo>
                    <a:pt x="136195" y="112321"/>
                  </a:moveTo>
                  <a:cubicBezTo>
                    <a:pt x="135763" y="112321"/>
                    <a:pt x="135720" y="112968"/>
                    <a:pt x="136168" y="112994"/>
                  </a:cubicBezTo>
                  <a:cubicBezTo>
                    <a:pt x="136947" y="113048"/>
                    <a:pt x="137727" y="113128"/>
                    <a:pt x="138480" y="113236"/>
                  </a:cubicBezTo>
                  <a:lnTo>
                    <a:pt x="138533" y="113236"/>
                  </a:lnTo>
                  <a:lnTo>
                    <a:pt x="138533" y="113263"/>
                  </a:lnTo>
                  <a:cubicBezTo>
                    <a:pt x="138722" y="113236"/>
                    <a:pt x="138856" y="113102"/>
                    <a:pt x="138856" y="112940"/>
                  </a:cubicBezTo>
                  <a:cubicBezTo>
                    <a:pt x="138883" y="112752"/>
                    <a:pt x="138749" y="112591"/>
                    <a:pt x="138560" y="112564"/>
                  </a:cubicBezTo>
                  <a:cubicBezTo>
                    <a:pt x="137781" y="112456"/>
                    <a:pt x="137001" y="112376"/>
                    <a:pt x="136221" y="112322"/>
                  </a:cubicBezTo>
                  <a:cubicBezTo>
                    <a:pt x="136212" y="112321"/>
                    <a:pt x="136204" y="112321"/>
                    <a:pt x="136195" y="112321"/>
                  </a:cubicBezTo>
                  <a:close/>
                  <a:moveTo>
                    <a:pt x="129148" y="112507"/>
                  </a:moveTo>
                  <a:cubicBezTo>
                    <a:pt x="129132" y="112507"/>
                    <a:pt x="129115" y="112508"/>
                    <a:pt x="129097" y="112510"/>
                  </a:cubicBezTo>
                  <a:cubicBezTo>
                    <a:pt x="128318" y="112564"/>
                    <a:pt x="127538" y="112698"/>
                    <a:pt x="126758" y="112833"/>
                  </a:cubicBezTo>
                  <a:cubicBezTo>
                    <a:pt x="126310" y="112859"/>
                    <a:pt x="126379" y="113506"/>
                    <a:pt x="126787" y="113506"/>
                  </a:cubicBezTo>
                  <a:cubicBezTo>
                    <a:pt x="126795" y="113506"/>
                    <a:pt x="126804" y="113505"/>
                    <a:pt x="126812" y="113505"/>
                  </a:cubicBezTo>
                  <a:lnTo>
                    <a:pt x="126893" y="113505"/>
                  </a:lnTo>
                  <a:cubicBezTo>
                    <a:pt x="127645" y="113370"/>
                    <a:pt x="128425" y="113263"/>
                    <a:pt x="129178" y="113182"/>
                  </a:cubicBezTo>
                  <a:cubicBezTo>
                    <a:pt x="129617" y="113131"/>
                    <a:pt x="129560" y="112507"/>
                    <a:pt x="129148" y="112507"/>
                  </a:cubicBezTo>
                  <a:close/>
                  <a:moveTo>
                    <a:pt x="140852" y="112934"/>
                  </a:moveTo>
                  <a:cubicBezTo>
                    <a:pt x="140456" y="112934"/>
                    <a:pt x="140360" y="113536"/>
                    <a:pt x="140792" y="113612"/>
                  </a:cubicBezTo>
                  <a:cubicBezTo>
                    <a:pt x="141544" y="113747"/>
                    <a:pt x="142324" y="113935"/>
                    <a:pt x="143077" y="114123"/>
                  </a:cubicBezTo>
                  <a:lnTo>
                    <a:pt x="143158" y="114123"/>
                  </a:lnTo>
                  <a:cubicBezTo>
                    <a:pt x="143174" y="114125"/>
                    <a:pt x="143190" y="114126"/>
                    <a:pt x="143206" y="114126"/>
                  </a:cubicBezTo>
                  <a:cubicBezTo>
                    <a:pt x="143593" y="114126"/>
                    <a:pt x="143652" y="113503"/>
                    <a:pt x="143238" y="113451"/>
                  </a:cubicBezTo>
                  <a:cubicBezTo>
                    <a:pt x="142459" y="113263"/>
                    <a:pt x="141679" y="113102"/>
                    <a:pt x="140926" y="112940"/>
                  </a:cubicBezTo>
                  <a:cubicBezTo>
                    <a:pt x="140900" y="112936"/>
                    <a:pt x="140876" y="112934"/>
                    <a:pt x="140852" y="112934"/>
                  </a:cubicBezTo>
                  <a:close/>
                  <a:moveTo>
                    <a:pt x="124574" y="113320"/>
                  </a:moveTo>
                  <a:cubicBezTo>
                    <a:pt x="124534" y="113320"/>
                    <a:pt x="124492" y="113327"/>
                    <a:pt x="124446" y="113344"/>
                  </a:cubicBezTo>
                  <a:cubicBezTo>
                    <a:pt x="123667" y="113532"/>
                    <a:pt x="122914" y="113774"/>
                    <a:pt x="122161" y="114016"/>
                  </a:cubicBezTo>
                  <a:cubicBezTo>
                    <a:pt x="121973" y="114069"/>
                    <a:pt x="121892" y="114258"/>
                    <a:pt x="121946" y="114446"/>
                  </a:cubicBezTo>
                  <a:cubicBezTo>
                    <a:pt x="122000" y="114580"/>
                    <a:pt x="122107" y="114661"/>
                    <a:pt x="122269" y="114661"/>
                  </a:cubicBezTo>
                  <a:cubicBezTo>
                    <a:pt x="122296" y="114661"/>
                    <a:pt x="122349" y="114661"/>
                    <a:pt x="122376" y="114634"/>
                  </a:cubicBezTo>
                  <a:cubicBezTo>
                    <a:pt x="123102" y="114392"/>
                    <a:pt x="123855" y="114177"/>
                    <a:pt x="124608" y="113989"/>
                  </a:cubicBezTo>
                  <a:cubicBezTo>
                    <a:pt x="125043" y="113916"/>
                    <a:pt x="124934" y="113320"/>
                    <a:pt x="124574" y="113320"/>
                  </a:cubicBezTo>
                  <a:close/>
                  <a:moveTo>
                    <a:pt x="145409" y="114078"/>
                  </a:moveTo>
                  <a:cubicBezTo>
                    <a:pt x="145059" y="114078"/>
                    <a:pt x="144918" y="114620"/>
                    <a:pt x="145308" y="114741"/>
                  </a:cubicBezTo>
                  <a:cubicBezTo>
                    <a:pt x="146061" y="114983"/>
                    <a:pt x="146787" y="115225"/>
                    <a:pt x="147513" y="115494"/>
                  </a:cubicBezTo>
                  <a:cubicBezTo>
                    <a:pt x="147566" y="115521"/>
                    <a:pt x="147593" y="115521"/>
                    <a:pt x="147647" y="115521"/>
                  </a:cubicBezTo>
                  <a:cubicBezTo>
                    <a:pt x="148024" y="115521"/>
                    <a:pt x="148104" y="115010"/>
                    <a:pt x="147755" y="114876"/>
                  </a:cubicBezTo>
                  <a:cubicBezTo>
                    <a:pt x="147029" y="114607"/>
                    <a:pt x="146276" y="114338"/>
                    <a:pt x="145523" y="114096"/>
                  </a:cubicBezTo>
                  <a:cubicBezTo>
                    <a:pt x="145483" y="114084"/>
                    <a:pt x="145445" y="114078"/>
                    <a:pt x="145409" y="114078"/>
                  </a:cubicBezTo>
                  <a:close/>
                  <a:moveTo>
                    <a:pt x="216740" y="115301"/>
                  </a:moveTo>
                  <a:cubicBezTo>
                    <a:pt x="216027" y="115301"/>
                    <a:pt x="215300" y="115389"/>
                    <a:pt x="214615" y="115602"/>
                  </a:cubicBezTo>
                  <a:cubicBezTo>
                    <a:pt x="214176" y="115653"/>
                    <a:pt x="214258" y="116277"/>
                    <a:pt x="214648" y="116277"/>
                  </a:cubicBezTo>
                  <a:cubicBezTo>
                    <a:pt x="214663" y="116277"/>
                    <a:pt x="214679" y="116276"/>
                    <a:pt x="214696" y="116274"/>
                  </a:cubicBezTo>
                  <a:lnTo>
                    <a:pt x="214723" y="116274"/>
                  </a:lnTo>
                  <a:cubicBezTo>
                    <a:pt x="214750" y="116274"/>
                    <a:pt x="214776" y="116247"/>
                    <a:pt x="214830" y="116247"/>
                  </a:cubicBezTo>
                  <a:cubicBezTo>
                    <a:pt x="215443" y="116058"/>
                    <a:pt x="216097" y="115973"/>
                    <a:pt x="216757" y="115973"/>
                  </a:cubicBezTo>
                  <a:cubicBezTo>
                    <a:pt x="216849" y="115973"/>
                    <a:pt x="216942" y="115975"/>
                    <a:pt x="217035" y="115978"/>
                  </a:cubicBezTo>
                  <a:cubicBezTo>
                    <a:pt x="217223" y="115978"/>
                    <a:pt x="217384" y="115817"/>
                    <a:pt x="217384" y="115629"/>
                  </a:cubicBezTo>
                  <a:cubicBezTo>
                    <a:pt x="217384" y="115440"/>
                    <a:pt x="217223" y="115306"/>
                    <a:pt x="217035" y="115306"/>
                  </a:cubicBezTo>
                  <a:cubicBezTo>
                    <a:pt x="216937" y="115303"/>
                    <a:pt x="216839" y="115301"/>
                    <a:pt x="216740" y="115301"/>
                  </a:cubicBezTo>
                  <a:close/>
                  <a:moveTo>
                    <a:pt x="119930" y="114849"/>
                  </a:moveTo>
                  <a:cubicBezTo>
                    <a:pt x="119204" y="115145"/>
                    <a:pt x="118478" y="115467"/>
                    <a:pt x="117779" y="115817"/>
                  </a:cubicBezTo>
                  <a:cubicBezTo>
                    <a:pt x="117456" y="115978"/>
                    <a:pt x="117564" y="116462"/>
                    <a:pt x="117913" y="116462"/>
                  </a:cubicBezTo>
                  <a:lnTo>
                    <a:pt x="117940" y="116462"/>
                  </a:lnTo>
                  <a:cubicBezTo>
                    <a:pt x="117967" y="116435"/>
                    <a:pt x="118021" y="116435"/>
                    <a:pt x="118075" y="116408"/>
                  </a:cubicBezTo>
                  <a:cubicBezTo>
                    <a:pt x="118774" y="116059"/>
                    <a:pt x="119473" y="115736"/>
                    <a:pt x="120199" y="115467"/>
                  </a:cubicBezTo>
                  <a:lnTo>
                    <a:pt x="120064" y="115145"/>
                  </a:lnTo>
                  <a:lnTo>
                    <a:pt x="119930" y="114849"/>
                  </a:lnTo>
                  <a:close/>
                  <a:moveTo>
                    <a:pt x="94831" y="113701"/>
                  </a:moveTo>
                  <a:cubicBezTo>
                    <a:pt x="94640" y="113701"/>
                    <a:pt x="94449" y="113856"/>
                    <a:pt x="94497" y="114096"/>
                  </a:cubicBezTo>
                  <a:cubicBezTo>
                    <a:pt x="94686" y="114930"/>
                    <a:pt x="94874" y="115682"/>
                    <a:pt x="95062" y="116381"/>
                  </a:cubicBezTo>
                  <a:cubicBezTo>
                    <a:pt x="95116" y="116543"/>
                    <a:pt x="95250" y="116650"/>
                    <a:pt x="95412" y="116650"/>
                  </a:cubicBezTo>
                  <a:cubicBezTo>
                    <a:pt x="95438" y="116650"/>
                    <a:pt x="95465" y="116650"/>
                    <a:pt x="95492" y="116623"/>
                  </a:cubicBezTo>
                  <a:cubicBezTo>
                    <a:pt x="95653" y="116570"/>
                    <a:pt x="95761" y="116408"/>
                    <a:pt x="95707" y="116220"/>
                  </a:cubicBezTo>
                  <a:cubicBezTo>
                    <a:pt x="95546" y="115521"/>
                    <a:pt x="95358" y="114768"/>
                    <a:pt x="95143" y="113935"/>
                  </a:cubicBezTo>
                  <a:cubicBezTo>
                    <a:pt x="95088" y="113772"/>
                    <a:pt x="94960" y="113701"/>
                    <a:pt x="94831" y="113701"/>
                  </a:cubicBezTo>
                  <a:close/>
                  <a:moveTo>
                    <a:pt x="149819" y="115761"/>
                  </a:moveTo>
                  <a:cubicBezTo>
                    <a:pt x="149506" y="115761"/>
                    <a:pt x="149360" y="116219"/>
                    <a:pt x="149690" y="116408"/>
                  </a:cubicBezTo>
                  <a:cubicBezTo>
                    <a:pt x="150389" y="116704"/>
                    <a:pt x="151115" y="117054"/>
                    <a:pt x="151787" y="117403"/>
                  </a:cubicBezTo>
                  <a:cubicBezTo>
                    <a:pt x="151841" y="117430"/>
                    <a:pt x="151895" y="117430"/>
                    <a:pt x="151949" y="117430"/>
                  </a:cubicBezTo>
                  <a:lnTo>
                    <a:pt x="151949" y="117457"/>
                  </a:lnTo>
                  <a:cubicBezTo>
                    <a:pt x="152298" y="117457"/>
                    <a:pt x="152406" y="116973"/>
                    <a:pt x="152110" y="116812"/>
                  </a:cubicBezTo>
                  <a:cubicBezTo>
                    <a:pt x="151411" y="116462"/>
                    <a:pt x="150685" y="116113"/>
                    <a:pt x="149959" y="115790"/>
                  </a:cubicBezTo>
                  <a:cubicBezTo>
                    <a:pt x="149910" y="115770"/>
                    <a:pt x="149863" y="115761"/>
                    <a:pt x="149819" y="115761"/>
                  </a:cubicBezTo>
                  <a:close/>
                  <a:moveTo>
                    <a:pt x="212563" y="116468"/>
                  </a:moveTo>
                  <a:cubicBezTo>
                    <a:pt x="212507" y="116468"/>
                    <a:pt x="212446" y="116483"/>
                    <a:pt x="212384" y="116516"/>
                  </a:cubicBezTo>
                  <a:cubicBezTo>
                    <a:pt x="211685" y="116919"/>
                    <a:pt x="211013" y="117376"/>
                    <a:pt x="210421" y="117887"/>
                  </a:cubicBezTo>
                  <a:cubicBezTo>
                    <a:pt x="210260" y="118021"/>
                    <a:pt x="210260" y="118236"/>
                    <a:pt x="210368" y="118371"/>
                  </a:cubicBezTo>
                  <a:cubicBezTo>
                    <a:pt x="210421" y="118451"/>
                    <a:pt x="210529" y="118478"/>
                    <a:pt x="210636" y="118478"/>
                  </a:cubicBezTo>
                  <a:lnTo>
                    <a:pt x="210636" y="118505"/>
                  </a:lnTo>
                  <a:cubicBezTo>
                    <a:pt x="210717" y="118505"/>
                    <a:pt x="210798" y="118478"/>
                    <a:pt x="210851" y="118398"/>
                  </a:cubicBezTo>
                  <a:cubicBezTo>
                    <a:pt x="211443" y="117914"/>
                    <a:pt x="212061" y="117484"/>
                    <a:pt x="212733" y="117107"/>
                  </a:cubicBezTo>
                  <a:cubicBezTo>
                    <a:pt x="213051" y="116903"/>
                    <a:pt x="212870" y="116468"/>
                    <a:pt x="212563" y="116468"/>
                  </a:cubicBezTo>
                  <a:close/>
                  <a:moveTo>
                    <a:pt x="115881" y="116855"/>
                  </a:moveTo>
                  <a:cubicBezTo>
                    <a:pt x="115817" y="116855"/>
                    <a:pt x="115750" y="116874"/>
                    <a:pt x="115682" y="116919"/>
                  </a:cubicBezTo>
                  <a:cubicBezTo>
                    <a:pt x="115010" y="117322"/>
                    <a:pt x="114338" y="117752"/>
                    <a:pt x="113693" y="118210"/>
                  </a:cubicBezTo>
                  <a:cubicBezTo>
                    <a:pt x="113424" y="118398"/>
                    <a:pt x="113558" y="118828"/>
                    <a:pt x="113881" y="118828"/>
                  </a:cubicBezTo>
                  <a:lnTo>
                    <a:pt x="113881" y="118855"/>
                  </a:lnTo>
                  <a:cubicBezTo>
                    <a:pt x="113961" y="118828"/>
                    <a:pt x="114015" y="118801"/>
                    <a:pt x="114069" y="118774"/>
                  </a:cubicBezTo>
                  <a:cubicBezTo>
                    <a:pt x="114714" y="118317"/>
                    <a:pt x="115359" y="117887"/>
                    <a:pt x="116032" y="117511"/>
                  </a:cubicBezTo>
                  <a:cubicBezTo>
                    <a:pt x="116412" y="117332"/>
                    <a:pt x="116196" y="116855"/>
                    <a:pt x="115881" y="116855"/>
                  </a:cubicBezTo>
                  <a:close/>
                  <a:moveTo>
                    <a:pt x="154019" y="117910"/>
                  </a:moveTo>
                  <a:cubicBezTo>
                    <a:pt x="153736" y="117910"/>
                    <a:pt x="153551" y="118322"/>
                    <a:pt x="153830" y="118532"/>
                  </a:cubicBezTo>
                  <a:cubicBezTo>
                    <a:pt x="154503" y="118908"/>
                    <a:pt x="155148" y="119339"/>
                    <a:pt x="155793" y="119769"/>
                  </a:cubicBezTo>
                  <a:cubicBezTo>
                    <a:pt x="155847" y="119823"/>
                    <a:pt x="155927" y="119823"/>
                    <a:pt x="155981" y="119823"/>
                  </a:cubicBezTo>
                  <a:lnTo>
                    <a:pt x="155981" y="119849"/>
                  </a:lnTo>
                  <a:cubicBezTo>
                    <a:pt x="156089" y="119849"/>
                    <a:pt x="156196" y="119796"/>
                    <a:pt x="156277" y="119688"/>
                  </a:cubicBezTo>
                  <a:cubicBezTo>
                    <a:pt x="156384" y="119527"/>
                    <a:pt x="156331" y="119312"/>
                    <a:pt x="156169" y="119204"/>
                  </a:cubicBezTo>
                  <a:cubicBezTo>
                    <a:pt x="155497" y="118774"/>
                    <a:pt x="154825" y="118344"/>
                    <a:pt x="154153" y="117941"/>
                  </a:cubicBezTo>
                  <a:cubicBezTo>
                    <a:pt x="154107" y="117919"/>
                    <a:pt x="154062" y="117910"/>
                    <a:pt x="154019" y="117910"/>
                  </a:cubicBezTo>
                  <a:close/>
                  <a:moveTo>
                    <a:pt x="96048" y="118222"/>
                  </a:moveTo>
                  <a:cubicBezTo>
                    <a:pt x="96016" y="118222"/>
                    <a:pt x="95983" y="118227"/>
                    <a:pt x="95949" y="118236"/>
                  </a:cubicBezTo>
                  <a:cubicBezTo>
                    <a:pt x="95761" y="118290"/>
                    <a:pt x="95680" y="118478"/>
                    <a:pt x="95734" y="118667"/>
                  </a:cubicBezTo>
                  <a:cubicBezTo>
                    <a:pt x="95949" y="119446"/>
                    <a:pt x="96191" y="120199"/>
                    <a:pt x="96460" y="120898"/>
                  </a:cubicBezTo>
                  <a:cubicBezTo>
                    <a:pt x="96514" y="121032"/>
                    <a:pt x="96621" y="121140"/>
                    <a:pt x="96783" y="121140"/>
                  </a:cubicBezTo>
                  <a:cubicBezTo>
                    <a:pt x="96810" y="121140"/>
                    <a:pt x="96836" y="121140"/>
                    <a:pt x="96890" y="121113"/>
                  </a:cubicBezTo>
                  <a:cubicBezTo>
                    <a:pt x="97051" y="121059"/>
                    <a:pt x="97159" y="120871"/>
                    <a:pt x="97078" y="120683"/>
                  </a:cubicBezTo>
                  <a:cubicBezTo>
                    <a:pt x="96836" y="119984"/>
                    <a:pt x="96594" y="119258"/>
                    <a:pt x="96379" y="118451"/>
                  </a:cubicBezTo>
                  <a:cubicBezTo>
                    <a:pt x="96335" y="118319"/>
                    <a:pt x="96200" y="118222"/>
                    <a:pt x="96048" y="118222"/>
                  </a:cubicBezTo>
                  <a:close/>
                  <a:moveTo>
                    <a:pt x="111994" y="119568"/>
                  </a:moveTo>
                  <a:cubicBezTo>
                    <a:pt x="111923" y="119568"/>
                    <a:pt x="111851" y="119589"/>
                    <a:pt x="111784" y="119634"/>
                  </a:cubicBezTo>
                  <a:cubicBezTo>
                    <a:pt x="111166" y="120145"/>
                    <a:pt x="110574" y="120656"/>
                    <a:pt x="109983" y="121194"/>
                  </a:cubicBezTo>
                  <a:cubicBezTo>
                    <a:pt x="109848" y="121301"/>
                    <a:pt x="109848" y="121516"/>
                    <a:pt x="109956" y="121651"/>
                  </a:cubicBezTo>
                  <a:cubicBezTo>
                    <a:pt x="110036" y="121731"/>
                    <a:pt x="110117" y="121758"/>
                    <a:pt x="110225" y="121785"/>
                  </a:cubicBezTo>
                  <a:cubicBezTo>
                    <a:pt x="110305" y="121785"/>
                    <a:pt x="110386" y="121731"/>
                    <a:pt x="110440" y="121678"/>
                  </a:cubicBezTo>
                  <a:cubicBezTo>
                    <a:pt x="111004" y="121167"/>
                    <a:pt x="111596" y="120656"/>
                    <a:pt x="112214" y="120172"/>
                  </a:cubicBezTo>
                  <a:cubicBezTo>
                    <a:pt x="112348" y="120038"/>
                    <a:pt x="112375" y="119849"/>
                    <a:pt x="112268" y="119688"/>
                  </a:cubicBezTo>
                  <a:cubicBezTo>
                    <a:pt x="112189" y="119610"/>
                    <a:pt x="112093" y="119568"/>
                    <a:pt x="111994" y="119568"/>
                  </a:cubicBezTo>
                  <a:close/>
                  <a:moveTo>
                    <a:pt x="208967" y="119432"/>
                  </a:moveTo>
                  <a:cubicBezTo>
                    <a:pt x="208874" y="119432"/>
                    <a:pt x="208778" y="119475"/>
                    <a:pt x="208701" y="119581"/>
                  </a:cubicBezTo>
                  <a:cubicBezTo>
                    <a:pt x="208351" y="119957"/>
                    <a:pt x="208055" y="120333"/>
                    <a:pt x="207733" y="120737"/>
                  </a:cubicBezTo>
                  <a:cubicBezTo>
                    <a:pt x="207545" y="120979"/>
                    <a:pt x="207383" y="121221"/>
                    <a:pt x="207222" y="121462"/>
                  </a:cubicBezTo>
                  <a:cubicBezTo>
                    <a:pt x="207115" y="121597"/>
                    <a:pt x="207141" y="121812"/>
                    <a:pt x="207303" y="121919"/>
                  </a:cubicBezTo>
                  <a:cubicBezTo>
                    <a:pt x="207357" y="121973"/>
                    <a:pt x="207437" y="121973"/>
                    <a:pt x="207491" y="122000"/>
                  </a:cubicBezTo>
                  <a:cubicBezTo>
                    <a:pt x="207598" y="121973"/>
                    <a:pt x="207706" y="121919"/>
                    <a:pt x="207760" y="121839"/>
                  </a:cubicBezTo>
                  <a:cubicBezTo>
                    <a:pt x="207948" y="121597"/>
                    <a:pt x="208109" y="121382"/>
                    <a:pt x="208271" y="121140"/>
                  </a:cubicBezTo>
                  <a:cubicBezTo>
                    <a:pt x="208566" y="120763"/>
                    <a:pt x="208889" y="120387"/>
                    <a:pt x="209185" y="120011"/>
                  </a:cubicBezTo>
                  <a:cubicBezTo>
                    <a:pt x="209462" y="119773"/>
                    <a:pt x="209228" y="119432"/>
                    <a:pt x="208967" y="119432"/>
                  </a:cubicBezTo>
                  <a:close/>
                  <a:moveTo>
                    <a:pt x="157932" y="120575"/>
                  </a:moveTo>
                  <a:cubicBezTo>
                    <a:pt x="157679" y="120575"/>
                    <a:pt x="157415" y="120993"/>
                    <a:pt x="157675" y="121167"/>
                  </a:cubicBezTo>
                  <a:cubicBezTo>
                    <a:pt x="157917" y="121355"/>
                    <a:pt x="158186" y="121543"/>
                    <a:pt x="158428" y="121758"/>
                  </a:cubicBezTo>
                  <a:cubicBezTo>
                    <a:pt x="158777" y="122054"/>
                    <a:pt x="159153" y="122350"/>
                    <a:pt x="159476" y="122645"/>
                  </a:cubicBezTo>
                  <a:cubicBezTo>
                    <a:pt x="159530" y="122699"/>
                    <a:pt x="159611" y="122726"/>
                    <a:pt x="159691" y="122726"/>
                  </a:cubicBezTo>
                  <a:lnTo>
                    <a:pt x="159718" y="122726"/>
                  </a:lnTo>
                  <a:cubicBezTo>
                    <a:pt x="160014" y="122726"/>
                    <a:pt x="160175" y="122350"/>
                    <a:pt x="159933" y="122135"/>
                  </a:cubicBezTo>
                  <a:cubicBezTo>
                    <a:pt x="159584" y="121839"/>
                    <a:pt x="159207" y="121543"/>
                    <a:pt x="158858" y="121247"/>
                  </a:cubicBezTo>
                  <a:cubicBezTo>
                    <a:pt x="158616" y="121032"/>
                    <a:pt x="158347" y="120844"/>
                    <a:pt x="158105" y="120656"/>
                  </a:cubicBezTo>
                  <a:cubicBezTo>
                    <a:pt x="158053" y="120599"/>
                    <a:pt x="157993" y="120575"/>
                    <a:pt x="157932" y="120575"/>
                  </a:cubicBezTo>
                  <a:close/>
                  <a:moveTo>
                    <a:pt x="108506" y="122773"/>
                  </a:moveTo>
                  <a:cubicBezTo>
                    <a:pt x="108432" y="122773"/>
                    <a:pt x="108356" y="122799"/>
                    <a:pt x="108289" y="122860"/>
                  </a:cubicBezTo>
                  <a:cubicBezTo>
                    <a:pt x="107751" y="123452"/>
                    <a:pt x="107214" y="124043"/>
                    <a:pt x="106703" y="124635"/>
                  </a:cubicBezTo>
                  <a:cubicBezTo>
                    <a:pt x="106515" y="124850"/>
                    <a:pt x="106676" y="125199"/>
                    <a:pt x="106972" y="125199"/>
                  </a:cubicBezTo>
                  <a:cubicBezTo>
                    <a:pt x="107079" y="125199"/>
                    <a:pt x="107160" y="125146"/>
                    <a:pt x="107214" y="125065"/>
                  </a:cubicBezTo>
                  <a:cubicBezTo>
                    <a:pt x="107724" y="124473"/>
                    <a:pt x="108235" y="123882"/>
                    <a:pt x="108773" y="123344"/>
                  </a:cubicBezTo>
                  <a:cubicBezTo>
                    <a:pt x="108980" y="123075"/>
                    <a:pt x="108755" y="122773"/>
                    <a:pt x="108506" y="122773"/>
                  </a:cubicBezTo>
                  <a:close/>
                  <a:moveTo>
                    <a:pt x="97591" y="122668"/>
                  </a:moveTo>
                  <a:cubicBezTo>
                    <a:pt x="97379" y="122668"/>
                    <a:pt x="97163" y="122871"/>
                    <a:pt x="97267" y="123129"/>
                  </a:cubicBezTo>
                  <a:cubicBezTo>
                    <a:pt x="97616" y="123882"/>
                    <a:pt x="97939" y="124635"/>
                    <a:pt x="98288" y="125307"/>
                  </a:cubicBezTo>
                  <a:cubicBezTo>
                    <a:pt x="98342" y="125414"/>
                    <a:pt x="98449" y="125468"/>
                    <a:pt x="98584" y="125495"/>
                  </a:cubicBezTo>
                  <a:lnTo>
                    <a:pt x="98584" y="125468"/>
                  </a:lnTo>
                  <a:cubicBezTo>
                    <a:pt x="98638" y="125468"/>
                    <a:pt x="98664" y="125468"/>
                    <a:pt x="98718" y="125441"/>
                  </a:cubicBezTo>
                  <a:cubicBezTo>
                    <a:pt x="98880" y="125361"/>
                    <a:pt x="98933" y="125172"/>
                    <a:pt x="98853" y="124984"/>
                  </a:cubicBezTo>
                  <a:cubicBezTo>
                    <a:pt x="98530" y="124339"/>
                    <a:pt x="98207" y="123613"/>
                    <a:pt x="97885" y="122887"/>
                  </a:cubicBezTo>
                  <a:cubicBezTo>
                    <a:pt x="97827" y="122732"/>
                    <a:pt x="97709" y="122668"/>
                    <a:pt x="97591" y="122668"/>
                  </a:cubicBezTo>
                  <a:close/>
                  <a:moveTo>
                    <a:pt x="161439" y="123620"/>
                  </a:moveTo>
                  <a:cubicBezTo>
                    <a:pt x="161351" y="123620"/>
                    <a:pt x="161264" y="123654"/>
                    <a:pt x="161197" y="123721"/>
                  </a:cubicBezTo>
                  <a:cubicBezTo>
                    <a:pt x="161062" y="123855"/>
                    <a:pt x="161089" y="124070"/>
                    <a:pt x="161224" y="124205"/>
                  </a:cubicBezTo>
                  <a:cubicBezTo>
                    <a:pt x="161788" y="124742"/>
                    <a:pt x="162353" y="125280"/>
                    <a:pt x="162917" y="125818"/>
                  </a:cubicBezTo>
                  <a:cubicBezTo>
                    <a:pt x="162998" y="125871"/>
                    <a:pt x="163079" y="125898"/>
                    <a:pt x="163159" y="125898"/>
                  </a:cubicBezTo>
                  <a:cubicBezTo>
                    <a:pt x="163240" y="125898"/>
                    <a:pt x="163321" y="125871"/>
                    <a:pt x="163401" y="125818"/>
                  </a:cubicBezTo>
                  <a:cubicBezTo>
                    <a:pt x="163509" y="125683"/>
                    <a:pt x="163509" y="125468"/>
                    <a:pt x="163401" y="125334"/>
                  </a:cubicBezTo>
                  <a:cubicBezTo>
                    <a:pt x="162810" y="124796"/>
                    <a:pt x="162245" y="124258"/>
                    <a:pt x="161681" y="123721"/>
                  </a:cubicBezTo>
                  <a:cubicBezTo>
                    <a:pt x="161613" y="123654"/>
                    <a:pt x="161526" y="123620"/>
                    <a:pt x="161439" y="123620"/>
                  </a:cubicBezTo>
                  <a:close/>
                  <a:moveTo>
                    <a:pt x="206183" y="123290"/>
                  </a:moveTo>
                  <a:cubicBezTo>
                    <a:pt x="206081" y="123290"/>
                    <a:pt x="205978" y="123338"/>
                    <a:pt x="205905" y="123452"/>
                  </a:cubicBezTo>
                  <a:cubicBezTo>
                    <a:pt x="205636" y="123882"/>
                    <a:pt x="205367" y="124312"/>
                    <a:pt x="205098" y="124769"/>
                  </a:cubicBezTo>
                  <a:lnTo>
                    <a:pt x="204668" y="125468"/>
                  </a:lnTo>
                  <a:cubicBezTo>
                    <a:pt x="204587" y="125629"/>
                    <a:pt x="204641" y="125818"/>
                    <a:pt x="204803" y="125925"/>
                  </a:cubicBezTo>
                  <a:cubicBezTo>
                    <a:pt x="204829" y="125952"/>
                    <a:pt x="204910" y="125979"/>
                    <a:pt x="204964" y="125979"/>
                  </a:cubicBezTo>
                  <a:cubicBezTo>
                    <a:pt x="205098" y="125979"/>
                    <a:pt x="205179" y="125898"/>
                    <a:pt x="205260" y="125818"/>
                  </a:cubicBezTo>
                  <a:lnTo>
                    <a:pt x="205690" y="125119"/>
                  </a:lnTo>
                  <a:cubicBezTo>
                    <a:pt x="205932" y="124689"/>
                    <a:pt x="206200" y="124232"/>
                    <a:pt x="206469" y="123801"/>
                  </a:cubicBezTo>
                  <a:cubicBezTo>
                    <a:pt x="206638" y="123539"/>
                    <a:pt x="206415" y="123290"/>
                    <a:pt x="206183" y="123290"/>
                  </a:cubicBezTo>
                  <a:close/>
                  <a:moveTo>
                    <a:pt x="105547" y="126371"/>
                  </a:moveTo>
                  <a:cubicBezTo>
                    <a:pt x="105446" y="126371"/>
                    <a:pt x="105342" y="126420"/>
                    <a:pt x="105278" y="126517"/>
                  </a:cubicBezTo>
                  <a:cubicBezTo>
                    <a:pt x="104794" y="127135"/>
                    <a:pt x="104337" y="127807"/>
                    <a:pt x="103934" y="128479"/>
                  </a:cubicBezTo>
                  <a:cubicBezTo>
                    <a:pt x="103826" y="128640"/>
                    <a:pt x="103880" y="128856"/>
                    <a:pt x="104041" y="128963"/>
                  </a:cubicBezTo>
                  <a:cubicBezTo>
                    <a:pt x="104095" y="128990"/>
                    <a:pt x="104149" y="128990"/>
                    <a:pt x="104203" y="128990"/>
                  </a:cubicBezTo>
                  <a:lnTo>
                    <a:pt x="104229" y="128990"/>
                  </a:lnTo>
                  <a:cubicBezTo>
                    <a:pt x="104337" y="128990"/>
                    <a:pt x="104445" y="128936"/>
                    <a:pt x="104498" y="128856"/>
                  </a:cubicBezTo>
                  <a:cubicBezTo>
                    <a:pt x="104928" y="128183"/>
                    <a:pt x="105359" y="127538"/>
                    <a:pt x="105816" y="126920"/>
                  </a:cubicBezTo>
                  <a:cubicBezTo>
                    <a:pt x="105923" y="126759"/>
                    <a:pt x="105896" y="126544"/>
                    <a:pt x="105735" y="126436"/>
                  </a:cubicBezTo>
                  <a:cubicBezTo>
                    <a:pt x="105681" y="126393"/>
                    <a:pt x="105615" y="126371"/>
                    <a:pt x="105547" y="126371"/>
                  </a:cubicBezTo>
                  <a:close/>
                  <a:moveTo>
                    <a:pt x="164856" y="126873"/>
                  </a:moveTo>
                  <a:cubicBezTo>
                    <a:pt x="164772" y="126873"/>
                    <a:pt x="164692" y="126906"/>
                    <a:pt x="164638" y="126974"/>
                  </a:cubicBezTo>
                  <a:cubicBezTo>
                    <a:pt x="164503" y="127108"/>
                    <a:pt x="164503" y="127296"/>
                    <a:pt x="164638" y="127431"/>
                  </a:cubicBezTo>
                  <a:cubicBezTo>
                    <a:pt x="165283" y="128076"/>
                    <a:pt x="165848" y="128587"/>
                    <a:pt x="166358" y="129044"/>
                  </a:cubicBezTo>
                  <a:cubicBezTo>
                    <a:pt x="166412" y="129097"/>
                    <a:pt x="166493" y="129124"/>
                    <a:pt x="166573" y="129124"/>
                  </a:cubicBezTo>
                  <a:lnTo>
                    <a:pt x="166600" y="129151"/>
                  </a:lnTo>
                  <a:cubicBezTo>
                    <a:pt x="166896" y="129151"/>
                    <a:pt x="167057" y="128775"/>
                    <a:pt x="166815" y="128560"/>
                  </a:cubicBezTo>
                  <a:cubicBezTo>
                    <a:pt x="166305" y="128103"/>
                    <a:pt x="165767" y="127592"/>
                    <a:pt x="165095" y="126974"/>
                  </a:cubicBezTo>
                  <a:cubicBezTo>
                    <a:pt x="165028" y="126906"/>
                    <a:pt x="164940" y="126873"/>
                    <a:pt x="164856" y="126873"/>
                  </a:cubicBezTo>
                  <a:close/>
                  <a:moveTo>
                    <a:pt x="99752" y="126901"/>
                  </a:moveTo>
                  <a:cubicBezTo>
                    <a:pt x="99536" y="126901"/>
                    <a:pt x="99331" y="127113"/>
                    <a:pt x="99444" y="127377"/>
                  </a:cubicBezTo>
                  <a:lnTo>
                    <a:pt x="99498" y="127458"/>
                  </a:lnTo>
                  <a:cubicBezTo>
                    <a:pt x="99874" y="128076"/>
                    <a:pt x="100278" y="128667"/>
                    <a:pt x="100761" y="129339"/>
                  </a:cubicBezTo>
                  <a:cubicBezTo>
                    <a:pt x="100815" y="129447"/>
                    <a:pt x="100923" y="129501"/>
                    <a:pt x="101030" y="129501"/>
                  </a:cubicBezTo>
                  <a:cubicBezTo>
                    <a:pt x="101299" y="129501"/>
                    <a:pt x="101460" y="129205"/>
                    <a:pt x="101299" y="128963"/>
                  </a:cubicBezTo>
                  <a:cubicBezTo>
                    <a:pt x="100842" y="128318"/>
                    <a:pt x="100439" y="127726"/>
                    <a:pt x="100062" y="127135"/>
                  </a:cubicBezTo>
                  <a:lnTo>
                    <a:pt x="100009" y="127027"/>
                  </a:lnTo>
                  <a:cubicBezTo>
                    <a:pt x="99937" y="126939"/>
                    <a:pt x="99843" y="126901"/>
                    <a:pt x="99752" y="126901"/>
                  </a:cubicBezTo>
                  <a:close/>
                  <a:moveTo>
                    <a:pt x="203706" y="127263"/>
                  </a:moveTo>
                  <a:cubicBezTo>
                    <a:pt x="203605" y="127263"/>
                    <a:pt x="203503" y="127312"/>
                    <a:pt x="203431" y="127431"/>
                  </a:cubicBezTo>
                  <a:cubicBezTo>
                    <a:pt x="202948" y="128130"/>
                    <a:pt x="202517" y="128748"/>
                    <a:pt x="202060" y="129313"/>
                  </a:cubicBezTo>
                  <a:cubicBezTo>
                    <a:pt x="201953" y="129447"/>
                    <a:pt x="201980" y="129662"/>
                    <a:pt x="202114" y="129770"/>
                  </a:cubicBezTo>
                  <a:cubicBezTo>
                    <a:pt x="202168" y="129823"/>
                    <a:pt x="202249" y="129850"/>
                    <a:pt x="202329" y="129850"/>
                  </a:cubicBezTo>
                  <a:cubicBezTo>
                    <a:pt x="202437" y="129850"/>
                    <a:pt x="202517" y="129796"/>
                    <a:pt x="202571" y="129743"/>
                  </a:cubicBezTo>
                  <a:cubicBezTo>
                    <a:pt x="203055" y="129151"/>
                    <a:pt x="203512" y="128533"/>
                    <a:pt x="203996" y="127807"/>
                  </a:cubicBezTo>
                  <a:cubicBezTo>
                    <a:pt x="204186" y="127542"/>
                    <a:pt x="203947" y="127263"/>
                    <a:pt x="203706" y="127263"/>
                  </a:cubicBezTo>
                  <a:close/>
                  <a:moveTo>
                    <a:pt x="168391" y="130000"/>
                  </a:moveTo>
                  <a:cubicBezTo>
                    <a:pt x="168114" y="130000"/>
                    <a:pt x="167898" y="130363"/>
                    <a:pt x="168160" y="130603"/>
                  </a:cubicBezTo>
                  <a:cubicBezTo>
                    <a:pt x="168805" y="131114"/>
                    <a:pt x="169423" y="131598"/>
                    <a:pt x="170042" y="132055"/>
                  </a:cubicBezTo>
                  <a:cubicBezTo>
                    <a:pt x="170095" y="132082"/>
                    <a:pt x="170149" y="132108"/>
                    <a:pt x="170230" y="132108"/>
                  </a:cubicBezTo>
                  <a:cubicBezTo>
                    <a:pt x="170337" y="132108"/>
                    <a:pt x="170445" y="132055"/>
                    <a:pt x="170499" y="131974"/>
                  </a:cubicBezTo>
                  <a:cubicBezTo>
                    <a:pt x="170606" y="131813"/>
                    <a:pt x="170579" y="131598"/>
                    <a:pt x="170418" y="131490"/>
                  </a:cubicBezTo>
                  <a:cubicBezTo>
                    <a:pt x="169826" y="131060"/>
                    <a:pt x="169208" y="130603"/>
                    <a:pt x="168590" y="130065"/>
                  </a:cubicBezTo>
                  <a:cubicBezTo>
                    <a:pt x="168524" y="130020"/>
                    <a:pt x="168456" y="130000"/>
                    <a:pt x="168391" y="130000"/>
                  </a:cubicBezTo>
                  <a:close/>
                  <a:moveTo>
                    <a:pt x="200743" y="130905"/>
                  </a:moveTo>
                  <a:cubicBezTo>
                    <a:pt x="200656" y="130905"/>
                    <a:pt x="200568" y="130939"/>
                    <a:pt x="200501" y="131006"/>
                  </a:cubicBezTo>
                  <a:cubicBezTo>
                    <a:pt x="199937" y="131544"/>
                    <a:pt x="199345" y="132028"/>
                    <a:pt x="198727" y="132485"/>
                  </a:cubicBezTo>
                  <a:cubicBezTo>
                    <a:pt x="198592" y="132592"/>
                    <a:pt x="198565" y="132807"/>
                    <a:pt x="198673" y="132969"/>
                  </a:cubicBezTo>
                  <a:cubicBezTo>
                    <a:pt x="198727" y="133049"/>
                    <a:pt x="198834" y="133103"/>
                    <a:pt x="198942" y="133103"/>
                  </a:cubicBezTo>
                  <a:cubicBezTo>
                    <a:pt x="199022" y="133103"/>
                    <a:pt x="199076" y="133076"/>
                    <a:pt x="199157" y="133023"/>
                  </a:cubicBezTo>
                  <a:cubicBezTo>
                    <a:pt x="199802" y="132566"/>
                    <a:pt x="200394" y="132028"/>
                    <a:pt x="200985" y="131490"/>
                  </a:cubicBezTo>
                  <a:cubicBezTo>
                    <a:pt x="201119" y="131356"/>
                    <a:pt x="201119" y="131141"/>
                    <a:pt x="200985" y="131006"/>
                  </a:cubicBezTo>
                  <a:cubicBezTo>
                    <a:pt x="200918" y="130939"/>
                    <a:pt x="200830" y="130905"/>
                    <a:pt x="200743" y="130905"/>
                  </a:cubicBezTo>
                  <a:close/>
                  <a:moveTo>
                    <a:pt x="103038" y="130349"/>
                  </a:moveTo>
                  <a:cubicBezTo>
                    <a:pt x="102930" y="130349"/>
                    <a:pt x="102821" y="130400"/>
                    <a:pt x="102751" y="130522"/>
                  </a:cubicBezTo>
                  <a:lnTo>
                    <a:pt x="102643" y="130737"/>
                  </a:lnTo>
                  <a:cubicBezTo>
                    <a:pt x="102569" y="130675"/>
                    <a:pt x="102492" y="130648"/>
                    <a:pt x="102419" y="130648"/>
                  </a:cubicBezTo>
                  <a:cubicBezTo>
                    <a:pt x="102147" y="130648"/>
                    <a:pt x="101938" y="131015"/>
                    <a:pt x="102213" y="131248"/>
                  </a:cubicBezTo>
                  <a:lnTo>
                    <a:pt x="102321" y="131383"/>
                  </a:lnTo>
                  <a:cubicBezTo>
                    <a:pt x="102106" y="131813"/>
                    <a:pt x="101891" y="132243"/>
                    <a:pt x="101702" y="132673"/>
                  </a:cubicBezTo>
                  <a:cubicBezTo>
                    <a:pt x="101579" y="132955"/>
                    <a:pt x="101802" y="133167"/>
                    <a:pt x="102023" y="133167"/>
                  </a:cubicBezTo>
                  <a:cubicBezTo>
                    <a:pt x="102139" y="133167"/>
                    <a:pt x="102256" y="133108"/>
                    <a:pt x="102321" y="132969"/>
                  </a:cubicBezTo>
                  <a:cubicBezTo>
                    <a:pt x="102455" y="132619"/>
                    <a:pt x="102616" y="132297"/>
                    <a:pt x="102778" y="131947"/>
                  </a:cubicBezTo>
                  <a:lnTo>
                    <a:pt x="103692" y="133049"/>
                  </a:lnTo>
                  <a:cubicBezTo>
                    <a:pt x="103746" y="133130"/>
                    <a:pt x="103853" y="133184"/>
                    <a:pt x="103961" y="133184"/>
                  </a:cubicBezTo>
                  <a:cubicBezTo>
                    <a:pt x="104229" y="133184"/>
                    <a:pt x="104391" y="132834"/>
                    <a:pt x="104203" y="132619"/>
                  </a:cubicBezTo>
                  <a:cubicBezTo>
                    <a:pt x="103853" y="132162"/>
                    <a:pt x="103477" y="131732"/>
                    <a:pt x="103100" y="131275"/>
                  </a:cubicBezTo>
                  <a:lnTo>
                    <a:pt x="103342" y="130845"/>
                  </a:lnTo>
                  <a:cubicBezTo>
                    <a:pt x="103488" y="130572"/>
                    <a:pt x="103265" y="130349"/>
                    <a:pt x="103038" y="130349"/>
                  </a:cubicBezTo>
                  <a:close/>
                  <a:moveTo>
                    <a:pt x="172218" y="132740"/>
                  </a:moveTo>
                  <a:cubicBezTo>
                    <a:pt x="171929" y="132740"/>
                    <a:pt x="171757" y="133140"/>
                    <a:pt x="172031" y="133345"/>
                  </a:cubicBezTo>
                  <a:cubicBezTo>
                    <a:pt x="172730" y="133748"/>
                    <a:pt x="173429" y="134125"/>
                    <a:pt x="174155" y="134474"/>
                  </a:cubicBezTo>
                  <a:cubicBezTo>
                    <a:pt x="174182" y="134474"/>
                    <a:pt x="174235" y="134501"/>
                    <a:pt x="174289" y="134501"/>
                  </a:cubicBezTo>
                  <a:cubicBezTo>
                    <a:pt x="174639" y="134501"/>
                    <a:pt x="174746" y="134017"/>
                    <a:pt x="174424" y="133856"/>
                  </a:cubicBezTo>
                  <a:cubicBezTo>
                    <a:pt x="173725" y="133533"/>
                    <a:pt x="173053" y="133157"/>
                    <a:pt x="172380" y="132781"/>
                  </a:cubicBezTo>
                  <a:cubicBezTo>
                    <a:pt x="172324" y="132752"/>
                    <a:pt x="172269" y="132740"/>
                    <a:pt x="172218" y="132740"/>
                  </a:cubicBezTo>
                  <a:close/>
                  <a:moveTo>
                    <a:pt x="196965" y="133702"/>
                  </a:moveTo>
                  <a:cubicBezTo>
                    <a:pt x="196910" y="133702"/>
                    <a:pt x="196851" y="133716"/>
                    <a:pt x="196791" y="133748"/>
                  </a:cubicBezTo>
                  <a:cubicBezTo>
                    <a:pt x="196119" y="134125"/>
                    <a:pt x="195420" y="134474"/>
                    <a:pt x="194721" y="134770"/>
                  </a:cubicBezTo>
                  <a:cubicBezTo>
                    <a:pt x="194372" y="134904"/>
                    <a:pt x="194479" y="135388"/>
                    <a:pt x="194855" y="135415"/>
                  </a:cubicBezTo>
                  <a:lnTo>
                    <a:pt x="194855" y="135388"/>
                  </a:lnTo>
                  <a:lnTo>
                    <a:pt x="194990" y="135388"/>
                  </a:lnTo>
                  <a:cubicBezTo>
                    <a:pt x="195716" y="135066"/>
                    <a:pt x="196442" y="134716"/>
                    <a:pt x="197141" y="134340"/>
                  </a:cubicBezTo>
                  <a:cubicBezTo>
                    <a:pt x="197461" y="134157"/>
                    <a:pt x="197275" y="133702"/>
                    <a:pt x="196965" y="133702"/>
                  </a:cubicBezTo>
                  <a:close/>
                  <a:moveTo>
                    <a:pt x="176475" y="134756"/>
                  </a:moveTo>
                  <a:cubicBezTo>
                    <a:pt x="176138" y="134756"/>
                    <a:pt x="175988" y="135241"/>
                    <a:pt x="176332" y="135388"/>
                  </a:cubicBezTo>
                  <a:cubicBezTo>
                    <a:pt x="177058" y="135684"/>
                    <a:pt x="177838" y="135926"/>
                    <a:pt x="178591" y="136141"/>
                  </a:cubicBezTo>
                  <a:lnTo>
                    <a:pt x="178671" y="136141"/>
                  </a:lnTo>
                  <a:lnTo>
                    <a:pt x="178698" y="136168"/>
                  </a:lnTo>
                  <a:cubicBezTo>
                    <a:pt x="178715" y="136170"/>
                    <a:pt x="178731" y="136171"/>
                    <a:pt x="178746" y="136171"/>
                  </a:cubicBezTo>
                  <a:cubicBezTo>
                    <a:pt x="179136" y="136171"/>
                    <a:pt x="179218" y="135548"/>
                    <a:pt x="178779" y="135496"/>
                  </a:cubicBezTo>
                  <a:cubicBezTo>
                    <a:pt x="178026" y="135281"/>
                    <a:pt x="177273" y="135039"/>
                    <a:pt x="176574" y="134770"/>
                  </a:cubicBezTo>
                  <a:cubicBezTo>
                    <a:pt x="176540" y="134761"/>
                    <a:pt x="176506" y="134756"/>
                    <a:pt x="176475" y="134756"/>
                  </a:cubicBezTo>
                  <a:close/>
                  <a:moveTo>
                    <a:pt x="192635" y="135510"/>
                  </a:moveTo>
                  <a:cubicBezTo>
                    <a:pt x="192606" y="135510"/>
                    <a:pt x="192575" y="135514"/>
                    <a:pt x="192543" y="135523"/>
                  </a:cubicBezTo>
                  <a:cubicBezTo>
                    <a:pt x="191791" y="135738"/>
                    <a:pt x="191038" y="135899"/>
                    <a:pt x="190285" y="136060"/>
                  </a:cubicBezTo>
                  <a:cubicBezTo>
                    <a:pt x="189837" y="136087"/>
                    <a:pt x="189880" y="136733"/>
                    <a:pt x="190313" y="136733"/>
                  </a:cubicBezTo>
                  <a:cubicBezTo>
                    <a:pt x="190321" y="136733"/>
                    <a:pt x="190330" y="136733"/>
                    <a:pt x="190339" y="136733"/>
                  </a:cubicBezTo>
                  <a:lnTo>
                    <a:pt x="190393" y="136706"/>
                  </a:lnTo>
                  <a:cubicBezTo>
                    <a:pt x="191172" y="136571"/>
                    <a:pt x="191952" y="136383"/>
                    <a:pt x="192705" y="136168"/>
                  </a:cubicBezTo>
                  <a:cubicBezTo>
                    <a:pt x="193076" y="136044"/>
                    <a:pt x="192969" y="135510"/>
                    <a:pt x="192635" y="135510"/>
                  </a:cubicBezTo>
                  <a:close/>
                  <a:moveTo>
                    <a:pt x="105462" y="134341"/>
                  </a:moveTo>
                  <a:cubicBezTo>
                    <a:pt x="105215" y="134341"/>
                    <a:pt x="104997" y="134617"/>
                    <a:pt x="105197" y="134878"/>
                  </a:cubicBezTo>
                  <a:cubicBezTo>
                    <a:pt x="105762" y="135577"/>
                    <a:pt x="106219" y="136168"/>
                    <a:pt x="106622" y="136733"/>
                  </a:cubicBezTo>
                  <a:cubicBezTo>
                    <a:pt x="106703" y="136813"/>
                    <a:pt x="106783" y="136867"/>
                    <a:pt x="106891" y="136867"/>
                  </a:cubicBezTo>
                  <a:lnTo>
                    <a:pt x="106891" y="136840"/>
                  </a:lnTo>
                  <a:cubicBezTo>
                    <a:pt x="106972" y="136840"/>
                    <a:pt x="107052" y="136840"/>
                    <a:pt x="107106" y="136786"/>
                  </a:cubicBezTo>
                  <a:cubicBezTo>
                    <a:pt x="107240" y="136679"/>
                    <a:pt x="107267" y="136464"/>
                    <a:pt x="107160" y="136329"/>
                  </a:cubicBezTo>
                  <a:cubicBezTo>
                    <a:pt x="106757" y="135765"/>
                    <a:pt x="106273" y="135173"/>
                    <a:pt x="105708" y="134447"/>
                  </a:cubicBezTo>
                  <a:cubicBezTo>
                    <a:pt x="105633" y="134372"/>
                    <a:pt x="105546" y="134341"/>
                    <a:pt x="105462" y="134341"/>
                  </a:cubicBezTo>
                  <a:close/>
                  <a:moveTo>
                    <a:pt x="180967" y="135973"/>
                  </a:moveTo>
                  <a:cubicBezTo>
                    <a:pt x="180594" y="135973"/>
                    <a:pt x="180498" y="136576"/>
                    <a:pt x="180930" y="136652"/>
                  </a:cubicBezTo>
                  <a:cubicBezTo>
                    <a:pt x="181682" y="136813"/>
                    <a:pt x="182489" y="136921"/>
                    <a:pt x="183268" y="136974"/>
                  </a:cubicBezTo>
                  <a:lnTo>
                    <a:pt x="183322" y="136974"/>
                  </a:lnTo>
                  <a:cubicBezTo>
                    <a:pt x="183331" y="136975"/>
                    <a:pt x="183339" y="136975"/>
                    <a:pt x="183347" y="136975"/>
                  </a:cubicBezTo>
                  <a:cubicBezTo>
                    <a:pt x="183754" y="136975"/>
                    <a:pt x="183797" y="136329"/>
                    <a:pt x="183349" y="136302"/>
                  </a:cubicBezTo>
                  <a:cubicBezTo>
                    <a:pt x="182569" y="136222"/>
                    <a:pt x="181817" y="136114"/>
                    <a:pt x="181037" y="135980"/>
                  </a:cubicBezTo>
                  <a:cubicBezTo>
                    <a:pt x="181013" y="135975"/>
                    <a:pt x="180989" y="135973"/>
                    <a:pt x="180967" y="135973"/>
                  </a:cubicBezTo>
                  <a:close/>
                  <a:moveTo>
                    <a:pt x="188021" y="136353"/>
                  </a:moveTo>
                  <a:cubicBezTo>
                    <a:pt x="188005" y="136353"/>
                    <a:pt x="187989" y="136354"/>
                    <a:pt x="187973" y="136356"/>
                  </a:cubicBezTo>
                  <a:cubicBezTo>
                    <a:pt x="187274" y="136410"/>
                    <a:pt x="186602" y="136437"/>
                    <a:pt x="185903" y="136437"/>
                  </a:cubicBezTo>
                  <a:lnTo>
                    <a:pt x="185661" y="136437"/>
                  </a:lnTo>
                  <a:cubicBezTo>
                    <a:pt x="185204" y="136437"/>
                    <a:pt x="185204" y="137109"/>
                    <a:pt x="185661" y="137109"/>
                  </a:cubicBezTo>
                  <a:lnTo>
                    <a:pt x="185903" y="137109"/>
                  </a:lnTo>
                  <a:cubicBezTo>
                    <a:pt x="186602" y="137109"/>
                    <a:pt x="187328" y="137082"/>
                    <a:pt x="188027" y="137028"/>
                  </a:cubicBezTo>
                  <a:cubicBezTo>
                    <a:pt x="188215" y="137001"/>
                    <a:pt x="188350" y="136840"/>
                    <a:pt x="188323" y="136652"/>
                  </a:cubicBezTo>
                  <a:cubicBezTo>
                    <a:pt x="188323" y="136480"/>
                    <a:pt x="188188" y="136353"/>
                    <a:pt x="188021" y="136353"/>
                  </a:cubicBezTo>
                  <a:close/>
                  <a:moveTo>
                    <a:pt x="101115" y="134662"/>
                  </a:moveTo>
                  <a:cubicBezTo>
                    <a:pt x="100977" y="134662"/>
                    <a:pt x="100856" y="134754"/>
                    <a:pt x="100815" y="134878"/>
                  </a:cubicBezTo>
                  <a:cubicBezTo>
                    <a:pt x="100546" y="135630"/>
                    <a:pt x="100304" y="136383"/>
                    <a:pt x="100089" y="137136"/>
                  </a:cubicBezTo>
                  <a:cubicBezTo>
                    <a:pt x="100036" y="137324"/>
                    <a:pt x="100143" y="137512"/>
                    <a:pt x="100304" y="137566"/>
                  </a:cubicBezTo>
                  <a:lnTo>
                    <a:pt x="100385" y="137566"/>
                  </a:lnTo>
                  <a:cubicBezTo>
                    <a:pt x="100546" y="137566"/>
                    <a:pt x="100681" y="137458"/>
                    <a:pt x="100735" y="137324"/>
                  </a:cubicBezTo>
                  <a:cubicBezTo>
                    <a:pt x="100923" y="136598"/>
                    <a:pt x="101165" y="135845"/>
                    <a:pt x="101434" y="135119"/>
                  </a:cubicBezTo>
                  <a:cubicBezTo>
                    <a:pt x="101514" y="134931"/>
                    <a:pt x="101407" y="134743"/>
                    <a:pt x="101245" y="134689"/>
                  </a:cubicBezTo>
                  <a:cubicBezTo>
                    <a:pt x="101201" y="134670"/>
                    <a:pt x="101157" y="134662"/>
                    <a:pt x="101115" y="134662"/>
                  </a:cubicBezTo>
                  <a:close/>
                  <a:moveTo>
                    <a:pt x="108254" y="138053"/>
                  </a:moveTo>
                  <a:cubicBezTo>
                    <a:pt x="108010" y="138053"/>
                    <a:pt x="107761" y="138334"/>
                    <a:pt x="107966" y="138614"/>
                  </a:cubicBezTo>
                  <a:cubicBezTo>
                    <a:pt x="108397" y="139260"/>
                    <a:pt x="108773" y="139932"/>
                    <a:pt x="109122" y="140631"/>
                  </a:cubicBezTo>
                  <a:cubicBezTo>
                    <a:pt x="109176" y="140738"/>
                    <a:pt x="109311" y="140792"/>
                    <a:pt x="109445" y="140819"/>
                  </a:cubicBezTo>
                  <a:cubicBezTo>
                    <a:pt x="109499" y="140792"/>
                    <a:pt x="109526" y="140792"/>
                    <a:pt x="109579" y="140765"/>
                  </a:cubicBezTo>
                  <a:cubicBezTo>
                    <a:pt x="109741" y="140684"/>
                    <a:pt x="109821" y="140469"/>
                    <a:pt x="109741" y="140308"/>
                  </a:cubicBezTo>
                  <a:cubicBezTo>
                    <a:pt x="109364" y="139609"/>
                    <a:pt x="108961" y="138910"/>
                    <a:pt x="108531" y="138238"/>
                  </a:cubicBezTo>
                  <a:cubicBezTo>
                    <a:pt x="108465" y="138107"/>
                    <a:pt x="108360" y="138053"/>
                    <a:pt x="108254" y="138053"/>
                  </a:cubicBezTo>
                  <a:close/>
                  <a:moveTo>
                    <a:pt x="99821" y="139165"/>
                  </a:moveTo>
                  <a:cubicBezTo>
                    <a:pt x="99675" y="139165"/>
                    <a:pt x="99532" y="139252"/>
                    <a:pt x="99498" y="139448"/>
                  </a:cubicBezTo>
                  <a:cubicBezTo>
                    <a:pt x="99337" y="140227"/>
                    <a:pt x="99202" y="141034"/>
                    <a:pt x="99095" y="141814"/>
                  </a:cubicBezTo>
                  <a:cubicBezTo>
                    <a:pt x="99068" y="141975"/>
                    <a:pt x="99202" y="142163"/>
                    <a:pt x="99390" y="142190"/>
                  </a:cubicBezTo>
                  <a:lnTo>
                    <a:pt x="99444" y="142190"/>
                  </a:lnTo>
                  <a:lnTo>
                    <a:pt x="99444" y="142163"/>
                  </a:lnTo>
                  <a:cubicBezTo>
                    <a:pt x="99632" y="142163"/>
                    <a:pt x="99767" y="142056"/>
                    <a:pt x="99794" y="141867"/>
                  </a:cubicBezTo>
                  <a:cubicBezTo>
                    <a:pt x="99874" y="141115"/>
                    <a:pt x="100009" y="140335"/>
                    <a:pt x="100170" y="139582"/>
                  </a:cubicBezTo>
                  <a:cubicBezTo>
                    <a:pt x="100216" y="139321"/>
                    <a:pt x="100016" y="139165"/>
                    <a:pt x="99821" y="139165"/>
                  </a:cubicBezTo>
                  <a:close/>
                  <a:moveTo>
                    <a:pt x="110362" y="142298"/>
                  </a:moveTo>
                  <a:cubicBezTo>
                    <a:pt x="110153" y="142298"/>
                    <a:pt x="109935" y="142484"/>
                    <a:pt x="110036" y="142755"/>
                  </a:cubicBezTo>
                  <a:cubicBezTo>
                    <a:pt x="110305" y="143480"/>
                    <a:pt x="110493" y="144206"/>
                    <a:pt x="110655" y="144959"/>
                  </a:cubicBezTo>
                  <a:cubicBezTo>
                    <a:pt x="110709" y="145120"/>
                    <a:pt x="110843" y="145228"/>
                    <a:pt x="111004" y="145228"/>
                  </a:cubicBezTo>
                  <a:lnTo>
                    <a:pt x="111085" y="145228"/>
                  </a:lnTo>
                  <a:cubicBezTo>
                    <a:pt x="111246" y="145174"/>
                    <a:pt x="111381" y="145013"/>
                    <a:pt x="111327" y="144825"/>
                  </a:cubicBezTo>
                  <a:cubicBezTo>
                    <a:pt x="111166" y="144045"/>
                    <a:pt x="110950" y="143265"/>
                    <a:pt x="110655" y="142513"/>
                  </a:cubicBezTo>
                  <a:cubicBezTo>
                    <a:pt x="110605" y="142363"/>
                    <a:pt x="110485" y="142298"/>
                    <a:pt x="110362" y="142298"/>
                  </a:cubicBezTo>
                  <a:close/>
                  <a:moveTo>
                    <a:pt x="99240" y="143833"/>
                  </a:moveTo>
                  <a:cubicBezTo>
                    <a:pt x="99079" y="143833"/>
                    <a:pt x="98919" y="143934"/>
                    <a:pt x="98906" y="144152"/>
                  </a:cubicBezTo>
                  <a:cubicBezTo>
                    <a:pt x="98880" y="144583"/>
                    <a:pt x="98880" y="145013"/>
                    <a:pt x="98880" y="145443"/>
                  </a:cubicBezTo>
                  <a:cubicBezTo>
                    <a:pt x="98880" y="145792"/>
                    <a:pt x="98906" y="146169"/>
                    <a:pt x="98906" y="146545"/>
                  </a:cubicBezTo>
                  <a:cubicBezTo>
                    <a:pt x="98906" y="146733"/>
                    <a:pt x="99041" y="146868"/>
                    <a:pt x="99229" y="146868"/>
                  </a:cubicBezTo>
                  <a:lnTo>
                    <a:pt x="99229" y="146841"/>
                  </a:lnTo>
                  <a:cubicBezTo>
                    <a:pt x="99417" y="146841"/>
                    <a:pt x="99579" y="146706"/>
                    <a:pt x="99579" y="146518"/>
                  </a:cubicBezTo>
                  <a:cubicBezTo>
                    <a:pt x="99552" y="146142"/>
                    <a:pt x="99552" y="145792"/>
                    <a:pt x="99552" y="145443"/>
                  </a:cubicBezTo>
                  <a:cubicBezTo>
                    <a:pt x="99552" y="145013"/>
                    <a:pt x="99579" y="144610"/>
                    <a:pt x="99579" y="144179"/>
                  </a:cubicBezTo>
                  <a:cubicBezTo>
                    <a:pt x="99593" y="143955"/>
                    <a:pt x="99416" y="143833"/>
                    <a:pt x="99240" y="143833"/>
                  </a:cubicBezTo>
                  <a:close/>
                  <a:moveTo>
                    <a:pt x="111301" y="146888"/>
                  </a:moveTo>
                  <a:cubicBezTo>
                    <a:pt x="111129" y="146888"/>
                    <a:pt x="110950" y="147009"/>
                    <a:pt x="110950" y="147244"/>
                  </a:cubicBezTo>
                  <a:lnTo>
                    <a:pt x="110950" y="147567"/>
                  </a:lnTo>
                  <a:cubicBezTo>
                    <a:pt x="110950" y="148212"/>
                    <a:pt x="110897" y="148857"/>
                    <a:pt x="110789" y="149502"/>
                  </a:cubicBezTo>
                  <a:cubicBezTo>
                    <a:pt x="110762" y="149691"/>
                    <a:pt x="110870" y="149852"/>
                    <a:pt x="111058" y="149906"/>
                  </a:cubicBezTo>
                  <a:lnTo>
                    <a:pt x="111112" y="149906"/>
                  </a:lnTo>
                  <a:cubicBezTo>
                    <a:pt x="111273" y="149906"/>
                    <a:pt x="111408" y="149798"/>
                    <a:pt x="111434" y="149637"/>
                  </a:cubicBezTo>
                  <a:cubicBezTo>
                    <a:pt x="111569" y="148965"/>
                    <a:pt x="111623" y="148266"/>
                    <a:pt x="111623" y="147567"/>
                  </a:cubicBezTo>
                  <a:lnTo>
                    <a:pt x="111623" y="147217"/>
                  </a:lnTo>
                  <a:cubicBezTo>
                    <a:pt x="111623" y="146995"/>
                    <a:pt x="111464" y="146888"/>
                    <a:pt x="111301" y="146888"/>
                  </a:cubicBezTo>
                  <a:close/>
                  <a:moveTo>
                    <a:pt x="99485" y="148532"/>
                  </a:moveTo>
                  <a:cubicBezTo>
                    <a:pt x="99294" y="148532"/>
                    <a:pt x="99091" y="148679"/>
                    <a:pt x="99122" y="148938"/>
                  </a:cubicBezTo>
                  <a:cubicBezTo>
                    <a:pt x="99256" y="149717"/>
                    <a:pt x="99471" y="150497"/>
                    <a:pt x="99740" y="151250"/>
                  </a:cubicBezTo>
                  <a:cubicBezTo>
                    <a:pt x="99794" y="151384"/>
                    <a:pt x="99928" y="151465"/>
                    <a:pt x="100062" y="151465"/>
                  </a:cubicBezTo>
                  <a:lnTo>
                    <a:pt x="100197" y="151465"/>
                  </a:lnTo>
                  <a:cubicBezTo>
                    <a:pt x="100358" y="151384"/>
                    <a:pt x="100439" y="151196"/>
                    <a:pt x="100385" y="151035"/>
                  </a:cubicBezTo>
                  <a:cubicBezTo>
                    <a:pt x="100116" y="150309"/>
                    <a:pt x="99928" y="149556"/>
                    <a:pt x="99794" y="148803"/>
                  </a:cubicBezTo>
                  <a:cubicBezTo>
                    <a:pt x="99770" y="148617"/>
                    <a:pt x="99631" y="148532"/>
                    <a:pt x="99485" y="148532"/>
                  </a:cubicBezTo>
                  <a:close/>
                  <a:moveTo>
                    <a:pt x="110391" y="151461"/>
                  </a:moveTo>
                  <a:cubicBezTo>
                    <a:pt x="110277" y="151461"/>
                    <a:pt x="110163" y="151517"/>
                    <a:pt x="110090" y="151653"/>
                  </a:cubicBezTo>
                  <a:cubicBezTo>
                    <a:pt x="109794" y="152325"/>
                    <a:pt x="109364" y="152970"/>
                    <a:pt x="108854" y="153508"/>
                  </a:cubicBezTo>
                  <a:cubicBezTo>
                    <a:pt x="108638" y="153723"/>
                    <a:pt x="108800" y="154073"/>
                    <a:pt x="109095" y="154073"/>
                  </a:cubicBezTo>
                  <a:cubicBezTo>
                    <a:pt x="109203" y="154073"/>
                    <a:pt x="109284" y="154019"/>
                    <a:pt x="109337" y="153965"/>
                  </a:cubicBezTo>
                  <a:cubicBezTo>
                    <a:pt x="109902" y="153347"/>
                    <a:pt x="110359" y="152675"/>
                    <a:pt x="110709" y="151949"/>
                  </a:cubicBezTo>
                  <a:cubicBezTo>
                    <a:pt x="110833" y="151681"/>
                    <a:pt x="110615" y="151461"/>
                    <a:pt x="110391" y="151461"/>
                  </a:cubicBezTo>
                  <a:close/>
                  <a:moveTo>
                    <a:pt x="101136" y="152912"/>
                  </a:moveTo>
                  <a:cubicBezTo>
                    <a:pt x="100887" y="152912"/>
                    <a:pt x="100649" y="153183"/>
                    <a:pt x="100842" y="153454"/>
                  </a:cubicBezTo>
                  <a:cubicBezTo>
                    <a:pt x="101299" y="154126"/>
                    <a:pt x="101891" y="154745"/>
                    <a:pt x="102563" y="155202"/>
                  </a:cubicBezTo>
                  <a:cubicBezTo>
                    <a:pt x="102616" y="155229"/>
                    <a:pt x="102697" y="155256"/>
                    <a:pt x="102751" y="155256"/>
                  </a:cubicBezTo>
                  <a:cubicBezTo>
                    <a:pt x="102858" y="155256"/>
                    <a:pt x="102966" y="155202"/>
                    <a:pt x="103047" y="155094"/>
                  </a:cubicBezTo>
                  <a:cubicBezTo>
                    <a:pt x="103127" y="154933"/>
                    <a:pt x="103100" y="154745"/>
                    <a:pt x="102939" y="154637"/>
                  </a:cubicBezTo>
                  <a:cubicBezTo>
                    <a:pt x="102321" y="154234"/>
                    <a:pt x="101810" y="153696"/>
                    <a:pt x="101407" y="153051"/>
                  </a:cubicBezTo>
                  <a:cubicBezTo>
                    <a:pt x="101331" y="152953"/>
                    <a:pt x="101233" y="152912"/>
                    <a:pt x="101136" y="152912"/>
                  </a:cubicBezTo>
                  <a:close/>
                  <a:moveTo>
                    <a:pt x="107228" y="154821"/>
                  </a:moveTo>
                  <a:cubicBezTo>
                    <a:pt x="107180" y="154821"/>
                    <a:pt x="107130" y="154831"/>
                    <a:pt x="107079" y="154852"/>
                  </a:cubicBezTo>
                  <a:cubicBezTo>
                    <a:pt x="106480" y="155152"/>
                    <a:pt x="105812" y="155312"/>
                    <a:pt x="105139" y="155312"/>
                  </a:cubicBezTo>
                  <a:cubicBezTo>
                    <a:pt x="105086" y="155312"/>
                    <a:pt x="105034" y="155311"/>
                    <a:pt x="104982" y="155309"/>
                  </a:cubicBezTo>
                  <a:cubicBezTo>
                    <a:pt x="104968" y="155307"/>
                    <a:pt x="104955" y="155306"/>
                    <a:pt x="104941" y="155306"/>
                  </a:cubicBezTo>
                  <a:cubicBezTo>
                    <a:pt x="104771" y="155306"/>
                    <a:pt x="104633" y="155458"/>
                    <a:pt x="104633" y="155632"/>
                  </a:cubicBezTo>
                  <a:cubicBezTo>
                    <a:pt x="104606" y="155793"/>
                    <a:pt x="104767" y="155955"/>
                    <a:pt x="104955" y="155981"/>
                  </a:cubicBezTo>
                  <a:lnTo>
                    <a:pt x="105197" y="155981"/>
                  </a:lnTo>
                  <a:cubicBezTo>
                    <a:pt x="105950" y="155981"/>
                    <a:pt x="106703" y="155793"/>
                    <a:pt x="107375" y="155471"/>
                  </a:cubicBezTo>
                  <a:cubicBezTo>
                    <a:pt x="107536" y="155363"/>
                    <a:pt x="107617" y="155175"/>
                    <a:pt x="107536" y="155014"/>
                  </a:cubicBezTo>
                  <a:cubicBezTo>
                    <a:pt x="107477" y="154895"/>
                    <a:pt x="107361" y="154821"/>
                    <a:pt x="107228" y="1548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5617600" y="3204275"/>
              <a:ext cx="163350" cy="240650"/>
            </a:xfrm>
            <a:custGeom>
              <a:avLst/>
              <a:gdLst/>
              <a:ahLst/>
              <a:cxnLst/>
              <a:rect l="l" t="t" r="r" b="b"/>
              <a:pathLst>
                <a:path w="6534" h="9626" extrusionOk="0">
                  <a:moveTo>
                    <a:pt x="1157" y="1"/>
                  </a:moveTo>
                  <a:lnTo>
                    <a:pt x="1" y="404"/>
                  </a:lnTo>
                  <a:lnTo>
                    <a:pt x="2232" y="4598"/>
                  </a:lnTo>
                  <a:lnTo>
                    <a:pt x="3280" y="9625"/>
                  </a:lnTo>
                  <a:lnTo>
                    <a:pt x="4625" y="9060"/>
                  </a:lnTo>
                  <a:lnTo>
                    <a:pt x="6533" y="4786"/>
                  </a:lnTo>
                  <a:lnTo>
                    <a:pt x="5834" y="201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5744625" y="2857250"/>
              <a:ext cx="168600" cy="144075"/>
            </a:xfrm>
            <a:custGeom>
              <a:avLst/>
              <a:gdLst/>
              <a:ahLst/>
              <a:cxnLst/>
              <a:rect l="l" t="t" r="r" b="b"/>
              <a:pathLst>
                <a:path w="6744" h="5763" extrusionOk="0">
                  <a:moveTo>
                    <a:pt x="4930" y="0"/>
                  </a:moveTo>
                  <a:cubicBezTo>
                    <a:pt x="4897" y="0"/>
                    <a:pt x="4866" y="3"/>
                    <a:pt x="4840" y="10"/>
                  </a:cubicBezTo>
                  <a:cubicBezTo>
                    <a:pt x="4383" y="117"/>
                    <a:pt x="1" y="4338"/>
                    <a:pt x="1" y="4338"/>
                  </a:cubicBezTo>
                  <a:lnTo>
                    <a:pt x="834" y="5763"/>
                  </a:lnTo>
                  <a:cubicBezTo>
                    <a:pt x="834" y="5763"/>
                    <a:pt x="6614" y="2241"/>
                    <a:pt x="6668" y="1757"/>
                  </a:cubicBezTo>
                  <a:cubicBezTo>
                    <a:pt x="6744" y="795"/>
                    <a:pt x="5461" y="0"/>
                    <a:pt x="49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5800400" y="2939575"/>
              <a:ext cx="195200" cy="147100"/>
            </a:xfrm>
            <a:custGeom>
              <a:avLst/>
              <a:gdLst/>
              <a:ahLst/>
              <a:cxnLst/>
              <a:rect l="l" t="t" r="r" b="b"/>
              <a:pathLst>
                <a:path w="7808" h="5884" extrusionOk="0">
                  <a:moveTo>
                    <a:pt x="6037" y="1"/>
                  </a:moveTo>
                  <a:cubicBezTo>
                    <a:pt x="5942" y="1"/>
                    <a:pt x="5854" y="17"/>
                    <a:pt x="5781" y="50"/>
                  </a:cubicBezTo>
                  <a:cubicBezTo>
                    <a:pt x="5351" y="238"/>
                    <a:pt x="1" y="4486"/>
                    <a:pt x="1" y="4486"/>
                  </a:cubicBezTo>
                  <a:lnTo>
                    <a:pt x="996" y="5884"/>
                  </a:lnTo>
                  <a:cubicBezTo>
                    <a:pt x="996" y="5884"/>
                    <a:pt x="7394" y="2335"/>
                    <a:pt x="7502" y="1878"/>
                  </a:cubicBezTo>
                  <a:cubicBezTo>
                    <a:pt x="7808" y="795"/>
                    <a:pt x="6712" y="1"/>
                    <a:pt x="60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5949625" y="3500075"/>
              <a:ext cx="193575" cy="65850"/>
            </a:xfrm>
            <a:custGeom>
              <a:avLst/>
              <a:gdLst/>
              <a:ahLst/>
              <a:cxnLst/>
              <a:rect l="l" t="t" r="r" b="b"/>
              <a:pathLst>
                <a:path w="7743" h="2634" extrusionOk="0">
                  <a:moveTo>
                    <a:pt x="6463" y="0"/>
                  </a:moveTo>
                  <a:cubicBezTo>
                    <a:pt x="4762" y="0"/>
                    <a:pt x="0" y="670"/>
                    <a:pt x="0" y="670"/>
                  </a:cubicBezTo>
                  <a:lnTo>
                    <a:pt x="242" y="2310"/>
                  </a:lnTo>
                  <a:cubicBezTo>
                    <a:pt x="242" y="2310"/>
                    <a:pt x="4291" y="2633"/>
                    <a:pt x="5999" y="2633"/>
                  </a:cubicBezTo>
                  <a:cubicBezTo>
                    <a:pt x="6379" y="2633"/>
                    <a:pt x="6643" y="2617"/>
                    <a:pt x="6721" y="2578"/>
                  </a:cubicBezTo>
                  <a:cubicBezTo>
                    <a:pt x="7178" y="2390"/>
                    <a:pt x="7743" y="804"/>
                    <a:pt x="7044" y="78"/>
                  </a:cubicBezTo>
                  <a:cubicBezTo>
                    <a:pt x="6989" y="23"/>
                    <a:pt x="6779" y="0"/>
                    <a:pt x="64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5941550" y="3385500"/>
              <a:ext cx="215775" cy="69500"/>
            </a:xfrm>
            <a:custGeom>
              <a:avLst/>
              <a:gdLst/>
              <a:ahLst/>
              <a:cxnLst/>
              <a:rect l="l" t="t" r="r" b="b"/>
              <a:pathLst>
                <a:path w="8631" h="2780" extrusionOk="0">
                  <a:moveTo>
                    <a:pt x="7313" y="1"/>
                  </a:moveTo>
                  <a:cubicBezTo>
                    <a:pt x="5933" y="1"/>
                    <a:pt x="1" y="1086"/>
                    <a:pt x="1" y="1086"/>
                  </a:cubicBezTo>
                  <a:lnTo>
                    <a:pt x="135" y="2779"/>
                  </a:lnTo>
                  <a:cubicBezTo>
                    <a:pt x="135" y="2779"/>
                    <a:pt x="6964" y="2699"/>
                    <a:pt x="7394" y="2564"/>
                  </a:cubicBezTo>
                  <a:cubicBezTo>
                    <a:pt x="8039" y="2403"/>
                    <a:pt x="8630" y="790"/>
                    <a:pt x="7582" y="37"/>
                  </a:cubicBezTo>
                  <a:cubicBezTo>
                    <a:pt x="7547" y="12"/>
                    <a:pt x="7454" y="1"/>
                    <a:pt x="7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>
              <a:off x="5738575" y="2847350"/>
              <a:ext cx="426150" cy="364350"/>
            </a:xfrm>
            <a:custGeom>
              <a:avLst/>
              <a:gdLst/>
              <a:ahLst/>
              <a:cxnLst/>
              <a:rect l="l" t="t" r="r" b="b"/>
              <a:pathLst>
                <a:path w="17046" h="14574" extrusionOk="0">
                  <a:moveTo>
                    <a:pt x="2367" y="0"/>
                  </a:moveTo>
                  <a:cubicBezTo>
                    <a:pt x="1867" y="0"/>
                    <a:pt x="1" y="2126"/>
                    <a:pt x="1" y="2126"/>
                  </a:cubicBezTo>
                  <a:lnTo>
                    <a:pt x="7609" y="14573"/>
                  </a:lnTo>
                  <a:lnTo>
                    <a:pt x="17045" y="11213"/>
                  </a:lnTo>
                  <a:cubicBezTo>
                    <a:pt x="17045" y="11213"/>
                    <a:pt x="2850" y="56"/>
                    <a:pt x="2393" y="2"/>
                  </a:cubicBezTo>
                  <a:cubicBezTo>
                    <a:pt x="2385" y="1"/>
                    <a:pt x="2376" y="0"/>
                    <a:pt x="2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5"/>
            <p:cNvSpPr/>
            <p:nvPr/>
          </p:nvSpPr>
          <p:spPr>
            <a:xfrm>
              <a:off x="5684150" y="2835300"/>
              <a:ext cx="493325" cy="397225"/>
            </a:xfrm>
            <a:custGeom>
              <a:avLst/>
              <a:gdLst/>
              <a:ahLst/>
              <a:cxnLst/>
              <a:rect l="l" t="t" r="r" b="b"/>
              <a:pathLst>
                <a:path w="19733" h="15889" extrusionOk="0">
                  <a:moveTo>
                    <a:pt x="1559" y="0"/>
                  </a:moveTo>
                  <a:lnTo>
                    <a:pt x="0" y="2124"/>
                  </a:lnTo>
                  <a:lnTo>
                    <a:pt x="6909" y="15889"/>
                  </a:lnTo>
                  <a:lnTo>
                    <a:pt x="19733" y="10593"/>
                  </a:lnTo>
                  <a:lnTo>
                    <a:pt x="17448" y="8764"/>
                  </a:lnTo>
                  <a:lnTo>
                    <a:pt x="14007" y="10566"/>
                  </a:lnTo>
                  <a:lnTo>
                    <a:pt x="13039" y="9786"/>
                  </a:lnTo>
                  <a:lnTo>
                    <a:pt x="9221" y="11722"/>
                  </a:lnTo>
                  <a:cubicBezTo>
                    <a:pt x="9221" y="11722"/>
                    <a:pt x="1882" y="81"/>
                    <a:pt x="1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5941550" y="3165975"/>
              <a:ext cx="236600" cy="452150"/>
            </a:xfrm>
            <a:custGeom>
              <a:avLst/>
              <a:gdLst/>
              <a:ahLst/>
              <a:cxnLst/>
              <a:rect l="l" t="t" r="r" b="b"/>
              <a:pathLst>
                <a:path w="9464" h="18086" extrusionOk="0">
                  <a:moveTo>
                    <a:pt x="9464" y="0"/>
                  </a:moveTo>
                  <a:lnTo>
                    <a:pt x="1" y="3361"/>
                  </a:lnTo>
                  <a:lnTo>
                    <a:pt x="2017" y="17824"/>
                  </a:lnTo>
                  <a:cubicBezTo>
                    <a:pt x="2017" y="17824"/>
                    <a:pt x="3584" y="18085"/>
                    <a:pt x="4533" y="18085"/>
                  </a:cubicBezTo>
                  <a:cubicBezTo>
                    <a:pt x="4876" y="18085"/>
                    <a:pt x="5138" y="18051"/>
                    <a:pt x="5216" y="17959"/>
                  </a:cubicBezTo>
                  <a:cubicBezTo>
                    <a:pt x="5539" y="17609"/>
                    <a:pt x="9464" y="1"/>
                    <a:pt x="9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5873675" y="3179400"/>
              <a:ext cx="332025" cy="492675"/>
            </a:xfrm>
            <a:custGeom>
              <a:avLst/>
              <a:gdLst/>
              <a:ahLst/>
              <a:cxnLst/>
              <a:rect l="l" t="t" r="r" b="b"/>
              <a:pathLst>
                <a:path w="13281" h="19707" extrusionOk="0">
                  <a:moveTo>
                    <a:pt x="13281" y="1"/>
                  </a:moveTo>
                  <a:lnTo>
                    <a:pt x="0" y="4033"/>
                  </a:lnTo>
                  <a:lnTo>
                    <a:pt x="3441" y="19062"/>
                  </a:lnTo>
                  <a:lnTo>
                    <a:pt x="5942" y="19707"/>
                  </a:lnTo>
                  <a:cubicBezTo>
                    <a:pt x="6130" y="19438"/>
                    <a:pt x="4436" y="5781"/>
                    <a:pt x="4436" y="5781"/>
                  </a:cubicBezTo>
                  <a:lnTo>
                    <a:pt x="8630" y="4840"/>
                  </a:lnTo>
                  <a:lnTo>
                    <a:pt x="8899" y="3630"/>
                  </a:lnTo>
                  <a:lnTo>
                    <a:pt x="12690" y="2851"/>
                  </a:lnTo>
                  <a:lnTo>
                    <a:pt x="13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5595425" y="3028700"/>
              <a:ext cx="829550" cy="347650"/>
            </a:xfrm>
            <a:custGeom>
              <a:avLst/>
              <a:gdLst/>
              <a:ahLst/>
              <a:cxnLst/>
              <a:rect l="l" t="t" r="r" b="b"/>
              <a:pathLst>
                <a:path w="33182" h="13906" extrusionOk="0">
                  <a:moveTo>
                    <a:pt x="28465" y="1"/>
                  </a:moveTo>
                  <a:cubicBezTo>
                    <a:pt x="27491" y="1"/>
                    <a:pt x="26318" y="212"/>
                    <a:pt x="24976" y="706"/>
                  </a:cubicBezTo>
                  <a:cubicBezTo>
                    <a:pt x="21991" y="1808"/>
                    <a:pt x="1533" y="10599"/>
                    <a:pt x="1533" y="10599"/>
                  </a:cubicBezTo>
                  <a:cubicBezTo>
                    <a:pt x="0" y="13610"/>
                    <a:pt x="2689" y="13906"/>
                    <a:pt x="2689" y="13906"/>
                  </a:cubicBezTo>
                  <a:cubicBezTo>
                    <a:pt x="2689" y="13906"/>
                    <a:pt x="21185" y="8475"/>
                    <a:pt x="26992" y="6405"/>
                  </a:cubicBezTo>
                  <a:cubicBezTo>
                    <a:pt x="33181" y="4188"/>
                    <a:pt x="32795" y="1"/>
                    <a:pt x="28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>
              <a:off x="6256100" y="3046775"/>
              <a:ext cx="114500" cy="114525"/>
            </a:xfrm>
            <a:custGeom>
              <a:avLst/>
              <a:gdLst/>
              <a:ahLst/>
              <a:cxnLst/>
              <a:rect l="l" t="t" r="r" b="b"/>
              <a:pathLst>
                <a:path w="4580" h="4581" extrusionOk="0">
                  <a:moveTo>
                    <a:pt x="1225" y="0"/>
                  </a:moveTo>
                  <a:cubicBezTo>
                    <a:pt x="856" y="0"/>
                    <a:pt x="448" y="53"/>
                    <a:pt x="0" y="171"/>
                  </a:cubicBezTo>
                  <a:cubicBezTo>
                    <a:pt x="0" y="171"/>
                    <a:pt x="2823" y="1757"/>
                    <a:pt x="1586" y="4580"/>
                  </a:cubicBezTo>
                  <a:cubicBezTo>
                    <a:pt x="4579" y="3527"/>
                    <a:pt x="4224" y="0"/>
                    <a:pt x="1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45"/>
          <p:cNvSpPr/>
          <p:nvPr/>
        </p:nvSpPr>
        <p:spPr>
          <a:xfrm>
            <a:off x="7819873" y="1236085"/>
            <a:ext cx="1685413" cy="845187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5"/>
          <p:cNvSpPr txBox="1">
            <a:spLocks noGrp="1"/>
          </p:cNvSpPr>
          <p:nvPr>
            <p:ph type="ctrTitle" idx="4"/>
          </p:nvPr>
        </p:nvSpPr>
        <p:spPr>
          <a:xfrm>
            <a:off x="5973705" y="3927584"/>
            <a:ext cx="24510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SPESE DI VIAGGIO</a:t>
            </a:r>
            <a:endParaRPr sz="2400"/>
          </a:p>
        </p:txBody>
      </p:sp>
      <p:sp>
        <p:nvSpPr>
          <p:cNvPr id="557" name="Google Shape;557;p45"/>
          <p:cNvSpPr txBox="1">
            <a:spLocks noGrp="1"/>
          </p:cNvSpPr>
          <p:nvPr>
            <p:ph type="subTitle" idx="5"/>
          </p:nvPr>
        </p:nvSpPr>
        <p:spPr>
          <a:xfrm>
            <a:off x="5972830" y="4209750"/>
            <a:ext cx="24510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Organizza al meglio le spese in modo da non avere sorprese!</a:t>
            </a:r>
            <a:endParaRPr sz="1200"/>
          </a:p>
        </p:txBody>
      </p:sp>
      <p:sp>
        <p:nvSpPr>
          <p:cNvPr id="558" name="Google Shape;558;p45"/>
          <p:cNvSpPr txBox="1">
            <a:spLocks noGrp="1"/>
          </p:cNvSpPr>
          <p:nvPr>
            <p:ph type="ctrTitle" idx="6"/>
          </p:nvPr>
        </p:nvSpPr>
        <p:spPr>
          <a:xfrm>
            <a:off x="718845" y="3927584"/>
            <a:ext cx="24510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INVITA PARTECIPANTI</a:t>
            </a:r>
            <a:endParaRPr sz="2400"/>
          </a:p>
        </p:txBody>
      </p:sp>
      <p:sp>
        <p:nvSpPr>
          <p:cNvPr id="559" name="Google Shape;559;p45"/>
          <p:cNvSpPr txBox="1">
            <a:spLocks noGrp="1"/>
          </p:cNvSpPr>
          <p:nvPr>
            <p:ph type="subTitle" idx="7"/>
          </p:nvPr>
        </p:nvSpPr>
        <p:spPr>
          <a:xfrm>
            <a:off x="717970" y="4209750"/>
            <a:ext cx="24510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Invita amici a viaggiare con te!</a:t>
            </a:r>
            <a:endParaRPr sz="1200"/>
          </a:p>
        </p:txBody>
      </p:sp>
      <p:sp>
        <p:nvSpPr>
          <p:cNvPr id="560" name="Google Shape;560;p45"/>
          <p:cNvSpPr txBox="1">
            <a:spLocks noGrp="1"/>
          </p:cNvSpPr>
          <p:nvPr>
            <p:ph type="ctrTitle" idx="8"/>
          </p:nvPr>
        </p:nvSpPr>
        <p:spPr>
          <a:xfrm>
            <a:off x="3346275" y="3927584"/>
            <a:ext cx="24510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CHAT DI VIAGGIO</a:t>
            </a:r>
            <a:endParaRPr sz="2400"/>
          </a:p>
        </p:txBody>
      </p:sp>
      <p:sp>
        <p:nvSpPr>
          <p:cNvPr id="561" name="Google Shape;561;p45"/>
          <p:cNvSpPr txBox="1">
            <a:spLocks noGrp="1"/>
          </p:cNvSpPr>
          <p:nvPr>
            <p:ph type="subTitle" idx="9"/>
          </p:nvPr>
        </p:nvSpPr>
        <p:spPr>
          <a:xfrm>
            <a:off x="3345400" y="4209750"/>
            <a:ext cx="24510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Parla con i partecipanti direttamente dall’app!</a:t>
            </a:r>
            <a:endParaRPr sz="1200"/>
          </a:p>
        </p:txBody>
      </p:sp>
      <p:sp>
        <p:nvSpPr>
          <p:cNvPr id="562" name="Google Shape;562;p45"/>
          <p:cNvSpPr txBox="1">
            <a:spLocks noGrp="1"/>
          </p:cNvSpPr>
          <p:nvPr>
            <p:ph type="title" idx="15"/>
          </p:nvPr>
        </p:nvSpPr>
        <p:spPr>
          <a:xfrm>
            <a:off x="718845" y="3503057"/>
            <a:ext cx="2451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06</a:t>
            </a:r>
            <a:endParaRPr sz="3600"/>
          </a:p>
        </p:txBody>
      </p:sp>
      <p:sp>
        <p:nvSpPr>
          <p:cNvPr id="563" name="Google Shape;563;p45"/>
          <p:cNvSpPr txBox="1">
            <a:spLocks noGrp="1"/>
          </p:cNvSpPr>
          <p:nvPr>
            <p:ph type="title" idx="16"/>
          </p:nvPr>
        </p:nvSpPr>
        <p:spPr>
          <a:xfrm>
            <a:off x="3346275" y="3503057"/>
            <a:ext cx="2451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07</a:t>
            </a:r>
            <a:endParaRPr sz="3600"/>
          </a:p>
        </p:txBody>
      </p:sp>
      <p:sp>
        <p:nvSpPr>
          <p:cNvPr id="564" name="Google Shape;564;p45"/>
          <p:cNvSpPr txBox="1">
            <a:spLocks noGrp="1"/>
          </p:cNvSpPr>
          <p:nvPr>
            <p:ph type="title" idx="17"/>
          </p:nvPr>
        </p:nvSpPr>
        <p:spPr>
          <a:xfrm>
            <a:off x="5975030" y="3503057"/>
            <a:ext cx="2451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08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8000">
              <a:schemeClr val="lt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FUNZIONALITÀ PARTICOLARI</a:t>
            </a:r>
            <a:endParaRPr/>
          </a:p>
        </p:txBody>
      </p:sp>
      <p:sp>
        <p:nvSpPr>
          <p:cNvPr id="570" name="Google Shape;570;p46"/>
          <p:cNvSpPr txBox="1">
            <a:spLocks noGrp="1"/>
          </p:cNvSpPr>
          <p:nvPr>
            <p:ph type="subTitle" idx="1"/>
          </p:nvPr>
        </p:nvSpPr>
        <p:spPr>
          <a:xfrm>
            <a:off x="720000" y="2680084"/>
            <a:ext cx="23364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itinerario</a:t>
            </a:r>
            <a:endParaRPr/>
          </a:p>
        </p:txBody>
      </p:sp>
      <p:sp>
        <p:nvSpPr>
          <p:cNvPr id="571" name="Google Shape;571;p46"/>
          <p:cNvSpPr txBox="1">
            <a:spLocks noGrp="1"/>
          </p:cNvSpPr>
          <p:nvPr>
            <p:ph type="subTitle" idx="2"/>
          </p:nvPr>
        </p:nvSpPr>
        <p:spPr>
          <a:xfrm>
            <a:off x="848250" y="3119850"/>
            <a:ext cx="2079900" cy="18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L’itinerario è composto da varie tappe che possono essere inserite dagli utenti che partecipano al viaggio.</a:t>
            </a:r>
            <a:endParaRPr/>
          </a:p>
        </p:txBody>
      </p:sp>
      <p:sp>
        <p:nvSpPr>
          <p:cNvPr id="572" name="Google Shape;572;p46"/>
          <p:cNvSpPr txBox="1">
            <a:spLocks noGrp="1"/>
          </p:cNvSpPr>
          <p:nvPr>
            <p:ph type="subTitle" idx="3"/>
          </p:nvPr>
        </p:nvSpPr>
        <p:spPr>
          <a:xfrm>
            <a:off x="3156850" y="3119850"/>
            <a:ext cx="2798100" cy="18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 viaggio è composto da un itinerario, non modificabile durante la creazione del viaggio. Sarà possibile aggiungere o rimuovere tappe solo dopo la creazione del viaggio.</a:t>
            </a:r>
            <a:endParaRPr/>
          </a:p>
        </p:txBody>
      </p:sp>
      <p:sp>
        <p:nvSpPr>
          <p:cNvPr id="573" name="Google Shape;573;p46"/>
          <p:cNvSpPr txBox="1">
            <a:spLocks noGrp="1"/>
          </p:cNvSpPr>
          <p:nvPr>
            <p:ph type="subTitle" idx="4"/>
          </p:nvPr>
        </p:nvSpPr>
        <p:spPr>
          <a:xfrm>
            <a:off x="6215850" y="3119850"/>
            <a:ext cx="2079900" cy="18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Gli utenti possono aggiungere o rimuovere spese al viaggio. È possibile visualizzare il totale delle spese e il costo per partecipante.</a:t>
            </a:r>
            <a:endParaRPr/>
          </a:p>
        </p:txBody>
      </p:sp>
      <p:sp>
        <p:nvSpPr>
          <p:cNvPr id="574" name="Google Shape;574;p46"/>
          <p:cNvSpPr txBox="1">
            <a:spLocks noGrp="1"/>
          </p:cNvSpPr>
          <p:nvPr>
            <p:ph type="subTitle" idx="5"/>
          </p:nvPr>
        </p:nvSpPr>
        <p:spPr>
          <a:xfrm>
            <a:off x="3387700" y="2680084"/>
            <a:ext cx="23364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viaggio</a:t>
            </a:r>
            <a:endParaRPr/>
          </a:p>
        </p:txBody>
      </p:sp>
      <p:sp>
        <p:nvSpPr>
          <p:cNvPr id="575" name="Google Shape;575;p46"/>
          <p:cNvSpPr txBox="1">
            <a:spLocks noGrp="1"/>
          </p:cNvSpPr>
          <p:nvPr>
            <p:ph type="subTitle" idx="6"/>
          </p:nvPr>
        </p:nvSpPr>
        <p:spPr>
          <a:xfrm>
            <a:off x="6087600" y="2680084"/>
            <a:ext cx="23364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spese</a:t>
            </a:r>
            <a:endParaRPr/>
          </a:p>
        </p:txBody>
      </p:sp>
      <p:sp>
        <p:nvSpPr>
          <p:cNvPr id="576" name="Google Shape;576;p46"/>
          <p:cNvSpPr/>
          <p:nvPr/>
        </p:nvSpPr>
        <p:spPr>
          <a:xfrm>
            <a:off x="1512000" y="1577013"/>
            <a:ext cx="752400" cy="7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6"/>
          <p:cNvSpPr/>
          <p:nvPr/>
        </p:nvSpPr>
        <p:spPr>
          <a:xfrm>
            <a:off x="4179700" y="1577013"/>
            <a:ext cx="752400" cy="752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6"/>
          <p:cNvSpPr/>
          <p:nvPr/>
        </p:nvSpPr>
        <p:spPr>
          <a:xfrm>
            <a:off x="6879600" y="1577013"/>
            <a:ext cx="752400" cy="7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9" name="Google Shape;5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880" y="1672887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580" y="1672887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6" descr="Cash money icon png 16314728 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1480" y="1672887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8000">
              <a:schemeClr val="lt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7"/>
          <p:cNvSpPr txBox="1">
            <a:spLocks noGrp="1"/>
          </p:cNvSpPr>
          <p:nvPr>
            <p:ph type="title"/>
          </p:nvPr>
        </p:nvSpPr>
        <p:spPr>
          <a:xfrm>
            <a:off x="717300" y="352300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Raccolta dei requisiti PROGETTUALI</a:t>
            </a:r>
            <a:endParaRPr/>
          </a:p>
        </p:txBody>
      </p:sp>
      <p:sp>
        <p:nvSpPr>
          <p:cNvPr id="587" name="Google Shape;587;p47"/>
          <p:cNvSpPr txBox="1">
            <a:spLocks noGrp="1"/>
          </p:cNvSpPr>
          <p:nvPr>
            <p:ph type="title" idx="5"/>
          </p:nvPr>
        </p:nvSpPr>
        <p:spPr>
          <a:xfrm>
            <a:off x="853100" y="3738100"/>
            <a:ext cx="3401700" cy="4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Diagramma delle classi</a:t>
            </a:r>
            <a:endParaRPr/>
          </a:p>
        </p:txBody>
      </p:sp>
      <p:sp>
        <p:nvSpPr>
          <p:cNvPr id="588" name="Google Shape;588;p47"/>
          <p:cNvSpPr txBox="1">
            <a:spLocks noGrp="1"/>
          </p:cNvSpPr>
          <p:nvPr>
            <p:ph type="title" idx="2"/>
          </p:nvPr>
        </p:nvSpPr>
        <p:spPr>
          <a:xfrm>
            <a:off x="853100" y="2376188"/>
            <a:ext cx="3401700" cy="4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stories</a:t>
            </a:r>
            <a:endParaRPr/>
          </a:p>
        </p:txBody>
      </p:sp>
      <p:sp>
        <p:nvSpPr>
          <p:cNvPr id="589" name="Google Shape;589;p47"/>
          <p:cNvSpPr txBox="1">
            <a:spLocks noGrp="1"/>
          </p:cNvSpPr>
          <p:nvPr>
            <p:ph type="subTitle" idx="1"/>
          </p:nvPr>
        </p:nvSpPr>
        <p:spPr>
          <a:xfrm>
            <a:off x="2509500" y="1009775"/>
            <a:ext cx="4125000" cy="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Processo di raccolta dei requisiti progettuali.</a:t>
            </a:r>
            <a:endParaRPr/>
          </a:p>
        </p:txBody>
      </p:sp>
      <p:sp>
        <p:nvSpPr>
          <p:cNvPr id="590" name="Google Shape;590;p47"/>
          <p:cNvSpPr txBox="1">
            <a:spLocks noGrp="1"/>
          </p:cNvSpPr>
          <p:nvPr>
            <p:ph type="title" idx="3"/>
          </p:nvPr>
        </p:nvSpPr>
        <p:spPr>
          <a:xfrm>
            <a:off x="4889200" y="2376188"/>
            <a:ext cx="3401700" cy="4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Diagramma user stories</a:t>
            </a:r>
            <a:endParaRPr/>
          </a:p>
        </p:txBody>
      </p:sp>
      <p:sp>
        <p:nvSpPr>
          <p:cNvPr id="591" name="Google Shape;591;p47"/>
          <p:cNvSpPr txBox="1">
            <a:spLocks noGrp="1"/>
          </p:cNvSpPr>
          <p:nvPr>
            <p:ph type="title" idx="7"/>
          </p:nvPr>
        </p:nvSpPr>
        <p:spPr>
          <a:xfrm>
            <a:off x="4889200" y="3738100"/>
            <a:ext cx="3401700" cy="4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Diagrammi di sequenza</a:t>
            </a:r>
            <a:endParaRPr/>
          </a:p>
        </p:txBody>
      </p:sp>
      <p:sp>
        <p:nvSpPr>
          <p:cNvPr id="592" name="Google Shape;592;p47"/>
          <p:cNvSpPr txBox="1">
            <a:spLocks noGrp="1"/>
          </p:cNvSpPr>
          <p:nvPr>
            <p:ph type="subTitle" idx="8"/>
          </p:nvPr>
        </p:nvSpPr>
        <p:spPr>
          <a:xfrm>
            <a:off x="4889200" y="3964150"/>
            <a:ext cx="3401700" cy="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Relativo alla creazione di un viaggio e all’aggiunta di un commento nella chat.</a:t>
            </a:r>
            <a:endParaRPr sz="1200"/>
          </a:p>
        </p:txBody>
      </p:sp>
      <p:sp>
        <p:nvSpPr>
          <p:cNvPr id="593" name="Google Shape;593;p47"/>
          <p:cNvSpPr/>
          <p:nvPr/>
        </p:nvSpPr>
        <p:spPr>
          <a:xfrm>
            <a:off x="2267600" y="3055300"/>
            <a:ext cx="572700" cy="57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7"/>
          <p:cNvSpPr/>
          <p:nvPr/>
        </p:nvSpPr>
        <p:spPr>
          <a:xfrm>
            <a:off x="2267600" y="1695875"/>
            <a:ext cx="572700" cy="572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7"/>
          <p:cNvSpPr/>
          <p:nvPr/>
        </p:nvSpPr>
        <p:spPr>
          <a:xfrm>
            <a:off x="6303700" y="3055300"/>
            <a:ext cx="572700" cy="572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7"/>
          <p:cNvSpPr/>
          <p:nvPr/>
        </p:nvSpPr>
        <p:spPr>
          <a:xfrm>
            <a:off x="6303700" y="1695875"/>
            <a:ext cx="572700" cy="57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7"/>
          <p:cNvSpPr/>
          <p:nvPr/>
        </p:nvSpPr>
        <p:spPr>
          <a:xfrm flipH="1">
            <a:off x="-566443" y="1236085"/>
            <a:ext cx="1685413" cy="845187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8" name="Google Shape;5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075" y="1799350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588" y="1762788"/>
            <a:ext cx="438912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1075" y="3158775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7175" y="3158775"/>
            <a:ext cx="365760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8000">
              <a:schemeClr val="lt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STORIES</a:t>
            </a:r>
            <a:endParaRPr/>
          </a:p>
        </p:txBody>
      </p:sp>
      <p:grpSp>
        <p:nvGrpSpPr>
          <p:cNvPr id="607" name="Google Shape;607;p48"/>
          <p:cNvGrpSpPr/>
          <p:nvPr/>
        </p:nvGrpSpPr>
        <p:grpSpPr>
          <a:xfrm rot="5750607" flipH="1">
            <a:off x="6428397" y="1139244"/>
            <a:ext cx="6312306" cy="4512525"/>
            <a:chOff x="112010" y="-220638"/>
            <a:chExt cx="6312965" cy="4512995"/>
          </a:xfrm>
        </p:grpSpPr>
        <p:sp>
          <p:nvSpPr>
            <p:cNvPr id="608" name="Google Shape;608;p48"/>
            <p:cNvSpPr/>
            <p:nvPr/>
          </p:nvSpPr>
          <p:spPr>
            <a:xfrm rot="406266">
              <a:off x="322936" y="86134"/>
              <a:ext cx="5434488" cy="3899451"/>
            </a:xfrm>
            <a:custGeom>
              <a:avLst/>
              <a:gdLst/>
              <a:ahLst/>
              <a:cxnLst/>
              <a:rect l="l" t="t" r="r" b="b"/>
              <a:pathLst>
                <a:path w="217385" h="155982" extrusionOk="0">
                  <a:moveTo>
                    <a:pt x="20941" y="0"/>
                  </a:moveTo>
                  <a:cubicBezTo>
                    <a:pt x="20933" y="0"/>
                    <a:pt x="20924" y="0"/>
                    <a:pt x="20916" y="1"/>
                  </a:cubicBezTo>
                  <a:cubicBezTo>
                    <a:pt x="20109" y="55"/>
                    <a:pt x="19330" y="162"/>
                    <a:pt x="18550" y="350"/>
                  </a:cubicBezTo>
                  <a:cubicBezTo>
                    <a:pt x="18362" y="377"/>
                    <a:pt x="18228" y="566"/>
                    <a:pt x="18281" y="754"/>
                  </a:cubicBezTo>
                  <a:cubicBezTo>
                    <a:pt x="18308" y="888"/>
                    <a:pt x="18443" y="1023"/>
                    <a:pt x="18604" y="1023"/>
                  </a:cubicBezTo>
                  <a:cubicBezTo>
                    <a:pt x="18631" y="996"/>
                    <a:pt x="18658" y="996"/>
                    <a:pt x="18685" y="996"/>
                  </a:cubicBezTo>
                  <a:cubicBezTo>
                    <a:pt x="19437" y="834"/>
                    <a:pt x="20190" y="727"/>
                    <a:pt x="20943" y="673"/>
                  </a:cubicBezTo>
                  <a:cubicBezTo>
                    <a:pt x="21391" y="647"/>
                    <a:pt x="21348" y="0"/>
                    <a:pt x="20941" y="0"/>
                  </a:cubicBezTo>
                  <a:close/>
                  <a:moveTo>
                    <a:pt x="16386" y="990"/>
                  </a:moveTo>
                  <a:cubicBezTo>
                    <a:pt x="16340" y="990"/>
                    <a:pt x="16290" y="1000"/>
                    <a:pt x="16238" y="1023"/>
                  </a:cubicBezTo>
                  <a:cubicBezTo>
                    <a:pt x="15485" y="1265"/>
                    <a:pt x="14760" y="1587"/>
                    <a:pt x="14034" y="1964"/>
                  </a:cubicBezTo>
                  <a:cubicBezTo>
                    <a:pt x="13738" y="2125"/>
                    <a:pt x="13845" y="2582"/>
                    <a:pt x="14195" y="2582"/>
                  </a:cubicBezTo>
                  <a:cubicBezTo>
                    <a:pt x="14249" y="2582"/>
                    <a:pt x="14303" y="2582"/>
                    <a:pt x="14356" y="2555"/>
                  </a:cubicBezTo>
                  <a:cubicBezTo>
                    <a:pt x="15028" y="2205"/>
                    <a:pt x="15754" y="1910"/>
                    <a:pt x="16453" y="1641"/>
                  </a:cubicBezTo>
                  <a:cubicBezTo>
                    <a:pt x="16855" y="1523"/>
                    <a:pt x="16717" y="990"/>
                    <a:pt x="16386" y="990"/>
                  </a:cubicBezTo>
                  <a:close/>
                  <a:moveTo>
                    <a:pt x="12212" y="3109"/>
                  </a:moveTo>
                  <a:cubicBezTo>
                    <a:pt x="12142" y="3109"/>
                    <a:pt x="12065" y="3136"/>
                    <a:pt x="11990" y="3200"/>
                  </a:cubicBezTo>
                  <a:cubicBezTo>
                    <a:pt x="11318" y="3630"/>
                    <a:pt x="10673" y="4114"/>
                    <a:pt x="10082" y="4625"/>
                  </a:cubicBezTo>
                  <a:cubicBezTo>
                    <a:pt x="9947" y="4759"/>
                    <a:pt x="9920" y="4975"/>
                    <a:pt x="10055" y="5109"/>
                  </a:cubicBezTo>
                  <a:cubicBezTo>
                    <a:pt x="10109" y="5190"/>
                    <a:pt x="10189" y="5216"/>
                    <a:pt x="10297" y="5216"/>
                  </a:cubicBezTo>
                  <a:cubicBezTo>
                    <a:pt x="10377" y="5216"/>
                    <a:pt x="10458" y="5190"/>
                    <a:pt x="10512" y="5163"/>
                  </a:cubicBezTo>
                  <a:cubicBezTo>
                    <a:pt x="11103" y="4652"/>
                    <a:pt x="11722" y="4168"/>
                    <a:pt x="12367" y="3738"/>
                  </a:cubicBezTo>
                  <a:cubicBezTo>
                    <a:pt x="12690" y="3544"/>
                    <a:pt x="12496" y="3109"/>
                    <a:pt x="12212" y="3109"/>
                  </a:cubicBezTo>
                  <a:close/>
                  <a:moveTo>
                    <a:pt x="8590" y="6184"/>
                  </a:moveTo>
                  <a:cubicBezTo>
                    <a:pt x="8509" y="6184"/>
                    <a:pt x="8428" y="6211"/>
                    <a:pt x="8361" y="6265"/>
                  </a:cubicBezTo>
                  <a:cubicBezTo>
                    <a:pt x="7823" y="6830"/>
                    <a:pt x="7286" y="7448"/>
                    <a:pt x="6775" y="8066"/>
                  </a:cubicBezTo>
                  <a:cubicBezTo>
                    <a:pt x="6614" y="8281"/>
                    <a:pt x="6775" y="8604"/>
                    <a:pt x="7044" y="8604"/>
                  </a:cubicBezTo>
                  <a:cubicBezTo>
                    <a:pt x="7151" y="8604"/>
                    <a:pt x="7232" y="8577"/>
                    <a:pt x="7286" y="8496"/>
                  </a:cubicBezTo>
                  <a:cubicBezTo>
                    <a:pt x="7797" y="7878"/>
                    <a:pt x="8307" y="7313"/>
                    <a:pt x="8818" y="6749"/>
                  </a:cubicBezTo>
                  <a:cubicBezTo>
                    <a:pt x="8953" y="6614"/>
                    <a:pt x="8953" y="6399"/>
                    <a:pt x="8818" y="6265"/>
                  </a:cubicBezTo>
                  <a:cubicBezTo>
                    <a:pt x="8751" y="6211"/>
                    <a:pt x="8670" y="6184"/>
                    <a:pt x="8590" y="6184"/>
                  </a:cubicBezTo>
                  <a:close/>
                  <a:moveTo>
                    <a:pt x="5625" y="9881"/>
                  </a:moveTo>
                  <a:cubicBezTo>
                    <a:pt x="5536" y="9881"/>
                    <a:pt x="5447" y="9917"/>
                    <a:pt x="5377" y="10002"/>
                  </a:cubicBezTo>
                  <a:cubicBezTo>
                    <a:pt x="4920" y="10620"/>
                    <a:pt x="4517" y="11319"/>
                    <a:pt x="4113" y="12018"/>
                  </a:cubicBezTo>
                  <a:cubicBezTo>
                    <a:pt x="4033" y="12179"/>
                    <a:pt x="4087" y="12368"/>
                    <a:pt x="4248" y="12475"/>
                  </a:cubicBezTo>
                  <a:cubicBezTo>
                    <a:pt x="4302" y="12502"/>
                    <a:pt x="4355" y="12502"/>
                    <a:pt x="4409" y="12502"/>
                  </a:cubicBezTo>
                  <a:cubicBezTo>
                    <a:pt x="4544" y="12502"/>
                    <a:pt x="4651" y="12448"/>
                    <a:pt x="4705" y="12341"/>
                  </a:cubicBezTo>
                  <a:cubicBezTo>
                    <a:pt x="5081" y="11669"/>
                    <a:pt x="5511" y="10997"/>
                    <a:pt x="5942" y="10351"/>
                  </a:cubicBezTo>
                  <a:cubicBezTo>
                    <a:pt x="6057" y="10102"/>
                    <a:pt x="5844" y="9881"/>
                    <a:pt x="5625" y="9881"/>
                  </a:cubicBezTo>
                  <a:close/>
                  <a:moveTo>
                    <a:pt x="3339" y="13931"/>
                  </a:moveTo>
                  <a:cubicBezTo>
                    <a:pt x="3221" y="13931"/>
                    <a:pt x="3104" y="13992"/>
                    <a:pt x="3038" y="14142"/>
                  </a:cubicBezTo>
                  <a:cubicBezTo>
                    <a:pt x="2716" y="14841"/>
                    <a:pt x="2393" y="15594"/>
                    <a:pt x="2124" y="16320"/>
                  </a:cubicBezTo>
                  <a:cubicBezTo>
                    <a:pt x="2070" y="16508"/>
                    <a:pt x="2151" y="16696"/>
                    <a:pt x="2339" y="16750"/>
                  </a:cubicBezTo>
                  <a:cubicBezTo>
                    <a:pt x="2366" y="16777"/>
                    <a:pt x="2420" y="16777"/>
                    <a:pt x="2447" y="16777"/>
                  </a:cubicBezTo>
                  <a:cubicBezTo>
                    <a:pt x="2581" y="16777"/>
                    <a:pt x="2716" y="16696"/>
                    <a:pt x="2769" y="16561"/>
                  </a:cubicBezTo>
                  <a:cubicBezTo>
                    <a:pt x="3038" y="15836"/>
                    <a:pt x="3307" y="15110"/>
                    <a:pt x="3656" y="14411"/>
                  </a:cubicBezTo>
                  <a:cubicBezTo>
                    <a:pt x="3779" y="14148"/>
                    <a:pt x="3559" y="13931"/>
                    <a:pt x="3339" y="13931"/>
                  </a:cubicBezTo>
                  <a:close/>
                  <a:moveTo>
                    <a:pt x="1731" y="18349"/>
                  </a:moveTo>
                  <a:cubicBezTo>
                    <a:pt x="1579" y="18349"/>
                    <a:pt x="1443" y="18449"/>
                    <a:pt x="1398" y="18605"/>
                  </a:cubicBezTo>
                  <a:cubicBezTo>
                    <a:pt x="1183" y="19357"/>
                    <a:pt x="995" y="20137"/>
                    <a:pt x="834" y="20890"/>
                  </a:cubicBezTo>
                  <a:cubicBezTo>
                    <a:pt x="780" y="21078"/>
                    <a:pt x="914" y="21266"/>
                    <a:pt x="1076" y="21293"/>
                  </a:cubicBezTo>
                  <a:lnTo>
                    <a:pt x="1156" y="21293"/>
                  </a:lnTo>
                  <a:cubicBezTo>
                    <a:pt x="1318" y="21293"/>
                    <a:pt x="1452" y="21186"/>
                    <a:pt x="1479" y="21051"/>
                  </a:cubicBezTo>
                  <a:cubicBezTo>
                    <a:pt x="1640" y="20271"/>
                    <a:pt x="1828" y="19519"/>
                    <a:pt x="2043" y="18793"/>
                  </a:cubicBezTo>
                  <a:cubicBezTo>
                    <a:pt x="2097" y="18605"/>
                    <a:pt x="1990" y="18416"/>
                    <a:pt x="1828" y="18363"/>
                  </a:cubicBezTo>
                  <a:cubicBezTo>
                    <a:pt x="1796" y="18353"/>
                    <a:pt x="1763" y="18349"/>
                    <a:pt x="1731" y="18349"/>
                  </a:cubicBezTo>
                  <a:close/>
                  <a:moveTo>
                    <a:pt x="721" y="22935"/>
                  </a:moveTo>
                  <a:cubicBezTo>
                    <a:pt x="572" y="22935"/>
                    <a:pt x="427" y="23027"/>
                    <a:pt x="403" y="23229"/>
                  </a:cubicBezTo>
                  <a:cubicBezTo>
                    <a:pt x="296" y="24008"/>
                    <a:pt x="188" y="24788"/>
                    <a:pt x="135" y="25568"/>
                  </a:cubicBezTo>
                  <a:cubicBezTo>
                    <a:pt x="108" y="25756"/>
                    <a:pt x="242" y="25917"/>
                    <a:pt x="430" y="25944"/>
                  </a:cubicBezTo>
                  <a:lnTo>
                    <a:pt x="457" y="25944"/>
                  </a:lnTo>
                  <a:cubicBezTo>
                    <a:pt x="645" y="25944"/>
                    <a:pt x="780" y="25810"/>
                    <a:pt x="807" y="25648"/>
                  </a:cubicBezTo>
                  <a:cubicBezTo>
                    <a:pt x="861" y="24869"/>
                    <a:pt x="968" y="24089"/>
                    <a:pt x="1076" y="23336"/>
                  </a:cubicBezTo>
                  <a:cubicBezTo>
                    <a:pt x="1106" y="23081"/>
                    <a:pt x="910" y="22935"/>
                    <a:pt x="721" y="22935"/>
                  </a:cubicBezTo>
                  <a:close/>
                  <a:moveTo>
                    <a:pt x="323" y="27611"/>
                  </a:moveTo>
                  <a:cubicBezTo>
                    <a:pt x="135" y="27611"/>
                    <a:pt x="0" y="27745"/>
                    <a:pt x="0" y="27933"/>
                  </a:cubicBezTo>
                  <a:lnTo>
                    <a:pt x="0" y="28874"/>
                  </a:lnTo>
                  <a:cubicBezTo>
                    <a:pt x="0" y="29358"/>
                    <a:pt x="0" y="29842"/>
                    <a:pt x="27" y="30299"/>
                  </a:cubicBezTo>
                  <a:cubicBezTo>
                    <a:pt x="27" y="30487"/>
                    <a:pt x="162" y="30649"/>
                    <a:pt x="350" y="30649"/>
                  </a:cubicBezTo>
                  <a:lnTo>
                    <a:pt x="350" y="30595"/>
                  </a:lnTo>
                  <a:cubicBezTo>
                    <a:pt x="538" y="30595"/>
                    <a:pt x="699" y="30460"/>
                    <a:pt x="699" y="30272"/>
                  </a:cubicBezTo>
                  <a:cubicBezTo>
                    <a:pt x="672" y="29788"/>
                    <a:pt x="672" y="29331"/>
                    <a:pt x="672" y="28847"/>
                  </a:cubicBezTo>
                  <a:lnTo>
                    <a:pt x="672" y="27933"/>
                  </a:lnTo>
                  <a:cubicBezTo>
                    <a:pt x="672" y="27745"/>
                    <a:pt x="511" y="27611"/>
                    <a:pt x="323" y="27611"/>
                  </a:cubicBezTo>
                  <a:close/>
                  <a:moveTo>
                    <a:pt x="484" y="32315"/>
                  </a:moveTo>
                  <a:cubicBezTo>
                    <a:pt x="296" y="32342"/>
                    <a:pt x="135" y="32504"/>
                    <a:pt x="162" y="32692"/>
                  </a:cubicBezTo>
                  <a:cubicBezTo>
                    <a:pt x="242" y="33471"/>
                    <a:pt x="350" y="34251"/>
                    <a:pt x="457" y="35031"/>
                  </a:cubicBezTo>
                  <a:cubicBezTo>
                    <a:pt x="484" y="35219"/>
                    <a:pt x="619" y="35326"/>
                    <a:pt x="780" y="35326"/>
                  </a:cubicBezTo>
                  <a:lnTo>
                    <a:pt x="834" y="35326"/>
                  </a:lnTo>
                  <a:cubicBezTo>
                    <a:pt x="1022" y="35300"/>
                    <a:pt x="1129" y="35138"/>
                    <a:pt x="1102" y="34950"/>
                  </a:cubicBezTo>
                  <a:cubicBezTo>
                    <a:pt x="995" y="34170"/>
                    <a:pt x="914" y="33391"/>
                    <a:pt x="834" y="32638"/>
                  </a:cubicBezTo>
                  <a:cubicBezTo>
                    <a:pt x="807" y="32450"/>
                    <a:pt x="645" y="32315"/>
                    <a:pt x="484" y="32315"/>
                  </a:cubicBezTo>
                  <a:close/>
                  <a:moveTo>
                    <a:pt x="1179" y="36962"/>
                  </a:moveTo>
                  <a:cubicBezTo>
                    <a:pt x="1163" y="36962"/>
                    <a:pt x="1146" y="36964"/>
                    <a:pt x="1129" y="36966"/>
                  </a:cubicBezTo>
                  <a:cubicBezTo>
                    <a:pt x="941" y="37020"/>
                    <a:pt x="834" y="37181"/>
                    <a:pt x="861" y="37370"/>
                  </a:cubicBezTo>
                  <a:cubicBezTo>
                    <a:pt x="1022" y="38149"/>
                    <a:pt x="1210" y="38929"/>
                    <a:pt x="1398" y="39682"/>
                  </a:cubicBezTo>
                  <a:cubicBezTo>
                    <a:pt x="1452" y="39816"/>
                    <a:pt x="1586" y="39924"/>
                    <a:pt x="1748" y="39924"/>
                  </a:cubicBezTo>
                  <a:lnTo>
                    <a:pt x="1801" y="39924"/>
                  </a:lnTo>
                  <a:cubicBezTo>
                    <a:pt x="1990" y="39870"/>
                    <a:pt x="2097" y="39682"/>
                    <a:pt x="2043" y="39493"/>
                  </a:cubicBezTo>
                  <a:cubicBezTo>
                    <a:pt x="1855" y="38768"/>
                    <a:pt x="1667" y="37988"/>
                    <a:pt x="1533" y="37235"/>
                  </a:cubicBezTo>
                  <a:cubicBezTo>
                    <a:pt x="1484" y="37066"/>
                    <a:pt x="1328" y="36962"/>
                    <a:pt x="1179" y="36962"/>
                  </a:cubicBezTo>
                  <a:close/>
                  <a:moveTo>
                    <a:pt x="2389" y="41498"/>
                  </a:moveTo>
                  <a:cubicBezTo>
                    <a:pt x="2172" y="41498"/>
                    <a:pt x="1955" y="41687"/>
                    <a:pt x="2070" y="41967"/>
                  </a:cubicBezTo>
                  <a:cubicBezTo>
                    <a:pt x="2312" y="42693"/>
                    <a:pt x="2581" y="43445"/>
                    <a:pt x="2850" y="44198"/>
                  </a:cubicBezTo>
                  <a:cubicBezTo>
                    <a:pt x="2904" y="44333"/>
                    <a:pt x="3011" y="44413"/>
                    <a:pt x="3146" y="44413"/>
                  </a:cubicBezTo>
                  <a:cubicBezTo>
                    <a:pt x="3199" y="44413"/>
                    <a:pt x="3226" y="44413"/>
                    <a:pt x="3280" y="44386"/>
                  </a:cubicBezTo>
                  <a:cubicBezTo>
                    <a:pt x="3441" y="44333"/>
                    <a:pt x="3549" y="44117"/>
                    <a:pt x="3468" y="43956"/>
                  </a:cubicBezTo>
                  <a:cubicBezTo>
                    <a:pt x="3199" y="43230"/>
                    <a:pt x="2957" y="42478"/>
                    <a:pt x="2716" y="41752"/>
                  </a:cubicBezTo>
                  <a:cubicBezTo>
                    <a:pt x="2663" y="41574"/>
                    <a:pt x="2526" y="41498"/>
                    <a:pt x="2389" y="41498"/>
                  </a:cubicBezTo>
                  <a:close/>
                  <a:moveTo>
                    <a:pt x="4038" y="45916"/>
                  </a:moveTo>
                  <a:cubicBezTo>
                    <a:pt x="3825" y="45916"/>
                    <a:pt x="3606" y="46126"/>
                    <a:pt x="3710" y="46403"/>
                  </a:cubicBezTo>
                  <a:cubicBezTo>
                    <a:pt x="4060" y="47102"/>
                    <a:pt x="4382" y="47827"/>
                    <a:pt x="4732" y="48553"/>
                  </a:cubicBezTo>
                  <a:cubicBezTo>
                    <a:pt x="4786" y="48661"/>
                    <a:pt x="4893" y="48742"/>
                    <a:pt x="5028" y="48742"/>
                  </a:cubicBezTo>
                  <a:cubicBezTo>
                    <a:pt x="5081" y="48715"/>
                    <a:pt x="5108" y="48715"/>
                    <a:pt x="5162" y="48688"/>
                  </a:cubicBezTo>
                  <a:cubicBezTo>
                    <a:pt x="5323" y="48607"/>
                    <a:pt x="5404" y="48419"/>
                    <a:pt x="5323" y="48258"/>
                  </a:cubicBezTo>
                  <a:cubicBezTo>
                    <a:pt x="4974" y="47532"/>
                    <a:pt x="4651" y="46833"/>
                    <a:pt x="4329" y="46134"/>
                  </a:cubicBezTo>
                  <a:cubicBezTo>
                    <a:pt x="4271" y="45980"/>
                    <a:pt x="4155" y="45916"/>
                    <a:pt x="4038" y="45916"/>
                  </a:cubicBezTo>
                  <a:close/>
                  <a:moveTo>
                    <a:pt x="6125" y="50144"/>
                  </a:moveTo>
                  <a:cubicBezTo>
                    <a:pt x="6072" y="50144"/>
                    <a:pt x="6019" y="50159"/>
                    <a:pt x="5968" y="50193"/>
                  </a:cubicBezTo>
                  <a:cubicBezTo>
                    <a:pt x="5780" y="50274"/>
                    <a:pt x="5727" y="50489"/>
                    <a:pt x="5834" y="50650"/>
                  </a:cubicBezTo>
                  <a:cubicBezTo>
                    <a:pt x="6210" y="51349"/>
                    <a:pt x="6614" y="52021"/>
                    <a:pt x="7017" y="52693"/>
                  </a:cubicBezTo>
                  <a:cubicBezTo>
                    <a:pt x="7098" y="52774"/>
                    <a:pt x="7205" y="52855"/>
                    <a:pt x="7313" y="52855"/>
                  </a:cubicBezTo>
                  <a:cubicBezTo>
                    <a:pt x="7366" y="52855"/>
                    <a:pt x="7420" y="52828"/>
                    <a:pt x="7501" y="52801"/>
                  </a:cubicBezTo>
                  <a:cubicBezTo>
                    <a:pt x="7635" y="52693"/>
                    <a:pt x="7689" y="52478"/>
                    <a:pt x="7608" y="52344"/>
                  </a:cubicBezTo>
                  <a:cubicBezTo>
                    <a:pt x="7178" y="51672"/>
                    <a:pt x="6802" y="51000"/>
                    <a:pt x="6426" y="50328"/>
                  </a:cubicBezTo>
                  <a:cubicBezTo>
                    <a:pt x="6352" y="50217"/>
                    <a:pt x="6240" y="50144"/>
                    <a:pt x="6125" y="50144"/>
                  </a:cubicBezTo>
                  <a:close/>
                  <a:moveTo>
                    <a:pt x="8631" y="54140"/>
                  </a:moveTo>
                  <a:cubicBezTo>
                    <a:pt x="8389" y="54140"/>
                    <a:pt x="8161" y="54405"/>
                    <a:pt x="8334" y="54656"/>
                  </a:cubicBezTo>
                  <a:cubicBezTo>
                    <a:pt x="8791" y="55328"/>
                    <a:pt x="9248" y="55946"/>
                    <a:pt x="9732" y="56592"/>
                  </a:cubicBezTo>
                  <a:cubicBezTo>
                    <a:pt x="9784" y="56669"/>
                    <a:pt x="9885" y="56722"/>
                    <a:pt x="9988" y="56726"/>
                  </a:cubicBezTo>
                  <a:lnTo>
                    <a:pt x="9988" y="56726"/>
                  </a:lnTo>
                  <a:cubicBezTo>
                    <a:pt x="10064" y="56723"/>
                    <a:pt x="10139" y="56696"/>
                    <a:pt x="10189" y="56645"/>
                  </a:cubicBezTo>
                  <a:cubicBezTo>
                    <a:pt x="10351" y="56538"/>
                    <a:pt x="10377" y="56323"/>
                    <a:pt x="10270" y="56188"/>
                  </a:cubicBezTo>
                  <a:cubicBezTo>
                    <a:pt x="9786" y="55570"/>
                    <a:pt x="9329" y="54925"/>
                    <a:pt x="8899" y="54280"/>
                  </a:cubicBezTo>
                  <a:cubicBezTo>
                    <a:pt x="8823" y="54181"/>
                    <a:pt x="8726" y="54140"/>
                    <a:pt x="8631" y="54140"/>
                  </a:cubicBezTo>
                  <a:close/>
                  <a:moveTo>
                    <a:pt x="9988" y="56726"/>
                  </a:moveTo>
                  <a:cubicBezTo>
                    <a:pt x="9983" y="56726"/>
                    <a:pt x="9979" y="56726"/>
                    <a:pt x="9974" y="56726"/>
                  </a:cubicBezTo>
                  <a:lnTo>
                    <a:pt x="10001" y="56726"/>
                  </a:lnTo>
                  <a:cubicBezTo>
                    <a:pt x="9997" y="56726"/>
                    <a:pt x="9992" y="56726"/>
                    <a:pt x="9988" y="56726"/>
                  </a:cubicBezTo>
                  <a:close/>
                  <a:moveTo>
                    <a:pt x="11471" y="57864"/>
                  </a:moveTo>
                  <a:cubicBezTo>
                    <a:pt x="11218" y="57864"/>
                    <a:pt x="10990" y="58179"/>
                    <a:pt x="11211" y="58420"/>
                  </a:cubicBezTo>
                  <a:cubicBezTo>
                    <a:pt x="11345" y="58581"/>
                    <a:pt x="11480" y="58769"/>
                    <a:pt x="11641" y="58931"/>
                  </a:cubicBezTo>
                  <a:cubicBezTo>
                    <a:pt x="12017" y="59361"/>
                    <a:pt x="12394" y="59791"/>
                    <a:pt x="12770" y="60194"/>
                  </a:cubicBezTo>
                  <a:cubicBezTo>
                    <a:pt x="12851" y="60275"/>
                    <a:pt x="12931" y="60302"/>
                    <a:pt x="13012" y="60302"/>
                  </a:cubicBezTo>
                  <a:cubicBezTo>
                    <a:pt x="13120" y="60302"/>
                    <a:pt x="13200" y="60275"/>
                    <a:pt x="13281" y="60221"/>
                  </a:cubicBezTo>
                  <a:cubicBezTo>
                    <a:pt x="13388" y="60087"/>
                    <a:pt x="13388" y="59871"/>
                    <a:pt x="13281" y="59737"/>
                  </a:cubicBezTo>
                  <a:cubicBezTo>
                    <a:pt x="12878" y="59334"/>
                    <a:pt x="12501" y="58904"/>
                    <a:pt x="12125" y="58473"/>
                  </a:cubicBezTo>
                  <a:cubicBezTo>
                    <a:pt x="11990" y="58312"/>
                    <a:pt x="11856" y="58151"/>
                    <a:pt x="11722" y="57990"/>
                  </a:cubicBezTo>
                  <a:cubicBezTo>
                    <a:pt x="11646" y="57901"/>
                    <a:pt x="11557" y="57864"/>
                    <a:pt x="11471" y="57864"/>
                  </a:cubicBezTo>
                  <a:close/>
                  <a:moveTo>
                    <a:pt x="14647" y="61286"/>
                  </a:moveTo>
                  <a:cubicBezTo>
                    <a:pt x="14379" y="61286"/>
                    <a:pt x="14150" y="61642"/>
                    <a:pt x="14437" y="61888"/>
                  </a:cubicBezTo>
                  <a:cubicBezTo>
                    <a:pt x="15001" y="62425"/>
                    <a:pt x="15566" y="62990"/>
                    <a:pt x="16158" y="63501"/>
                  </a:cubicBezTo>
                  <a:cubicBezTo>
                    <a:pt x="16211" y="63555"/>
                    <a:pt x="16292" y="63581"/>
                    <a:pt x="16373" y="63581"/>
                  </a:cubicBezTo>
                  <a:lnTo>
                    <a:pt x="16373" y="63608"/>
                  </a:lnTo>
                  <a:cubicBezTo>
                    <a:pt x="16480" y="63608"/>
                    <a:pt x="16561" y="63555"/>
                    <a:pt x="16641" y="63474"/>
                  </a:cubicBezTo>
                  <a:cubicBezTo>
                    <a:pt x="16749" y="63339"/>
                    <a:pt x="16749" y="63124"/>
                    <a:pt x="16615" y="63017"/>
                  </a:cubicBezTo>
                  <a:cubicBezTo>
                    <a:pt x="16023" y="62479"/>
                    <a:pt x="15459" y="61942"/>
                    <a:pt x="14894" y="61404"/>
                  </a:cubicBezTo>
                  <a:cubicBezTo>
                    <a:pt x="14817" y="61321"/>
                    <a:pt x="14730" y="61286"/>
                    <a:pt x="14647" y="61286"/>
                  </a:cubicBezTo>
                  <a:close/>
                  <a:moveTo>
                    <a:pt x="18165" y="64456"/>
                  </a:moveTo>
                  <a:cubicBezTo>
                    <a:pt x="18067" y="64456"/>
                    <a:pt x="17968" y="64498"/>
                    <a:pt x="17905" y="64576"/>
                  </a:cubicBezTo>
                  <a:cubicBezTo>
                    <a:pt x="17797" y="64711"/>
                    <a:pt x="17797" y="64926"/>
                    <a:pt x="17959" y="65060"/>
                  </a:cubicBezTo>
                  <a:cubicBezTo>
                    <a:pt x="18550" y="65544"/>
                    <a:pt x="19169" y="66028"/>
                    <a:pt x="19814" y="66512"/>
                  </a:cubicBezTo>
                  <a:cubicBezTo>
                    <a:pt x="19868" y="66566"/>
                    <a:pt x="19948" y="66592"/>
                    <a:pt x="20002" y="66592"/>
                  </a:cubicBezTo>
                  <a:cubicBezTo>
                    <a:pt x="20109" y="66592"/>
                    <a:pt x="20217" y="66539"/>
                    <a:pt x="20271" y="66431"/>
                  </a:cubicBezTo>
                  <a:cubicBezTo>
                    <a:pt x="20378" y="66297"/>
                    <a:pt x="20351" y="66082"/>
                    <a:pt x="20190" y="65974"/>
                  </a:cubicBezTo>
                  <a:cubicBezTo>
                    <a:pt x="19572" y="65490"/>
                    <a:pt x="18953" y="65006"/>
                    <a:pt x="18362" y="64522"/>
                  </a:cubicBezTo>
                  <a:cubicBezTo>
                    <a:pt x="18306" y="64477"/>
                    <a:pt x="18236" y="64456"/>
                    <a:pt x="18165" y="64456"/>
                  </a:cubicBezTo>
                  <a:close/>
                  <a:moveTo>
                    <a:pt x="21914" y="67284"/>
                  </a:moveTo>
                  <a:cubicBezTo>
                    <a:pt x="21632" y="67284"/>
                    <a:pt x="21412" y="67688"/>
                    <a:pt x="21722" y="67910"/>
                  </a:cubicBezTo>
                  <a:cubicBezTo>
                    <a:pt x="22341" y="68340"/>
                    <a:pt x="23013" y="68797"/>
                    <a:pt x="23685" y="69227"/>
                  </a:cubicBezTo>
                  <a:cubicBezTo>
                    <a:pt x="23739" y="69254"/>
                    <a:pt x="23819" y="69281"/>
                    <a:pt x="23873" y="69281"/>
                  </a:cubicBezTo>
                  <a:cubicBezTo>
                    <a:pt x="23981" y="69281"/>
                    <a:pt x="24088" y="69200"/>
                    <a:pt x="24142" y="69120"/>
                  </a:cubicBezTo>
                  <a:cubicBezTo>
                    <a:pt x="24250" y="68958"/>
                    <a:pt x="24196" y="68743"/>
                    <a:pt x="24061" y="68662"/>
                  </a:cubicBezTo>
                  <a:cubicBezTo>
                    <a:pt x="23416" y="68232"/>
                    <a:pt x="22744" y="67802"/>
                    <a:pt x="22099" y="67345"/>
                  </a:cubicBezTo>
                  <a:cubicBezTo>
                    <a:pt x="22037" y="67303"/>
                    <a:pt x="21974" y="67284"/>
                    <a:pt x="21914" y="67284"/>
                  </a:cubicBezTo>
                  <a:close/>
                  <a:moveTo>
                    <a:pt x="25865" y="69817"/>
                  </a:moveTo>
                  <a:cubicBezTo>
                    <a:pt x="25555" y="69817"/>
                    <a:pt x="25362" y="70283"/>
                    <a:pt x="25701" y="70464"/>
                  </a:cubicBezTo>
                  <a:cubicBezTo>
                    <a:pt x="26373" y="70840"/>
                    <a:pt x="27072" y="71243"/>
                    <a:pt x="27771" y="71620"/>
                  </a:cubicBezTo>
                  <a:cubicBezTo>
                    <a:pt x="27825" y="71647"/>
                    <a:pt x="27879" y="71647"/>
                    <a:pt x="27933" y="71647"/>
                  </a:cubicBezTo>
                  <a:cubicBezTo>
                    <a:pt x="28282" y="71647"/>
                    <a:pt x="28390" y="71190"/>
                    <a:pt x="28094" y="71028"/>
                  </a:cubicBezTo>
                  <a:cubicBezTo>
                    <a:pt x="27395" y="70652"/>
                    <a:pt x="26723" y="70276"/>
                    <a:pt x="26051" y="69872"/>
                  </a:cubicBezTo>
                  <a:cubicBezTo>
                    <a:pt x="25987" y="69834"/>
                    <a:pt x="25924" y="69817"/>
                    <a:pt x="25865" y="69817"/>
                  </a:cubicBezTo>
                  <a:close/>
                  <a:moveTo>
                    <a:pt x="30009" y="72067"/>
                  </a:moveTo>
                  <a:cubicBezTo>
                    <a:pt x="29694" y="72067"/>
                    <a:pt x="29519" y="72536"/>
                    <a:pt x="29868" y="72722"/>
                  </a:cubicBezTo>
                  <a:cubicBezTo>
                    <a:pt x="30567" y="73045"/>
                    <a:pt x="31293" y="73394"/>
                    <a:pt x="31992" y="73717"/>
                  </a:cubicBezTo>
                  <a:cubicBezTo>
                    <a:pt x="32046" y="73744"/>
                    <a:pt x="32100" y="73744"/>
                    <a:pt x="32153" y="73744"/>
                  </a:cubicBezTo>
                  <a:cubicBezTo>
                    <a:pt x="32503" y="73744"/>
                    <a:pt x="32611" y="73260"/>
                    <a:pt x="32288" y="73098"/>
                  </a:cubicBezTo>
                  <a:cubicBezTo>
                    <a:pt x="31562" y="72776"/>
                    <a:pt x="30863" y="72426"/>
                    <a:pt x="30164" y="72104"/>
                  </a:cubicBezTo>
                  <a:cubicBezTo>
                    <a:pt x="30110" y="72078"/>
                    <a:pt x="30058" y="72067"/>
                    <a:pt x="30009" y="72067"/>
                  </a:cubicBezTo>
                  <a:close/>
                  <a:moveTo>
                    <a:pt x="34280" y="74013"/>
                  </a:moveTo>
                  <a:cubicBezTo>
                    <a:pt x="33956" y="74013"/>
                    <a:pt x="33789" y="74515"/>
                    <a:pt x="34170" y="74658"/>
                  </a:cubicBezTo>
                  <a:cubicBezTo>
                    <a:pt x="34896" y="74953"/>
                    <a:pt x="35622" y="75249"/>
                    <a:pt x="36374" y="75545"/>
                  </a:cubicBezTo>
                  <a:lnTo>
                    <a:pt x="36482" y="75545"/>
                  </a:lnTo>
                  <a:cubicBezTo>
                    <a:pt x="36491" y="75545"/>
                    <a:pt x="36500" y="75546"/>
                    <a:pt x="36509" y="75546"/>
                  </a:cubicBezTo>
                  <a:cubicBezTo>
                    <a:pt x="36863" y="75546"/>
                    <a:pt x="36957" y="75031"/>
                    <a:pt x="36589" y="74900"/>
                  </a:cubicBezTo>
                  <a:cubicBezTo>
                    <a:pt x="35863" y="74631"/>
                    <a:pt x="35138" y="74335"/>
                    <a:pt x="34412" y="74039"/>
                  </a:cubicBezTo>
                  <a:cubicBezTo>
                    <a:pt x="34366" y="74021"/>
                    <a:pt x="34322" y="74013"/>
                    <a:pt x="34280" y="74013"/>
                  </a:cubicBezTo>
                  <a:close/>
                  <a:moveTo>
                    <a:pt x="38648" y="75673"/>
                  </a:moveTo>
                  <a:cubicBezTo>
                    <a:pt x="38321" y="75673"/>
                    <a:pt x="38201" y="76206"/>
                    <a:pt x="38579" y="76324"/>
                  </a:cubicBezTo>
                  <a:cubicBezTo>
                    <a:pt x="39332" y="76593"/>
                    <a:pt x="40084" y="76835"/>
                    <a:pt x="40837" y="77050"/>
                  </a:cubicBezTo>
                  <a:cubicBezTo>
                    <a:pt x="40864" y="77077"/>
                    <a:pt x="40891" y="77077"/>
                    <a:pt x="40945" y="77077"/>
                  </a:cubicBezTo>
                  <a:lnTo>
                    <a:pt x="40945" y="77104"/>
                  </a:lnTo>
                  <a:cubicBezTo>
                    <a:pt x="40961" y="77106"/>
                    <a:pt x="40977" y="77107"/>
                    <a:pt x="40993" y="77107"/>
                  </a:cubicBezTo>
                  <a:cubicBezTo>
                    <a:pt x="41382" y="77107"/>
                    <a:pt x="41465" y="76484"/>
                    <a:pt x="41025" y="76432"/>
                  </a:cubicBezTo>
                  <a:cubicBezTo>
                    <a:pt x="40272" y="76190"/>
                    <a:pt x="39547" y="75948"/>
                    <a:pt x="38794" y="75706"/>
                  </a:cubicBezTo>
                  <a:cubicBezTo>
                    <a:pt x="38742" y="75683"/>
                    <a:pt x="38693" y="75673"/>
                    <a:pt x="38648" y="75673"/>
                  </a:cubicBezTo>
                  <a:close/>
                  <a:moveTo>
                    <a:pt x="43189" y="77065"/>
                  </a:moveTo>
                  <a:cubicBezTo>
                    <a:pt x="42828" y="77065"/>
                    <a:pt x="42698" y="77623"/>
                    <a:pt x="43095" y="77722"/>
                  </a:cubicBezTo>
                  <a:cubicBezTo>
                    <a:pt x="43848" y="77937"/>
                    <a:pt x="44628" y="78153"/>
                    <a:pt x="45380" y="78341"/>
                  </a:cubicBezTo>
                  <a:lnTo>
                    <a:pt x="45461" y="78341"/>
                  </a:lnTo>
                  <a:cubicBezTo>
                    <a:pt x="45479" y="78343"/>
                    <a:pt x="45496" y="78344"/>
                    <a:pt x="45512" y="78344"/>
                  </a:cubicBezTo>
                  <a:cubicBezTo>
                    <a:pt x="45923" y="78344"/>
                    <a:pt x="45981" y="77720"/>
                    <a:pt x="45542" y="77669"/>
                  </a:cubicBezTo>
                  <a:cubicBezTo>
                    <a:pt x="44789" y="77480"/>
                    <a:pt x="44036" y="77292"/>
                    <a:pt x="43283" y="77077"/>
                  </a:cubicBezTo>
                  <a:cubicBezTo>
                    <a:pt x="43251" y="77069"/>
                    <a:pt x="43219" y="77065"/>
                    <a:pt x="43189" y="77065"/>
                  </a:cubicBezTo>
                  <a:close/>
                  <a:moveTo>
                    <a:pt x="47744" y="78194"/>
                  </a:moveTo>
                  <a:cubicBezTo>
                    <a:pt x="47592" y="78194"/>
                    <a:pt x="47469" y="78315"/>
                    <a:pt x="47424" y="78475"/>
                  </a:cubicBezTo>
                  <a:cubicBezTo>
                    <a:pt x="47397" y="78636"/>
                    <a:pt x="47504" y="78825"/>
                    <a:pt x="47692" y="78851"/>
                  </a:cubicBezTo>
                  <a:cubicBezTo>
                    <a:pt x="48445" y="79013"/>
                    <a:pt x="49198" y="79174"/>
                    <a:pt x="49951" y="79309"/>
                  </a:cubicBezTo>
                  <a:lnTo>
                    <a:pt x="50058" y="79309"/>
                  </a:lnTo>
                  <a:cubicBezTo>
                    <a:pt x="50076" y="79311"/>
                    <a:pt x="50093" y="79312"/>
                    <a:pt x="50109" y="79312"/>
                  </a:cubicBezTo>
                  <a:cubicBezTo>
                    <a:pt x="50519" y="79312"/>
                    <a:pt x="50553" y="78688"/>
                    <a:pt x="50139" y="78636"/>
                  </a:cubicBezTo>
                  <a:lnTo>
                    <a:pt x="50058" y="78636"/>
                  </a:lnTo>
                  <a:cubicBezTo>
                    <a:pt x="49332" y="78502"/>
                    <a:pt x="48580" y="78368"/>
                    <a:pt x="47827" y="78206"/>
                  </a:cubicBezTo>
                  <a:cubicBezTo>
                    <a:pt x="47798" y="78198"/>
                    <a:pt x="47771" y="78194"/>
                    <a:pt x="47744" y="78194"/>
                  </a:cubicBezTo>
                  <a:close/>
                  <a:moveTo>
                    <a:pt x="52377" y="79033"/>
                  </a:moveTo>
                  <a:cubicBezTo>
                    <a:pt x="51983" y="79033"/>
                    <a:pt x="51911" y="79636"/>
                    <a:pt x="52316" y="79712"/>
                  </a:cubicBezTo>
                  <a:cubicBezTo>
                    <a:pt x="53096" y="79846"/>
                    <a:pt x="53876" y="79954"/>
                    <a:pt x="54655" y="80088"/>
                  </a:cubicBezTo>
                  <a:lnTo>
                    <a:pt x="54709" y="80088"/>
                  </a:lnTo>
                  <a:lnTo>
                    <a:pt x="54709" y="80061"/>
                  </a:lnTo>
                  <a:cubicBezTo>
                    <a:pt x="54727" y="80063"/>
                    <a:pt x="54744" y="80064"/>
                    <a:pt x="54760" y="80064"/>
                  </a:cubicBezTo>
                  <a:cubicBezTo>
                    <a:pt x="55168" y="80064"/>
                    <a:pt x="55177" y="79441"/>
                    <a:pt x="54763" y="79389"/>
                  </a:cubicBezTo>
                  <a:cubicBezTo>
                    <a:pt x="53983" y="79282"/>
                    <a:pt x="53204" y="79147"/>
                    <a:pt x="52451" y="79040"/>
                  </a:cubicBezTo>
                  <a:cubicBezTo>
                    <a:pt x="52425" y="79035"/>
                    <a:pt x="52400" y="79033"/>
                    <a:pt x="52377" y="79033"/>
                  </a:cubicBezTo>
                  <a:close/>
                  <a:moveTo>
                    <a:pt x="57027" y="79762"/>
                  </a:moveTo>
                  <a:cubicBezTo>
                    <a:pt x="56637" y="79762"/>
                    <a:pt x="56555" y="80386"/>
                    <a:pt x="56994" y="80438"/>
                  </a:cubicBezTo>
                  <a:lnTo>
                    <a:pt x="57075" y="80438"/>
                  </a:lnTo>
                  <a:lnTo>
                    <a:pt x="59306" y="80787"/>
                  </a:lnTo>
                  <a:lnTo>
                    <a:pt x="59360" y="80787"/>
                  </a:lnTo>
                  <a:cubicBezTo>
                    <a:pt x="59369" y="80788"/>
                    <a:pt x="59378" y="80788"/>
                    <a:pt x="59387" y="80788"/>
                  </a:cubicBezTo>
                  <a:cubicBezTo>
                    <a:pt x="59819" y="80788"/>
                    <a:pt x="59862" y="80141"/>
                    <a:pt x="59414" y="80115"/>
                  </a:cubicBezTo>
                  <a:lnTo>
                    <a:pt x="57156" y="79766"/>
                  </a:lnTo>
                  <a:lnTo>
                    <a:pt x="57075" y="79766"/>
                  </a:lnTo>
                  <a:cubicBezTo>
                    <a:pt x="57058" y="79763"/>
                    <a:pt x="57042" y="79762"/>
                    <a:pt x="57027" y="79762"/>
                  </a:cubicBezTo>
                  <a:close/>
                  <a:moveTo>
                    <a:pt x="61679" y="80458"/>
                  </a:moveTo>
                  <a:cubicBezTo>
                    <a:pt x="61285" y="80458"/>
                    <a:pt x="61214" y="81061"/>
                    <a:pt x="61645" y="81137"/>
                  </a:cubicBezTo>
                  <a:cubicBezTo>
                    <a:pt x="62425" y="81271"/>
                    <a:pt x="63205" y="81405"/>
                    <a:pt x="63957" y="81540"/>
                  </a:cubicBezTo>
                  <a:lnTo>
                    <a:pt x="64011" y="81540"/>
                  </a:lnTo>
                  <a:cubicBezTo>
                    <a:pt x="64020" y="81540"/>
                    <a:pt x="64029" y="81541"/>
                    <a:pt x="64037" y="81541"/>
                  </a:cubicBezTo>
                  <a:cubicBezTo>
                    <a:pt x="64470" y="81541"/>
                    <a:pt x="64513" y="80894"/>
                    <a:pt x="64065" y="80868"/>
                  </a:cubicBezTo>
                  <a:cubicBezTo>
                    <a:pt x="63312" y="80733"/>
                    <a:pt x="62532" y="80599"/>
                    <a:pt x="61753" y="80465"/>
                  </a:cubicBezTo>
                  <a:cubicBezTo>
                    <a:pt x="61727" y="80460"/>
                    <a:pt x="61702" y="80458"/>
                    <a:pt x="61679" y="80458"/>
                  </a:cubicBezTo>
                  <a:close/>
                  <a:moveTo>
                    <a:pt x="66356" y="81294"/>
                  </a:moveTo>
                  <a:cubicBezTo>
                    <a:pt x="66188" y="81294"/>
                    <a:pt x="66050" y="81419"/>
                    <a:pt x="66000" y="81567"/>
                  </a:cubicBezTo>
                  <a:cubicBezTo>
                    <a:pt x="65974" y="81755"/>
                    <a:pt x="66081" y="81943"/>
                    <a:pt x="66269" y="81970"/>
                  </a:cubicBezTo>
                  <a:cubicBezTo>
                    <a:pt x="67076" y="82131"/>
                    <a:pt x="67829" y="82293"/>
                    <a:pt x="68554" y="82454"/>
                  </a:cubicBezTo>
                  <a:lnTo>
                    <a:pt x="68635" y="82454"/>
                  </a:lnTo>
                  <a:lnTo>
                    <a:pt x="68635" y="82481"/>
                  </a:lnTo>
                  <a:cubicBezTo>
                    <a:pt x="68653" y="82483"/>
                    <a:pt x="68670" y="82484"/>
                    <a:pt x="68686" y="82484"/>
                  </a:cubicBezTo>
                  <a:cubicBezTo>
                    <a:pt x="69096" y="82484"/>
                    <a:pt x="69129" y="81860"/>
                    <a:pt x="68716" y="81809"/>
                  </a:cubicBezTo>
                  <a:cubicBezTo>
                    <a:pt x="67963" y="81647"/>
                    <a:pt x="67210" y="81459"/>
                    <a:pt x="66404" y="81298"/>
                  </a:cubicBezTo>
                  <a:cubicBezTo>
                    <a:pt x="66387" y="81296"/>
                    <a:pt x="66371" y="81294"/>
                    <a:pt x="66356" y="81294"/>
                  </a:cubicBezTo>
                  <a:close/>
                  <a:moveTo>
                    <a:pt x="70907" y="82361"/>
                  </a:moveTo>
                  <a:cubicBezTo>
                    <a:pt x="70546" y="82361"/>
                    <a:pt x="70415" y="82921"/>
                    <a:pt x="70813" y="83045"/>
                  </a:cubicBezTo>
                  <a:cubicBezTo>
                    <a:pt x="71592" y="83260"/>
                    <a:pt x="72345" y="83476"/>
                    <a:pt x="73071" y="83717"/>
                  </a:cubicBezTo>
                  <a:lnTo>
                    <a:pt x="73178" y="83717"/>
                  </a:lnTo>
                  <a:cubicBezTo>
                    <a:pt x="73203" y="83722"/>
                    <a:pt x="73226" y="83724"/>
                    <a:pt x="73248" y="83724"/>
                  </a:cubicBezTo>
                  <a:cubicBezTo>
                    <a:pt x="73619" y="83724"/>
                    <a:pt x="73690" y="83121"/>
                    <a:pt x="73259" y="83045"/>
                  </a:cubicBezTo>
                  <a:cubicBezTo>
                    <a:pt x="72560" y="82830"/>
                    <a:pt x="71781" y="82588"/>
                    <a:pt x="71001" y="82373"/>
                  </a:cubicBezTo>
                  <a:cubicBezTo>
                    <a:pt x="70968" y="82365"/>
                    <a:pt x="70937" y="82361"/>
                    <a:pt x="70907" y="82361"/>
                  </a:cubicBezTo>
                  <a:close/>
                  <a:moveTo>
                    <a:pt x="75360" y="83825"/>
                  </a:moveTo>
                  <a:cubicBezTo>
                    <a:pt x="75041" y="83825"/>
                    <a:pt x="74891" y="84327"/>
                    <a:pt x="75249" y="84470"/>
                  </a:cubicBezTo>
                  <a:cubicBezTo>
                    <a:pt x="76001" y="84766"/>
                    <a:pt x="76727" y="85062"/>
                    <a:pt x="77399" y="85384"/>
                  </a:cubicBezTo>
                  <a:cubicBezTo>
                    <a:pt x="77453" y="85384"/>
                    <a:pt x="77480" y="85411"/>
                    <a:pt x="77534" y="85411"/>
                  </a:cubicBezTo>
                  <a:cubicBezTo>
                    <a:pt x="77668" y="85411"/>
                    <a:pt x="77803" y="85331"/>
                    <a:pt x="77856" y="85223"/>
                  </a:cubicBezTo>
                  <a:cubicBezTo>
                    <a:pt x="77910" y="85035"/>
                    <a:pt x="77856" y="84847"/>
                    <a:pt x="77668" y="84766"/>
                  </a:cubicBezTo>
                  <a:cubicBezTo>
                    <a:pt x="76996" y="84443"/>
                    <a:pt x="76243" y="84121"/>
                    <a:pt x="75490" y="83852"/>
                  </a:cubicBezTo>
                  <a:cubicBezTo>
                    <a:pt x="75445" y="83834"/>
                    <a:pt x="75401" y="83825"/>
                    <a:pt x="75360" y="83825"/>
                  </a:cubicBezTo>
                  <a:close/>
                  <a:moveTo>
                    <a:pt x="79627" y="85795"/>
                  </a:moveTo>
                  <a:cubicBezTo>
                    <a:pt x="79328" y="85795"/>
                    <a:pt x="79126" y="86250"/>
                    <a:pt x="79469" y="86433"/>
                  </a:cubicBezTo>
                  <a:cubicBezTo>
                    <a:pt x="80141" y="86809"/>
                    <a:pt x="80814" y="87239"/>
                    <a:pt x="81432" y="87643"/>
                  </a:cubicBezTo>
                  <a:cubicBezTo>
                    <a:pt x="81486" y="87696"/>
                    <a:pt x="81566" y="87723"/>
                    <a:pt x="81620" y="87723"/>
                  </a:cubicBezTo>
                  <a:cubicBezTo>
                    <a:pt x="81970" y="87723"/>
                    <a:pt x="82104" y="87293"/>
                    <a:pt x="81808" y="87105"/>
                  </a:cubicBezTo>
                  <a:cubicBezTo>
                    <a:pt x="81190" y="86648"/>
                    <a:pt x="80491" y="86245"/>
                    <a:pt x="79792" y="85841"/>
                  </a:cubicBezTo>
                  <a:cubicBezTo>
                    <a:pt x="79736" y="85809"/>
                    <a:pt x="79680" y="85795"/>
                    <a:pt x="79627" y="85795"/>
                  </a:cubicBezTo>
                  <a:close/>
                  <a:moveTo>
                    <a:pt x="83492" y="88468"/>
                  </a:moveTo>
                  <a:cubicBezTo>
                    <a:pt x="83220" y="88468"/>
                    <a:pt x="83011" y="88834"/>
                    <a:pt x="83287" y="89067"/>
                  </a:cubicBezTo>
                  <a:cubicBezTo>
                    <a:pt x="83878" y="89551"/>
                    <a:pt x="84470" y="90089"/>
                    <a:pt x="85007" y="90627"/>
                  </a:cubicBezTo>
                  <a:cubicBezTo>
                    <a:pt x="85061" y="90707"/>
                    <a:pt x="85142" y="90734"/>
                    <a:pt x="85249" y="90734"/>
                  </a:cubicBezTo>
                  <a:cubicBezTo>
                    <a:pt x="85545" y="90734"/>
                    <a:pt x="85680" y="90385"/>
                    <a:pt x="85464" y="90170"/>
                  </a:cubicBezTo>
                  <a:cubicBezTo>
                    <a:pt x="84927" y="89605"/>
                    <a:pt x="84335" y="89067"/>
                    <a:pt x="83717" y="88557"/>
                  </a:cubicBezTo>
                  <a:cubicBezTo>
                    <a:pt x="83643" y="88494"/>
                    <a:pt x="83565" y="88468"/>
                    <a:pt x="83492" y="88468"/>
                  </a:cubicBezTo>
                  <a:close/>
                  <a:moveTo>
                    <a:pt x="86831" y="91810"/>
                  </a:moveTo>
                  <a:cubicBezTo>
                    <a:pt x="86578" y="91810"/>
                    <a:pt x="86351" y="92093"/>
                    <a:pt x="86567" y="92347"/>
                  </a:cubicBezTo>
                  <a:cubicBezTo>
                    <a:pt x="87051" y="92966"/>
                    <a:pt x="87481" y="93584"/>
                    <a:pt x="87911" y="94229"/>
                  </a:cubicBezTo>
                  <a:cubicBezTo>
                    <a:pt x="87965" y="94337"/>
                    <a:pt x="88072" y="94390"/>
                    <a:pt x="88180" y="94390"/>
                  </a:cubicBezTo>
                  <a:lnTo>
                    <a:pt x="88207" y="94390"/>
                  </a:lnTo>
                  <a:cubicBezTo>
                    <a:pt x="88475" y="94390"/>
                    <a:pt x="88637" y="94095"/>
                    <a:pt x="88475" y="93880"/>
                  </a:cubicBezTo>
                  <a:cubicBezTo>
                    <a:pt x="88045" y="93207"/>
                    <a:pt x="87588" y="92535"/>
                    <a:pt x="87104" y="91944"/>
                  </a:cubicBezTo>
                  <a:cubicBezTo>
                    <a:pt x="87024" y="91849"/>
                    <a:pt x="86926" y="91810"/>
                    <a:pt x="86831" y="91810"/>
                  </a:cubicBezTo>
                  <a:close/>
                  <a:moveTo>
                    <a:pt x="89388" y="95737"/>
                  </a:moveTo>
                  <a:cubicBezTo>
                    <a:pt x="89168" y="95737"/>
                    <a:pt x="88940" y="95973"/>
                    <a:pt x="89067" y="96245"/>
                  </a:cubicBezTo>
                  <a:cubicBezTo>
                    <a:pt x="89416" y="96891"/>
                    <a:pt x="89766" y="97590"/>
                    <a:pt x="90089" y="98342"/>
                  </a:cubicBezTo>
                  <a:cubicBezTo>
                    <a:pt x="90142" y="98450"/>
                    <a:pt x="90250" y="98530"/>
                    <a:pt x="90384" y="98530"/>
                  </a:cubicBezTo>
                  <a:cubicBezTo>
                    <a:pt x="90438" y="98530"/>
                    <a:pt x="90492" y="98530"/>
                    <a:pt x="90519" y="98504"/>
                  </a:cubicBezTo>
                  <a:cubicBezTo>
                    <a:pt x="90707" y="98423"/>
                    <a:pt x="90787" y="98235"/>
                    <a:pt x="90707" y="98073"/>
                  </a:cubicBezTo>
                  <a:cubicBezTo>
                    <a:pt x="90384" y="97321"/>
                    <a:pt x="90035" y="96595"/>
                    <a:pt x="89658" y="95923"/>
                  </a:cubicBezTo>
                  <a:cubicBezTo>
                    <a:pt x="89597" y="95792"/>
                    <a:pt x="89494" y="95737"/>
                    <a:pt x="89388" y="95737"/>
                  </a:cubicBezTo>
                  <a:close/>
                  <a:moveTo>
                    <a:pt x="91257" y="100032"/>
                  </a:moveTo>
                  <a:cubicBezTo>
                    <a:pt x="91043" y="100032"/>
                    <a:pt x="90822" y="100226"/>
                    <a:pt x="90922" y="100493"/>
                  </a:cubicBezTo>
                  <a:cubicBezTo>
                    <a:pt x="91191" y="101192"/>
                    <a:pt x="91433" y="101945"/>
                    <a:pt x="91675" y="102724"/>
                  </a:cubicBezTo>
                  <a:cubicBezTo>
                    <a:pt x="91723" y="102845"/>
                    <a:pt x="91836" y="102944"/>
                    <a:pt x="91955" y="102944"/>
                  </a:cubicBezTo>
                  <a:cubicBezTo>
                    <a:pt x="91969" y="102944"/>
                    <a:pt x="91983" y="102942"/>
                    <a:pt x="91997" y="102939"/>
                  </a:cubicBezTo>
                  <a:lnTo>
                    <a:pt x="92078" y="102939"/>
                  </a:lnTo>
                  <a:cubicBezTo>
                    <a:pt x="92266" y="102886"/>
                    <a:pt x="92374" y="102698"/>
                    <a:pt x="92320" y="102509"/>
                  </a:cubicBezTo>
                  <a:cubicBezTo>
                    <a:pt x="92078" y="101730"/>
                    <a:pt x="91809" y="100977"/>
                    <a:pt x="91567" y="100278"/>
                  </a:cubicBezTo>
                  <a:cubicBezTo>
                    <a:pt x="91516" y="100104"/>
                    <a:pt x="91388" y="100032"/>
                    <a:pt x="91257" y="100032"/>
                  </a:cubicBezTo>
                  <a:close/>
                  <a:moveTo>
                    <a:pt x="92657" y="104539"/>
                  </a:moveTo>
                  <a:cubicBezTo>
                    <a:pt x="92627" y="104539"/>
                    <a:pt x="92595" y="104543"/>
                    <a:pt x="92562" y="104552"/>
                  </a:cubicBezTo>
                  <a:cubicBezTo>
                    <a:pt x="92374" y="104606"/>
                    <a:pt x="92266" y="104794"/>
                    <a:pt x="92320" y="104956"/>
                  </a:cubicBezTo>
                  <a:cubicBezTo>
                    <a:pt x="92508" y="105655"/>
                    <a:pt x="92696" y="106407"/>
                    <a:pt x="92911" y="107241"/>
                  </a:cubicBezTo>
                  <a:cubicBezTo>
                    <a:pt x="92938" y="107375"/>
                    <a:pt x="93073" y="107483"/>
                    <a:pt x="93234" y="107483"/>
                  </a:cubicBezTo>
                  <a:lnTo>
                    <a:pt x="93315" y="107483"/>
                  </a:lnTo>
                  <a:cubicBezTo>
                    <a:pt x="93476" y="107429"/>
                    <a:pt x="93610" y="107241"/>
                    <a:pt x="93557" y="107080"/>
                  </a:cubicBezTo>
                  <a:cubicBezTo>
                    <a:pt x="93341" y="106246"/>
                    <a:pt x="93153" y="105493"/>
                    <a:pt x="92965" y="104794"/>
                  </a:cubicBezTo>
                  <a:cubicBezTo>
                    <a:pt x="92921" y="104639"/>
                    <a:pt x="92803" y="104539"/>
                    <a:pt x="92657" y="104539"/>
                  </a:cubicBezTo>
                  <a:close/>
                  <a:moveTo>
                    <a:pt x="93783" y="109104"/>
                  </a:moveTo>
                  <a:cubicBezTo>
                    <a:pt x="93588" y="109104"/>
                    <a:pt x="93386" y="109260"/>
                    <a:pt x="93449" y="109526"/>
                  </a:cubicBezTo>
                  <a:lnTo>
                    <a:pt x="93987" y="111811"/>
                  </a:lnTo>
                  <a:cubicBezTo>
                    <a:pt x="94014" y="111972"/>
                    <a:pt x="94148" y="112080"/>
                    <a:pt x="94309" y="112080"/>
                  </a:cubicBezTo>
                  <a:cubicBezTo>
                    <a:pt x="94336" y="112080"/>
                    <a:pt x="94363" y="112080"/>
                    <a:pt x="94390" y="112053"/>
                  </a:cubicBezTo>
                  <a:cubicBezTo>
                    <a:pt x="94551" y="112026"/>
                    <a:pt x="94659" y="111838"/>
                    <a:pt x="94632" y="111650"/>
                  </a:cubicBezTo>
                  <a:lnTo>
                    <a:pt x="94094" y="109365"/>
                  </a:lnTo>
                  <a:cubicBezTo>
                    <a:pt x="94060" y="109185"/>
                    <a:pt x="93923" y="109104"/>
                    <a:pt x="93783" y="109104"/>
                  </a:cubicBezTo>
                  <a:close/>
                  <a:moveTo>
                    <a:pt x="133479" y="112241"/>
                  </a:moveTo>
                  <a:cubicBezTo>
                    <a:pt x="132807" y="112241"/>
                    <a:pt x="132135" y="112241"/>
                    <a:pt x="131463" y="112295"/>
                  </a:cubicBezTo>
                  <a:cubicBezTo>
                    <a:pt x="131006" y="112295"/>
                    <a:pt x="131033" y="112967"/>
                    <a:pt x="131463" y="112967"/>
                  </a:cubicBezTo>
                  <a:lnTo>
                    <a:pt x="131490" y="112967"/>
                  </a:lnTo>
                  <a:cubicBezTo>
                    <a:pt x="132135" y="112913"/>
                    <a:pt x="132807" y="112913"/>
                    <a:pt x="133479" y="112913"/>
                  </a:cubicBezTo>
                  <a:lnTo>
                    <a:pt x="133829" y="112913"/>
                  </a:lnTo>
                  <a:cubicBezTo>
                    <a:pt x="134286" y="112913"/>
                    <a:pt x="134286" y="112241"/>
                    <a:pt x="133829" y="112241"/>
                  </a:cubicBezTo>
                  <a:close/>
                  <a:moveTo>
                    <a:pt x="136195" y="112321"/>
                  </a:moveTo>
                  <a:cubicBezTo>
                    <a:pt x="135763" y="112321"/>
                    <a:pt x="135720" y="112968"/>
                    <a:pt x="136168" y="112994"/>
                  </a:cubicBezTo>
                  <a:cubicBezTo>
                    <a:pt x="136947" y="113048"/>
                    <a:pt x="137727" y="113128"/>
                    <a:pt x="138480" y="113236"/>
                  </a:cubicBezTo>
                  <a:lnTo>
                    <a:pt x="138533" y="113236"/>
                  </a:lnTo>
                  <a:lnTo>
                    <a:pt x="138533" y="113263"/>
                  </a:lnTo>
                  <a:cubicBezTo>
                    <a:pt x="138722" y="113236"/>
                    <a:pt x="138856" y="113102"/>
                    <a:pt x="138856" y="112940"/>
                  </a:cubicBezTo>
                  <a:cubicBezTo>
                    <a:pt x="138883" y="112752"/>
                    <a:pt x="138749" y="112591"/>
                    <a:pt x="138560" y="112564"/>
                  </a:cubicBezTo>
                  <a:cubicBezTo>
                    <a:pt x="137781" y="112456"/>
                    <a:pt x="137001" y="112376"/>
                    <a:pt x="136221" y="112322"/>
                  </a:cubicBezTo>
                  <a:cubicBezTo>
                    <a:pt x="136212" y="112321"/>
                    <a:pt x="136204" y="112321"/>
                    <a:pt x="136195" y="112321"/>
                  </a:cubicBezTo>
                  <a:close/>
                  <a:moveTo>
                    <a:pt x="129148" y="112507"/>
                  </a:moveTo>
                  <a:cubicBezTo>
                    <a:pt x="129132" y="112507"/>
                    <a:pt x="129115" y="112508"/>
                    <a:pt x="129097" y="112510"/>
                  </a:cubicBezTo>
                  <a:cubicBezTo>
                    <a:pt x="128318" y="112564"/>
                    <a:pt x="127538" y="112698"/>
                    <a:pt x="126758" y="112833"/>
                  </a:cubicBezTo>
                  <a:cubicBezTo>
                    <a:pt x="126310" y="112859"/>
                    <a:pt x="126379" y="113506"/>
                    <a:pt x="126787" y="113506"/>
                  </a:cubicBezTo>
                  <a:cubicBezTo>
                    <a:pt x="126795" y="113506"/>
                    <a:pt x="126804" y="113505"/>
                    <a:pt x="126812" y="113505"/>
                  </a:cubicBezTo>
                  <a:lnTo>
                    <a:pt x="126893" y="113505"/>
                  </a:lnTo>
                  <a:cubicBezTo>
                    <a:pt x="127645" y="113370"/>
                    <a:pt x="128425" y="113263"/>
                    <a:pt x="129178" y="113182"/>
                  </a:cubicBezTo>
                  <a:cubicBezTo>
                    <a:pt x="129617" y="113131"/>
                    <a:pt x="129560" y="112507"/>
                    <a:pt x="129148" y="112507"/>
                  </a:cubicBezTo>
                  <a:close/>
                  <a:moveTo>
                    <a:pt x="140852" y="112934"/>
                  </a:moveTo>
                  <a:cubicBezTo>
                    <a:pt x="140456" y="112934"/>
                    <a:pt x="140360" y="113536"/>
                    <a:pt x="140792" y="113612"/>
                  </a:cubicBezTo>
                  <a:cubicBezTo>
                    <a:pt x="141544" y="113747"/>
                    <a:pt x="142324" y="113935"/>
                    <a:pt x="143077" y="114123"/>
                  </a:cubicBezTo>
                  <a:lnTo>
                    <a:pt x="143158" y="114123"/>
                  </a:lnTo>
                  <a:cubicBezTo>
                    <a:pt x="143174" y="114125"/>
                    <a:pt x="143190" y="114126"/>
                    <a:pt x="143206" y="114126"/>
                  </a:cubicBezTo>
                  <a:cubicBezTo>
                    <a:pt x="143593" y="114126"/>
                    <a:pt x="143652" y="113503"/>
                    <a:pt x="143238" y="113451"/>
                  </a:cubicBezTo>
                  <a:cubicBezTo>
                    <a:pt x="142459" y="113263"/>
                    <a:pt x="141679" y="113102"/>
                    <a:pt x="140926" y="112940"/>
                  </a:cubicBezTo>
                  <a:cubicBezTo>
                    <a:pt x="140900" y="112936"/>
                    <a:pt x="140876" y="112934"/>
                    <a:pt x="140852" y="112934"/>
                  </a:cubicBezTo>
                  <a:close/>
                  <a:moveTo>
                    <a:pt x="124574" y="113320"/>
                  </a:moveTo>
                  <a:cubicBezTo>
                    <a:pt x="124534" y="113320"/>
                    <a:pt x="124492" y="113327"/>
                    <a:pt x="124446" y="113344"/>
                  </a:cubicBezTo>
                  <a:cubicBezTo>
                    <a:pt x="123667" y="113532"/>
                    <a:pt x="122914" y="113774"/>
                    <a:pt x="122161" y="114016"/>
                  </a:cubicBezTo>
                  <a:cubicBezTo>
                    <a:pt x="121973" y="114069"/>
                    <a:pt x="121892" y="114258"/>
                    <a:pt x="121946" y="114446"/>
                  </a:cubicBezTo>
                  <a:cubicBezTo>
                    <a:pt x="122000" y="114580"/>
                    <a:pt x="122107" y="114661"/>
                    <a:pt x="122269" y="114661"/>
                  </a:cubicBezTo>
                  <a:cubicBezTo>
                    <a:pt x="122296" y="114661"/>
                    <a:pt x="122349" y="114661"/>
                    <a:pt x="122376" y="114634"/>
                  </a:cubicBezTo>
                  <a:cubicBezTo>
                    <a:pt x="123102" y="114392"/>
                    <a:pt x="123855" y="114177"/>
                    <a:pt x="124608" y="113989"/>
                  </a:cubicBezTo>
                  <a:cubicBezTo>
                    <a:pt x="125043" y="113916"/>
                    <a:pt x="124934" y="113320"/>
                    <a:pt x="124574" y="113320"/>
                  </a:cubicBezTo>
                  <a:close/>
                  <a:moveTo>
                    <a:pt x="145409" y="114078"/>
                  </a:moveTo>
                  <a:cubicBezTo>
                    <a:pt x="145059" y="114078"/>
                    <a:pt x="144918" y="114620"/>
                    <a:pt x="145308" y="114741"/>
                  </a:cubicBezTo>
                  <a:cubicBezTo>
                    <a:pt x="146061" y="114983"/>
                    <a:pt x="146787" y="115225"/>
                    <a:pt x="147513" y="115494"/>
                  </a:cubicBezTo>
                  <a:cubicBezTo>
                    <a:pt x="147566" y="115521"/>
                    <a:pt x="147593" y="115521"/>
                    <a:pt x="147647" y="115521"/>
                  </a:cubicBezTo>
                  <a:cubicBezTo>
                    <a:pt x="148024" y="115521"/>
                    <a:pt x="148104" y="115010"/>
                    <a:pt x="147755" y="114876"/>
                  </a:cubicBezTo>
                  <a:cubicBezTo>
                    <a:pt x="147029" y="114607"/>
                    <a:pt x="146276" y="114338"/>
                    <a:pt x="145523" y="114096"/>
                  </a:cubicBezTo>
                  <a:cubicBezTo>
                    <a:pt x="145483" y="114084"/>
                    <a:pt x="145445" y="114078"/>
                    <a:pt x="145409" y="114078"/>
                  </a:cubicBezTo>
                  <a:close/>
                  <a:moveTo>
                    <a:pt x="216740" y="115301"/>
                  </a:moveTo>
                  <a:cubicBezTo>
                    <a:pt x="216027" y="115301"/>
                    <a:pt x="215300" y="115389"/>
                    <a:pt x="214615" y="115602"/>
                  </a:cubicBezTo>
                  <a:cubicBezTo>
                    <a:pt x="214176" y="115653"/>
                    <a:pt x="214258" y="116277"/>
                    <a:pt x="214648" y="116277"/>
                  </a:cubicBezTo>
                  <a:cubicBezTo>
                    <a:pt x="214663" y="116277"/>
                    <a:pt x="214679" y="116276"/>
                    <a:pt x="214696" y="116274"/>
                  </a:cubicBezTo>
                  <a:lnTo>
                    <a:pt x="214723" y="116274"/>
                  </a:lnTo>
                  <a:cubicBezTo>
                    <a:pt x="214750" y="116274"/>
                    <a:pt x="214776" y="116247"/>
                    <a:pt x="214830" y="116247"/>
                  </a:cubicBezTo>
                  <a:cubicBezTo>
                    <a:pt x="215443" y="116058"/>
                    <a:pt x="216097" y="115973"/>
                    <a:pt x="216757" y="115973"/>
                  </a:cubicBezTo>
                  <a:cubicBezTo>
                    <a:pt x="216849" y="115973"/>
                    <a:pt x="216942" y="115975"/>
                    <a:pt x="217035" y="115978"/>
                  </a:cubicBezTo>
                  <a:cubicBezTo>
                    <a:pt x="217223" y="115978"/>
                    <a:pt x="217384" y="115817"/>
                    <a:pt x="217384" y="115629"/>
                  </a:cubicBezTo>
                  <a:cubicBezTo>
                    <a:pt x="217384" y="115440"/>
                    <a:pt x="217223" y="115306"/>
                    <a:pt x="217035" y="115306"/>
                  </a:cubicBezTo>
                  <a:cubicBezTo>
                    <a:pt x="216937" y="115303"/>
                    <a:pt x="216839" y="115301"/>
                    <a:pt x="216740" y="115301"/>
                  </a:cubicBezTo>
                  <a:close/>
                  <a:moveTo>
                    <a:pt x="119930" y="114849"/>
                  </a:moveTo>
                  <a:cubicBezTo>
                    <a:pt x="119204" y="115145"/>
                    <a:pt x="118478" y="115467"/>
                    <a:pt x="117779" y="115817"/>
                  </a:cubicBezTo>
                  <a:cubicBezTo>
                    <a:pt x="117456" y="115978"/>
                    <a:pt x="117564" y="116462"/>
                    <a:pt x="117913" y="116462"/>
                  </a:cubicBezTo>
                  <a:lnTo>
                    <a:pt x="117940" y="116462"/>
                  </a:lnTo>
                  <a:cubicBezTo>
                    <a:pt x="117967" y="116435"/>
                    <a:pt x="118021" y="116435"/>
                    <a:pt x="118075" y="116408"/>
                  </a:cubicBezTo>
                  <a:cubicBezTo>
                    <a:pt x="118774" y="116059"/>
                    <a:pt x="119473" y="115736"/>
                    <a:pt x="120199" y="115467"/>
                  </a:cubicBezTo>
                  <a:lnTo>
                    <a:pt x="120064" y="115145"/>
                  </a:lnTo>
                  <a:lnTo>
                    <a:pt x="119930" y="114849"/>
                  </a:lnTo>
                  <a:close/>
                  <a:moveTo>
                    <a:pt x="94831" y="113701"/>
                  </a:moveTo>
                  <a:cubicBezTo>
                    <a:pt x="94640" y="113701"/>
                    <a:pt x="94449" y="113856"/>
                    <a:pt x="94497" y="114096"/>
                  </a:cubicBezTo>
                  <a:cubicBezTo>
                    <a:pt x="94686" y="114930"/>
                    <a:pt x="94874" y="115682"/>
                    <a:pt x="95062" y="116381"/>
                  </a:cubicBezTo>
                  <a:cubicBezTo>
                    <a:pt x="95116" y="116543"/>
                    <a:pt x="95250" y="116650"/>
                    <a:pt x="95412" y="116650"/>
                  </a:cubicBezTo>
                  <a:cubicBezTo>
                    <a:pt x="95438" y="116650"/>
                    <a:pt x="95465" y="116650"/>
                    <a:pt x="95492" y="116623"/>
                  </a:cubicBezTo>
                  <a:cubicBezTo>
                    <a:pt x="95653" y="116570"/>
                    <a:pt x="95761" y="116408"/>
                    <a:pt x="95707" y="116220"/>
                  </a:cubicBezTo>
                  <a:cubicBezTo>
                    <a:pt x="95546" y="115521"/>
                    <a:pt x="95358" y="114768"/>
                    <a:pt x="95143" y="113935"/>
                  </a:cubicBezTo>
                  <a:cubicBezTo>
                    <a:pt x="95088" y="113772"/>
                    <a:pt x="94960" y="113701"/>
                    <a:pt x="94831" y="113701"/>
                  </a:cubicBezTo>
                  <a:close/>
                  <a:moveTo>
                    <a:pt x="149819" y="115761"/>
                  </a:moveTo>
                  <a:cubicBezTo>
                    <a:pt x="149506" y="115761"/>
                    <a:pt x="149360" y="116219"/>
                    <a:pt x="149690" y="116408"/>
                  </a:cubicBezTo>
                  <a:cubicBezTo>
                    <a:pt x="150389" y="116704"/>
                    <a:pt x="151115" y="117054"/>
                    <a:pt x="151787" y="117403"/>
                  </a:cubicBezTo>
                  <a:cubicBezTo>
                    <a:pt x="151841" y="117430"/>
                    <a:pt x="151895" y="117430"/>
                    <a:pt x="151949" y="117430"/>
                  </a:cubicBezTo>
                  <a:lnTo>
                    <a:pt x="151949" y="117457"/>
                  </a:lnTo>
                  <a:cubicBezTo>
                    <a:pt x="152298" y="117457"/>
                    <a:pt x="152406" y="116973"/>
                    <a:pt x="152110" y="116812"/>
                  </a:cubicBezTo>
                  <a:cubicBezTo>
                    <a:pt x="151411" y="116462"/>
                    <a:pt x="150685" y="116113"/>
                    <a:pt x="149959" y="115790"/>
                  </a:cubicBezTo>
                  <a:cubicBezTo>
                    <a:pt x="149910" y="115770"/>
                    <a:pt x="149863" y="115761"/>
                    <a:pt x="149819" y="115761"/>
                  </a:cubicBezTo>
                  <a:close/>
                  <a:moveTo>
                    <a:pt x="212563" y="116468"/>
                  </a:moveTo>
                  <a:cubicBezTo>
                    <a:pt x="212507" y="116468"/>
                    <a:pt x="212446" y="116483"/>
                    <a:pt x="212384" y="116516"/>
                  </a:cubicBezTo>
                  <a:cubicBezTo>
                    <a:pt x="211685" y="116919"/>
                    <a:pt x="211013" y="117376"/>
                    <a:pt x="210421" y="117887"/>
                  </a:cubicBezTo>
                  <a:cubicBezTo>
                    <a:pt x="210260" y="118021"/>
                    <a:pt x="210260" y="118236"/>
                    <a:pt x="210368" y="118371"/>
                  </a:cubicBezTo>
                  <a:cubicBezTo>
                    <a:pt x="210421" y="118451"/>
                    <a:pt x="210529" y="118478"/>
                    <a:pt x="210636" y="118478"/>
                  </a:cubicBezTo>
                  <a:lnTo>
                    <a:pt x="210636" y="118505"/>
                  </a:lnTo>
                  <a:cubicBezTo>
                    <a:pt x="210717" y="118505"/>
                    <a:pt x="210798" y="118478"/>
                    <a:pt x="210851" y="118398"/>
                  </a:cubicBezTo>
                  <a:cubicBezTo>
                    <a:pt x="211443" y="117914"/>
                    <a:pt x="212061" y="117484"/>
                    <a:pt x="212733" y="117107"/>
                  </a:cubicBezTo>
                  <a:cubicBezTo>
                    <a:pt x="213051" y="116903"/>
                    <a:pt x="212870" y="116468"/>
                    <a:pt x="212563" y="116468"/>
                  </a:cubicBezTo>
                  <a:close/>
                  <a:moveTo>
                    <a:pt x="115881" y="116855"/>
                  </a:moveTo>
                  <a:cubicBezTo>
                    <a:pt x="115817" y="116855"/>
                    <a:pt x="115750" y="116874"/>
                    <a:pt x="115682" y="116919"/>
                  </a:cubicBezTo>
                  <a:cubicBezTo>
                    <a:pt x="115010" y="117322"/>
                    <a:pt x="114338" y="117752"/>
                    <a:pt x="113693" y="118210"/>
                  </a:cubicBezTo>
                  <a:cubicBezTo>
                    <a:pt x="113424" y="118398"/>
                    <a:pt x="113558" y="118828"/>
                    <a:pt x="113881" y="118828"/>
                  </a:cubicBezTo>
                  <a:lnTo>
                    <a:pt x="113881" y="118855"/>
                  </a:lnTo>
                  <a:cubicBezTo>
                    <a:pt x="113961" y="118828"/>
                    <a:pt x="114015" y="118801"/>
                    <a:pt x="114069" y="118774"/>
                  </a:cubicBezTo>
                  <a:cubicBezTo>
                    <a:pt x="114714" y="118317"/>
                    <a:pt x="115359" y="117887"/>
                    <a:pt x="116032" y="117511"/>
                  </a:cubicBezTo>
                  <a:cubicBezTo>
                    <a:pt x="116412" y="117332"/>
                    <a:pt x="116196" y="116855"/>
                    <a:pt x="115881" y="116855"/>
                  </a:cubicBezTo>
                  <a:close/>
                  <a:moveTo>
                    <a:pt x="154019" y="117910"/>
                  </a:moveTo>
                  <a:cubicBezTo>
                    <a:pt x="153736" y="117910"/>
                    <a:pt x="153551" y="118322"/>
                    <a:pt x="153830" y="118532"/>
                  </a:cubicBezTo>
                  <a:cubicBezTo>
                    <a:pt x="154503" y="118908"/>
                    <a:pt x="155148" y="119339"/>
                    <a:pt x="155793" y="119769"/>
                  </a:cubicBezTo>
                  <a:cubicBezTo>
                    <a:pt x="155847" y="119823"/>
                    <a:pt x="155927" y="119823"/>
                    <a:pt x="155981" y="119823"/>
                  </a:cubicBezTo>
                  <a:lnTo>
                    <a:pt x="155981" y="119849"/>
                  </a:lnTo>
                  <a:cubicBezTo>
                    <a:pt x="156089" y="119849"/>
                    <a:pt x="156196" y="119796"/>
                    <a:pt x="156277" y="119688"/>
                  </a:cubicBezTo>
                  <a:cubicBezTo>
                    <a:pt x="156384" y="119527"/>
                    <a:pt x="156331" y="119312"/>
                    <a:pt x="156169" y="119204"/>
                  </a:cubicBezTo>
                  <a:cubicBezTo>
                    <a:pt x="155497" y="118774"/>
                    <a:pt x="154825" y="118344"/>
                    <a:pt x="154153" y="117941"/>
                  </a:cubicBezTo>
                  <a:cubicBezTo>
                    <a:pt x="154107" y="117919"/>
                    <a:pt x="154062" y="117910"/>
                    <a:pt x="154019" y="117910"/>
                  </a:cubicBezTo>
                  <a:close/>
                  <a:moveTo>
                    <a:pt x="96048" y="118222"/>
                  </a:moveTo>
                  <a:cubicBezTo>
                    <a:pt x="96016" y="118222"/>
                    <a:pt x="95983" y="118227"/>
                    <a:pt x="95949" y="118236"/>
                  </a:cubicBezTo>
                  <a:cubicBezTo>
                    <a:pt x="95761" y="118290"/>
                    <a:pt x="95680" y="118478"/>
                    <a:pt x="95734" y="118667"/>
                  </a:cubicBezTo>
                  <a:cubicBezTo>
                    <a:pt x="95949" y="119446"/>
                    <a:pt x="96191" y="120199"/>
                    <a:pt x="96460" y="120898"/>
                  </a:cubicBezTo>
                  <a:cubicBezTo>
                    <a:pt x="96514" y="121032"/>
                    <a:pt x="96621" y="121140"/>
                    <a:pt x="96783" y="121140"/>
                  </a:cubicBezTo>
                  <a:cubicBezTo>
                    <a:pt x="96810" y="121140"/>
                    <a:pt x="96836" y="121140"/>
                    <a:pt x="96890" y="121113"/>
                  </a:cubicBezTo>
                  <a:cubicBezTo>
                    <a:pt x="97051" y="121059"/>
                    <a:pt x="97159" y="120871"/>
                    <a:pt x="97078" y="120683"/>
                  </a:cubicBezTo>
                  <a:cubicBezTo>
                    <a:pt x="96836" y="119984"/>
                    <a:pt x="96594" y="119258"/>
                    <a:pt x="96379" y="118451"/>
                  </a:cubicBezTo>
                  <a:cubicBezTo>
                    <a:pt x="96335" y="118319"/>
                    <a:pt x="96200" y="118222"/>
                    <a:pt x="96048" y="118222"/>
                  </a:cubicBezTo>
                  <a:close/>
                  <a:moveTo>
                    <a:pt x="111994" y="119568"/>
                  </a:moveTo>
                  <a:cubicBezTo>
                    <a:pt x="111923" y="119568"/>
                    <a:pt x="111851" y="119589"/>
                    <a:pt x="111784" y="119634"/>
                  </a:cubicBezTo>
                  <a:cubicBezTo>
                    <a:pt x="111166" y="120145"/>
                    <a:pt x="110574" y="120656"/>
                    <a:pt x="109983" y="121194"/>
                  </a:cubicBezTo>
                  <a:cubicBezTo>
                    <a:pt x="109848" y="121301"/>
                    <a:pt x="109848" y="121516"/>
                    <a:pt x="109956" y="121651"/>
                  </a:cubicBezTo>
                  <a:cubicBezTo>
                    <a:pt x="110036" y="121731"/>
                    <a:pt x="110117" y="121758"/>
                    <a:pt x="110225" y="121785"/>
                  </a:cubicBezTo>
                  <a:cubicBezTo>
                    <a:pt x="110305" y="121785"/>
                    <a:pt x="110386" y="121731"/>
                    <a:pt x="110440" y="121678"/>
                  </a:cubicBezTo>
                  <a:cubicBezTo>
                    <a:pt x="111004" y="121167"/>
                    <a:pt x="111596" y="120656"/>
                    <a:pt x="112214" y="120172"/>
                  </a:cubicBezTo>
                  <a:cubicBezTo>
                    <a:pt x="112348" y="120038"/>
                    <a:pt x="112375" y="119849"/>
                    <a:pt x="112268" y="119688"/>
                  </a:cubicBezTo>
                  <a:cubicBezTo>
                    <a:pt x="112189" y="119610"/>
                    <a:pt x="112093" y="119568"/>
                    <a:pt x="111994" y="119568"/>
                  </a:cubicBezTo>
                  <a:close/>
                  <a:moveTo>
                    <a:pt x="208967" y="119432"/>
                  </a:moveTo>
                  <a:cubicBezTo>
                    <a:pt x="208874" y="119432"/>
                    <a:pt x="208778" y="119475"/>
                    <a:pt x="208701" y="119581"/>
                  </a:cubicBezTo>
                  <a:cubicBezTo>
                    <a:pt x="208351" y="119957"/>
                    <a:pt x="208055" y="120333"/>
                    <a:pt x="207733" y="120737"/>
                  </a:cubicBezTo>
                  <a:cubicBezTo>
                    <a:pt x="207545" y="120979"/>
                    <a:pt x="207383" y="121221"/>
                    <a:pt x="207222" y="121462"/>
                  </a:cubicBezTo>
                  <a:cubicBezTo>
                    <a:pt x="207115" y="121597"/>
                    <a:pt x="207141" y="121812"/>
                    <a:pt x="207303" y="121919"/>
                  </a:cubicBezTo>
                  <a:cubicBezTo>
                    <a:pt x="207357" y="121973"/>
                    <a:pt x="207437" y="121973"/>
                    <a:pt x="207491" y="122000"/>
                  </a:cubicBezTo>
                  <a:cubicBezTo>
                    <a:pt x="207598" y="121973"/>
                    <a:pt x="207706" y="121919"/>
                    <a:pt x="207760" y="121839"/>
                  </a:cubicBezTo>
                  <a:cubicBezTo>
                    <a:pt x="207948" y="121597"/>
                    <a:pt x="208109" y="121382"/>
                    <a:pt x="208271" y="121140"/>
                  </a:cubicBezTo>
                  <a:cubicBezTo>
                    <a:pt x="208566" y="120763"/>
                    <a:pt x="208889" y="120387"/>
                    <a:pt x="209185" y="120011"/>
                  </a:cubicBezTo>
                  <a:cubicBezTo>
                    <a:pt x="209462" y="119773"/>
                    <a:pt x="209228" y="119432"/>
                    <a:pt x="208967" y="119432"/>
                  </a:cubicBezTo>
                  <a:close/>
                  <a:moveTo>
                    <a:pt x="157932" y="120575"/>
                  </a:moveTo>
                  <a:cubicBezTo>
                    <a:pt x="157679" y="120575"/>
                    <a:pt x="157415" y="120993"/>
                    <a:pt x="157675" y="121167"/>
                  </a:cubicBezTo>
                  <a:cubicBezTo>
                    <a:pt x="157917" y="121355"/>
                    <a:pt x="158186" y="121543"/>
                    <a:pt x="158428" y="121758"/>
                  </a:cubicBezTo>
                  <a:cubicBezTo>
                    <a:pt x="158777" y="122054"/>
                    <a:pt x="159153" y="122350"/>
                    <a:pt x="159476" y="122645"/>
                  </a:cubicBezTo>
                  <a:cubicBezTo>
                    <a:pt x="159530" y="122699"/>
                    <a:pt x="159611" y="122726"/>
                    <a:pt x="159691" y="122726"/>
                  </a:cubicBezTo>
                  <a:lnTo>
                    <a:pt x="159718" y="122726"/>
                  </a:lnTo>
                  <a:cubicBezTo>
                    <a:pt x="160014" y="122726"/>
                    <a:pt x="160175" y="122350"/>
                    <a:pt x="159933" y="122135"/>
                  </a:cubicBezTo>
                  <a:cubicBezTo>
                    <a:pt x="159584" y="121839"/>
                    <a:pt x="159207" y="121543"/>
                    <a:pt x="158858" y="121247"/>
                  </a:cubicBezTo>
                  <a:cubicBezTo>
                    <a:pt x="158616" y="121032"/>
                    <a:pt x="158347" y="120844"/>
                    <a:pt x="158105" y="120656"/>
                  </a:cubicBezTo>
                  <a:cubicBezTo>
                    <a:pt x="158053" y="120599"/>
                    <a:pt x="157993" y="120575"/>
                    <a:pt x="157932" y="120575"/>
                  </a:cubicBezTo>
                  <a:close/>
                  <a:moveTo>
                    <a:pt x="108506" y="122773"/>
                  </a:moveTo>
                  <a:cubicBezTo>
                    <a:pt x="108432" y="122773"/>
                    <a:pt x="108356" y="122799"/>
                    <a:pt x="108289" y="122860"/>
                  </a:cubicBezTo>
                  <a:cubicBezTo>
                    <a:pt x="107751" y="123452"/>
                    <a:pt x="107214" y="124043"/>
                    <a:pt x="106703" y="124635"/>
                  </a:cubicBezTo>
                  <a:cubicBezTo>
                    <a:pt x="106515" y="124850"/>
                    <a:pt x="106676" y="125199"/>
                    <a:pt x="106972" y="125199"/>
                  </a:cubicBezTo>
                  <a:cubicBezTo>
                    <a:pt x="107079" y="125199"/>
                    <a:pt x="107160" y="125146"/>
                    <a:pt x="107214" y="125065"/>
                  </a:cubicBezTo>
                  <a:cubicBezTo>
                    <a:pt x="107724" y="124473"/>
                    <a:pt x="108235" y="123882"/>
                    <a:pt x="108773" y="123344"/>
                  </a:cubicBezTo>
                  <a:cubicBezTo>
                    <a:pt x="108980" y="123075"/>
                    <a:pt x="108755" y="122773"/>
                    <a:pt x="108506" y="122773"/>
                  </a:cubicBezTo>
                  <a:close/>
                  <a:moveTo>
                    <a:pt x="97591" y="122668"/>
                  </a:moveTo>
                  <a:cubicBezTo>
                    <a:pt x="97379" y="122668"/>
                    <a:pt x="97163" y="122871"/>
                    <a:pt x="97267" y="123129"/>
                  </a:cubicBezTo>
                  <a:cubicBezTo>
                    <a:pt x="97616" y="123882"/>
                    <a:pt x="97939" y="124635"/>
                    <a:pt x="98288" y="125307"/>
                  </a:cubicBezTo>
                  <a:cubicBezTo>
                    <a:pt x="98342" y="125414"/>
                    <a:pt x="98449" y="125468"/>
                    <a:pt x="98584" y="125495"/>
                  </a:cubicBezTo>
                  <a:lnTo>
                    <a:pt x="98584" y="125468"/>
                  </a:lnTo>
                  <a:cubicBezTo>
                    <a:pt x="98638" y="125468"/>
                    <a:pt x="98664" y="125468"/>
                    <a:pt x="98718" y="125441"/>
                  </a:cubicBezTo>
                  <a:cubicBezTo>
                    <a:pt x="98880" y="125361"/>
                    <a:pt x="98933" y="125172"/>
                    <a:pt x="98853" y="124984"/>
                  </a:cubicBezTo>
                  <a:cubicBezTo>
                    <a:pt x="98530" y="124339"/>
                    <a:pt x="98207" y="123613"/>
                    <a:pt x="97885" y="122887"/>
                  </a:cubicBezTo>
                  <a:cubicBezTo>
                    <a:pt x="97827" y="122732"/>
                    <a:pt x="97709" y="122668"/>
                    <a:pt x="97591" y="122668"/>
                  </a:cubicBezTo>
                  <a:close/>
                  <a:moveTo>
                    <a:pt x="161439" y="123620"/>
                  </a:moveTo>
                  <a:cubicBezTo>
                    <a:pt x="161351" y="123620"/>
                    <a:pt x="161264" y="123654"/>
                    <a:pt x="161197" y="123721"/>
                  </a:cubicBezTo>
                  <a:cubicBezTo>
                    <a:pt x="161062" y="123855"/>
                    <a:pt x="161089" y="124070"/>
                    <a:pt x="161224" y="124205"/>
                  </a:cubicBezTo>
                  <a:cubicBezTo>
                    <a:pt x="161788" y="124742"/>
                    <a:pt x="162353" y="125280"/>
                    <a:pt x="162917" y="125818"/>
                  </a:cubicBezTo>
                  <a:cubicBezTo>
                    <a:pt x="162998" y="125871"/>
                    <a:pt x="163079" y="125898"/>
                    <a:pt x="163159" y="125898"/>
                  </a:cubicBezTo>
                  <a:cubicBezTo>
                    <a:pt x="163240" y="125898"/>
                    <a:pt x="163321" y="125871"/>
                    <a:pt x="163401" y="125818"/>
                  </a:cubicBezTo>
                  <a:cubicBezTo>
                    <a:pt x="163509" y="125683"/>
                    <a:pt x="163509" y="125468"/>
                    <a:pt x="163401" y="125334"/>
                  </a:cubicBezTo>
                  <a:cubicBezTo>
                    <a:pt x="162810" y="124796"/>
                    <a:pt x="162245" y="124258"/>
                    <a:pt x="161681" y="123721"/>
                  </a:cubicBezTo>
                  <a:cubicBezTo>
                    <a:pt x="161613" y="123654"/>
                    <a:pt x="161526" y="123620"/>
                    <a:pt x="161439" y="123620"/>
                  </a:cubicBezTo>
                  <a:close/>
                  <a:moveTo>
                    <a:pt x="206183" y="123290"/>
                  </a:moveTo>
                  <a:cubicBezTo>
                    <a:pt x="206081" y="123290"/>
                    <a:pt x="205978" y="123338"/>
                    <a:pt x="205905" y="123452"/>
                  </a:cubicBezTo>
                  <a:cubicBezTo>
                    <a:pt x="205636" y="123882"/>
                    <a:pt x="205367" y="124312"/>
                    <a:pt x="205098" y="124769"/>
                  </a:cubicBezTo>
                  <a:lnTo>
                    <a:pt x="204668" y="125468"/>
                  </a:lnTo>
                  <a:cubicBezTo>
                    <a:pt x="204587" y="125629"/>
                    <a:pt x="204641" y="125818"/>
                    <a:pt x="204803" y="125925"/>
                  </a:cubicBezTo>
                  <a:cubicBezTo>
                    <a:pt x="204829" y="125952"/>
                    <a:pt x="204910" y="125979"/>
                    <a:pt x="204964" y="125979"/>
                  </a:cubicBezTo>
                  <a:cubicBezTo>
                    <a:pt x="205098" y="125979"/>
                    <a:pt x="205179" y="125898"/>
                    <a:pt x="205260" y="125818"/>
                  </a:cubicBezTo>
                  <a:lnTo>
                    <a:pt x="205690" y="125119"/>
                  </a:lnTo>
                  <a:cubicBezTo>
                    <a:pt x="205932" y="124689"/>
                    <a:pt x="206200" y="124232"/>
                    <a:pt x="206469" y="123801"/>
                  </a:cubicBezTo>
                  <a:cubicBezTo>
                    <a:pt x="206638" y="123539"/>
                    <a:pt x="206415" y="123290"/>
                    <a:pt x="206183" y="123290"/>
                  </a:cubicBezTo>
                  <a:close/>
                  <a:moveTo>
                    <a:pt x="105547" y="126371"/>
                  </a:moveTo>
                  <a:cubicBezTo>
                    <a:pt x="105446" y="126371"/>
                    <a:pt x="105342" y="126420"/>
                    <a:pt x="105278" y="126517"/>
                  </a:cubicBezTo>
                  <a:cubicBezTo>
                    <a:pt x="104794" y="127135"/>
                    <a:pt x="104337" y="127807"/>
                    <a:pt x="103934" y="128479"/>
                  </a:cubicBezTo>
                  <a:cubicBezTo>
                    <a:pt x="103826" y="128640"/>
                    <a:pt x="103880" y="128856"/>
                    <a:pt x="104041" y="128963"/>
                  </a:cubicBezTo>
                  <a:cubicBezTo>
                    <a:pt x="104095" y="128990"/>
                    <a:pt x="104149" y="128990"/>
                    <a:pt x="104203" y="128990"/>
                  </a:cubicBezTo>
                  <a:lnTo>
                    <a:pt x="104229" y="128990"/>
                  </a:lnTo>
                  <a:cubicBezTo>
                    <a:pt x="104337" y="128990"/>
                    <a:pt x="104445" y="128936"/>
                    <a:pt x="104498" y="128856"/>
                  </a:cubicBezTo>
                  <a:cubicBezTo>
                    <a:pt x="104928" y="128183"/>
                    <a:pt x="105359" y="127538"/>
                    <a:pt x="105816" y="126920"/>
                  </a:cubicBezTo>
                  <a:cubicBezTo>
                    <a:pt x="105923" y="126759"/>
                    <a:pt x="105896" y="126544"/>
                    <a:pt x="105735" y="126436"/>
                  </a:cubicBezTo>
                  <a:cubicBezTo>
                    <a:pt x="105681" y="126393"/>
                    <a:pt x="105615" y="126371"/>
                    <a:pt x="105547" y="126371"/>
                  </a:cubicBezTo>
                  <a:close/>
                  <a:moveTo>
                    <a:pt x="164856" y="126873"/>
                  </a:moveTo>
                  <a:cubicBezTo>
                    <a:pt x="164772" y="126873"/>
                    <a:pt x="164692" y="126906"/>
                    <a:pt x="164638" y="126974"/>
                  </a:cubicBezTo>
                  <a:cubicBezTo>
                    <a:pt x="164503" y="127108"/>
                    <a:pt x="164503" y="127296"/>
                    <a:pt x="164638" y="127431"/>
                  </a:cubicBezTo>
                  <a:cubicBezTo>
                    <a:pt x="165283" y="128076"/>
                    <a:pt x="165848" y="128587"/>
                    <a:pt x="166358" y="129044"/>
                  </a:cubicBezTo>
                  <a:cubicBezTo>
                    <a:pt x="166412" y="129097"/>
                    <a:pt x="166493" y="129124"/>
                    <a:pt x="166573" y="129124"/>
                  </a:cubicBezTo>
                  <a:lnTo>
                    <a:pt x="166600" y="129151"/>
                  </a:lnTo>
                  <a:cubicBezTo>
                    <a:pt x="166896" y="129151"/>
                    <a:pt x="167057" y="128775"/>
                    <a:pt x="166815" y="128560"/>
                  </a:cubicBezTo>
                  <a:cubicBezTo>
                    <a:pt x="166305" y="128103"/>
                    <a:pt x="165767" y="127592"/>
                    <a:pt x="165095" y="126974"/>
                  </a:cubicBezTo>
                  <a:cubicBezTo>
                    <a:pt x="165028" y="126906"/>
                    <a:pt x="164940" y="126873"/>
                    <a:pt x="164856" y="126873"/>
                  </a:cubicBezTo>
                  <a:close/>
                  <a:moveTo>
                    <a:pt x="99752" y="126901"/>
                  </a:moveTo>
                  <a:cubicBezTo>
                    <a:pt x="99536" y="126901"/>
                    <a:pt x="99331" y="127113"/>
                    <a:pt x="99444" y="127377"/>
                  </a:cubicBezTo>
                  <a:lnTo>
                    <a:pt x="99498" y="127458"/>
                  </a:lnTo>
                  <a:cubicBezTo>
                    <a:pt x="99874" y="128076"/>
                    <a:pt x="100278" y="128667"/>
                    <a:pt x="100761" y="129339"/>
                  </a:cubicBezTo>
                  <a:cubicBezTo>
                    <a:pt x="100815" y="129447"/>
                    <a:pt x="100923" y="129501"/>
                    <a:pt x="101030" y="129501"/>
                  </a:cubicBezTo>
                  <a:cubicBezTo>
                    <a:pt x="101299" y="129501"/>
                    <a:pt x="101460" y="129205"/>
                    <a:pt x="101299" y="128963"/>
                  </a:cubicBezTo>
                  <a:cubicBezTo>
                    <a:pt x="100842" y="128318"/>
                    <a:pt x="100439" y="127726"/>
                    <a:pt x="100062" y="127135"/>
                  </a:cubicBezTo>
                  <a:lnTo>
                    <a:pt x="100009" y="127027"/>
                  </a:lnTo>
                  <a:cubicBezTo>
                    <a:pt x="99937" y="126939"/>
                    <a:pt x="99843" y="126901"/>
                    <a:pt x="99752" y="126901"/>
                  </a:cubicBezTo>
                  <a:close/>
                  <a:moveTo>
                    <a:pt x="203706" y="127263"/>
                  </a:moveTo>
                  <a:cubicBezTo>
                    <a:pt x="203605" y="127263"/>
                    <a:pt x="203503" y="127312"/>
                    <a:pt x="203431" y="127431"/>
                  </a:cubicBezTo>
                  <a:cubicBezTo>
                    <a:pt x="202948" y="128130"/>
                    <a:pt x="202517" y="128748"/>
                    <a:pt x="202060" y="129313"/>
                  </a:cubicBezTo>
                  <a:cubicBezTo>
                    <a:pt x="201953" y="129447"/>
                    <a:pt x="201980" y="129662"/>
                    <a:pt x="202114" y="129770"/>
                  </a:cubicBezTo>
                  <a:cubicBezTo>
                    <a:pt x="202168" y="129823"/>
                    <a:pt x="202249" y="129850"/>
                    <a:pt x="202329" y="129850"/>
                  </a:cubicBezTo>
                  <a:cubicBezTo>
                    <a:pt x="202437" y="129850"/>
                    <a:pt x="202517" y="129796"/>
                    <a:pt x="202571" y="129743"/>
                  </a:cubicBezTo>
                  <a:cubicBezTo>
                    <a:pt x="203055" y="129151"/>
                    <a:pt x="203512" y="128533"/>
                    <a:pt x="203996" y="127807"/>
                  </a:cubicBezTo>
                  <a:cubicBezTo>
                    <a:pt x="204186" y="127542"/>
                    <a:pt x="203947" y="127263"/>
                    <a:pt x="203706" y="127263"/>
                  </a:cubicBezTo>
                  <a:close/>
                  <a:moveTo>
                    <a:pt x="168391" y="130000"/>
                  </a:moveTo>
                  <a:cubicBezTo>
                    <a:pt x="168114" y="130000"/>
                    <a:pt x="167898" y="130363"/>
                    <a:pt x="168160" y="130603"/>
                  </a:cubicBezTo>
                  <a:cubicBezTo>
                    <a:pt x="168805" y="131114"/>
                    <a:pt x="169423" y="131598"/>
                    <a:pt x="170042" y="132055"/>
                  </a:cubicBezTo>
                  <a:cubicBezTo>
                    <a:pt x="170095" y="132082"/>
                    <a:pt x="170149" y="132108"/>
                    <a:pt x="170230" y="132108"/>
                  </a:cubicBezTo>
                  <a:cubicBezTo>
                    <a:pt x="170337" y="132108"/>
                    <a:pt x="170445" y="132055"/>
                    <a:pt x="170499" y="131974"/>
                  </a:cubicBezTo>
                  <a:cubicBezTo>
                    <a:pt x="170606" y="131813"/>
                    <a:pt x="170579" y="131598"/>
                    <a:pt x="170418" y="131490"/>
                  </a:cubicBezTo>
                  <a:cubicBezTo>
                    <a:pt x="169826" y="131060"/>
                    <a:pt x="169208" y="130603"/>
                    <a:pt x="168590" y="130065"/>
                  </a:cubicBezTo>
                  <a:cubicBezTo>
                    <a:pt x="168524" y="130020"/>
                    <a:pt x="168456" y="130000"/>
                    <a:pt x="168391" y="130000"/>
                  </a:cubicBezTo>
                  <a:close/>
                  <a:moveTo>
                    <a:pt x="200743" y="130905"/>
                  </a:moveTo>
                  <a:cubicBezTo>
                    <a:pt x="200656" y="130905"/>
                    <a:pt x="200568" y="130939"/>
                    <a:pt x="200501" y="131006"/>
                  </a:cubicBezTo>
                  <a:cubicBezTo>
                    <a:pt x="199937" y="131544"/>
                    <a:pt x="199345" y="132028"/>
                    <a:pt x="198727" y="132485"/>
                  </a:cubicBezTo>
                  <a:cubicBezTo>
                    <a:pt x="198592" y="132592"/>
                    <a:pt x="198565" y="132807"/>
                    <a:pt x="198673" y="132969"/>
                  </a:cubicBezTo>
                  <a:cubicBezTo>
                    <a:pt x="198727" y="133049"/>
                    <a:pt x="198834" y="133103"/>
                    <a:pt x="198942" y="133103"/>
                  </a:cubicBezTo>
                  <a:cubicBezTo>
                    <a:pt x="199022" y="133103"/>
                    <a:pt x="199076" y="133076"/>
                    <a:pt x="199157" y="133023"/>
                  </a:cubicBezTo>
                  <a:cubicBezTo>
                    <a:pt x="199802" y="132566"/>
                    <a:pt x="200394" y="132028"/>
                    <a:pt x="200985" y="131490"/>
                  </a:cubicBezTo>
                  <a:cubicBezTo>
                    <a:pt x="201119" y="131356"/>
                    <a:pt x="201119" y="131141"/>
                    <a:pt x="200985" y="131006"/>
                  </a:cubicBezTo>
                  <a:cubicBezTo>
                    <a:pt x="200918" y="130939"/>
                    <a:pt x="200830" y="130905"/>
                    <a:pt x="200743" y="130905"/>
                  </a:cubicBezTo>
                  <a:close/>
                  <a:moveTo>
                    <a:pt x="103038" y="130349"/>
                  </a:moveTo>
                  <a:cubicBezTo>
                    <a:pt x="102930" y="130349"/>
                    <a:pt x="102821" y="130400"/>
                    <a:pt x="102751" y="130522"/>
                  </a:cubicBezTo>
                  <a:lnTo>
                    <a:pt x="102643" y="130737"/>
                  </a:lnTo>
                  <a:cubicBezTo>
                    <a:pt x="102569" y="130675"/>
                    <a:pt x="102492" y="130648"/>
                    <a:pt x="102419" y="130648"/>
                  </a:cubicBezTo>
                  <a:cubicBezTo>
                    <a:pt x="102147" y="130648"/>
                    <a:pt x="101938" y="131015"/>
                    <a:pt x="102213" y="131248"/>
                  </a:cubicBezTo>
                  <a:lnTo>
                    <a:pt x="102321" y="131383"/>
                  </a:lnTo>
                  <a:cubicBezTo>
                    <a:pt x="102106" y="131813"/>
                    <a:pt x="101891" y="132243"/>
                    <a:pt x="101702" y="132673"/>
                  </a:cubicBezTo>
                  <a:cubicBezTo>
                    <a:pt x="101579" y="132955"/>
                    <a:pt x="101802" y="133167"/>
                    <a:pt x="102023" y="133167"/>
                  </a:cubicBezTo>
                  <a:cubicBezTo>
                    <a:pt x="102139" y="133167"/>
                    <a:pt x="102256" y="133108"/>
                    <a:pt x="102321" y="132969"/>
                  </a:cubicBezTo>
                  <a:cubicBezTo>
                    <a:pt x="102455" y="132619"/>
                    <a:pt x="102616" y="132297"/>
                    <a:pt x="102778" y="131947"/>
                  </a:cubicBezTo>
                  <a:lnTo>
                    <a:pt x="103692" y="133049"/>
                  </a:lnTo>
                  <a:cubicBezTo>
                    <a:pt x="103746" y="133130"/>
                    <a:pt x="103853" y="133184"/>
                    <a:pt x="103961" y="133184"/>
                  </a:cubicBezTo>
                  <a:cubicBezTo>
                    <a:pt x="104229" y="133184"/>
                    <a:pt x="104391" y="132834"/>
                    <a:pt x="104203" y="132619"/>
                  </a:cubicBezTo>
                  <a:cubicBezTo>
                    <a:pt x="103853" y="132162"/>
                    <a:pt x="103477" y="131732"/>
                    <a:pt x="103100" y="131275"/>
                  </a:cubicBezTo>
                  <a:lnTo>
                    <a:pt x="103342" y="130845"/>
                  </a:lnTo>
                  <a:cubicBezTo>
                    <a:pt x="103488" y="130572"/>
                    <a:pt x="103265" y="130349"/>
                    <a:pt x="103038" y="130349"/>
                  </a:cubicBezTo>
                  <a:close/>
                  <a:moveTo>
                    <a:pt x="172218" y="132740"/>
                  </a:moveTo>
                  <a:cubicBezTo>
                    <a:pt x="171929" y="132740"/>
                    <a:pt x="171757" y="133140"/>
                    <a:pt x="172031" y="133345"/>
                  </a:cubicBezTo>
                  <a:cubicBezTo>
                    <a:pt x="172730" y="133748"/>
                    <a:pt x="173429" y="134125"/>
                    <a:pt x="174155" y="134474"/>
                  </a:cubicBezTo>
                  <a:cubicBezTo>
                    <a:pt x="174182" y="134474"/>
                    <a:pt x="174235" y="134501"/>
                    <a:pt x="174289" y="134501"/>
                  </a:cubicBezTo>
                  <a:cubicBezTo>
                    <a:pt x="174639" y="134501"/>
                    <a:pt x="174746" y="134017"/>
                    <a:pt x="174424" y="133856"/>
                  </a:cubicBezTo>
                  <a:cubicBezTo>
                    <a:pt x="173725" y="133533"/>
                    <a:pt x="173053" y="133157"/>
                    <a:pt x="172380" y="132781"/>
                  </a:cubicBezTo>
                  <a:cubicBezTo>
                    <a:pt x="172324" y="132752"/>
                    <a:pt x="172269" y="132740"/>
                    <a:pt x="172218" y="132740"/>
                  </a:cubicBezTo>
                  <a:close/>
                  <a:moveTo>
                    <a:pt x="196965" y="133702"/>
                  </a:moveTo>
                  <a:cubicBezTo>
                    <a:pt x="196910" y="133702"/>
                    <a:pt x="196851" y="133716"/>
                    <a:pt x="196791" y="133748"/>
                  </a:cubicBezTo>
                  <a:cubicBezTo>
                    <a:pt x="196119" y="134125"/>
                    <a:pt x="195420" y="134474"/>
                    <a:pt x="194721" y="134770"/>
                  </a:cubicBezTo>
                  <a:cubicBezTo>
                    <a:pt x="194372" y="134904"/>
                    <a:pt x="194479" y="135388"/>
                    <a:pt x="194855" y="135415"/>
                  </a:cubicBezTo>
                  <a:lnTo>
                    <a:pt x="194855" y="135388"/>
                  </a:lnTo>
                  <a:lnTo>
                    <a:pt x="194990" y="135388"/>
                  </a:lnTo>
                  <a:cubicBezTo>
                    <a:pt x="195716" y="135066"/>
                    <a:pt x="196442" y="134716"/>
                    <a:pt x="197141" y="134340"/>
                  </a:cubicBezTo>
                  <a:cubicBezTo>
                    <a:pt x="197461" y="134157"/>
                    <a:pt x="197275" y="133702"/>
                    <a:pt x="196965" y="133702"/>
                  </a:cubicBezTo>
                  <a:close/>
                  <a:moveTo>
                    <a:pt x="176475" y="134756"/>
                  </a:moveTo>
                  <a:cubicBezTo>
                    <a:pt x="176138" y="134756"/>
                    <a:pt x="175988" y="135241"/>
                    <a:pt x="176332" y="135388"/>
                  </a:cubicBezTo>
                  <a:cubicBezTo>
                    <a:pt x="177058" y="135684"/>
                    <a:pt x="177838" y="135926"/>
                    <a:pt x="178591" y="136141"/>
                  </a:cubicBezTo>
                  <a:lnTo>
                    <a:pt x="178671" y="136141"/>
                  </a:lnTo>
                  <a:lnTo>
                    <a:pt x="178698" y="136168"/>
                  </a:lnTo>
                  <a:cubicBezTo>
                    <a:pt x="178715" y="136170"/>
                    <a:pt x="178731" y="136171"/>
                    <a:pt x="178746" y="136171"/>
                  </a:cubicBezTo>
                  <a:cubicBezTo>
                    <a:pt x="179136" y="136171"/>
                    <a:pt x="179218" y="135548"/>
                    <a:pt x="178779" y="135496"/>
                  </a:cubicBezTo>
                  <a:cubicBezTo>
                    <a:pt x="178026" y="135281"/>
                    <a:pt x="177273" y="135039"/>
                    <a:pt x="176574" y="134770"/>
                  </a:cubicBezTo>
                  <a:cubicBezTo>
                    <a:pt x="176540" y="134761"/>
                    <a:pt x="176506" y="134756"/>
                    <a:pt x="176475" y="134756"/>
                  </a:cubicBezTo>
                  <a:close/>
                  <a:moveTo>
                    <a:pt x="192635" y="135510"/>
                  </a:moveTo>
                  <a:cubicBezTo>
                    <a:pt x="192606" y="135510"/>
                    <a:pt x="192575" y="135514"/>
                    <a:pt x="192543" y="135523"/>
                  </a:cubicBezTo>
                  <a:cubicBezTo>
                    <a:pt x="191791" y="135738"/>
                    <a:pt x="191038" y="135899"/>
                    <a:pt x="190285" y="136060"/>
                  </a:cubicBezTo>
                  <a:cubicBezTo>
                    <a:pt x="189837" y="136087"/>
                    <a:pt x="189880" y="136733"/>
                    <a:pt x="190313" y="136733"/>
                  </a:cubicBezTo>
                  <a:cubicBezTo>
                    <a:pt x="190321" y="136733"/>
                    <a:pt x="190330" y="136733"/>
                    <a:pt x="190339" y="136733"/>
                  </a:cubicBezTo>
                  <a:lnTo>
                    <a:pt x="190393" y="136706"/>
                  </a:lnTo>
                  <a:cubicBezTo>
                    <a:pt x="191172" y="136571"/>
                    <a:pt x="191952" y="136383"/>
                    <a:pt x="192705" y="136168"/>
                  </a:cubicBezTo>
                  <a:cubicBezTo>
                    <a:pt x="193076" y="136044"/>
                    <a:pt x="192969" y="135510"/>
                    <a:pt x="192635" y="135510"/>
                  </a:cubicBezTo>
                  <a:close/>
                  <a:moveTo>
                    <a:pt x="105462" y="134341"/>
                  </a:moveTo>
                  <a:cubicBezTo>
                    <a:pt x="105215" y="134341"/>
                    <a:pt x="104997" y="134617"/>
                    <a:pt x="105197" y="134878"/>
                  </a:cubicBezTo>
                  <a:cubicBezTo>
                    <a:pt x="105762" y="135577"/>
                    <a:pt x="106219" y="136168"/>
                    <a:pt x="106622" y="136733"/>
                  </a:cubicBezTo>
                  <a:cubicBezTo>
                    <a:pt x="106703" y="136813"/>
                    <a:pt x="106783" y="136867"/>
                    <a:pt x="106891" y="136867"/>
                  </a:cubicBezTo>
                  <a:lnTo>
                    <a:pt x="106891" y="136840"/>
                  </a:lnTo>
                  <a:cubicBezTo>
                    <a:pt x="106972" y="136840"/>
                    <a:pt x="107052" y="136840"/>
                    <a:pt x="107106" y="136786"/>
                  </a:cubicBezTo>
                  <a:cubicBezTo>
                    <a:pt x="107240" y="136679"/>
                    <a:pt x="107267" y="136464"/>
                    <a:pt x="107160" y="136329"/>
                  </a:cubicBezTo>
                  <a:cubicBezTo>
                    <a:pt x="106757" y="135765"/>
                    <a:pt x="106273" y="135173"/>
                    <a:pt x="105708" y="134447"/>
                  </a:cubicBezTo>
                  <a:cubicBezTo>
                    <a:pt x="105633" y="134372"/>
                    <a:pt x="105546" y="134341"/>
                    <a:pt x="105462" y="134341"/>
                  </a:cubicBezTo>
                  <a:close/>
                  <a:moveTo>
                    <a:pt x="180967" y="135973"/>
                  </a:moveTo>
                  <a:cubicBezTo>
                    <a:pt x="180594" y="135973"/>
                    <a:pt x="180498" y="136576"/>
                    <a:pt x="180930" y="136652"/>
                  </a:cubicBezTo>
                  <a:cubicBezTo>
                    <a:pt x="181682" y="136813"/>
                    <a:pt x="182489" y="136921"/>
                    <a:pt x="183268" y="136974"/>
                  </a:cubicBezTo>
                  <a:lnTo>
                    <a:pt x="183322" y="136974"/>
                  </a:lnTo>
                  <a:cubicBezTo>
                    <a:pt x="183331" y="136975"/>
                    <a:pt x="183339" y="136975"/>
                    <a:pt x="183347" y="136975"/>
                  </a:cubicBezTo>
                  <a:cubicBezTo>
                    <a:pt x="183754" y="136975"/>
                    <a:pt x="183797" y="136329"/>
                    <a:pt x="183349" y="136302"/>
                  </a:cubicBezTo>
                  <a:cubicBezTo>
                    <a:pt x="182569" y="136222"/>
                    <a:pt x="181817" y="136114"/>
                    <a:pt x="181037" y="135980"/>
                  </a:cubicBezTo>
                  <a:cubicBezTo>
                    <a:pt x="181013" y="135975"/>
                    <a:pt x="180989" y="135973"/>
                    <a:pt x="180967" y="135973"/>
                  </a:cubicBezTo>
                  <a:close/>
                  <a:moveTo>
                    <a:pt x="188021" y="136353"/>
                  </a:moveTo>
                  <a:cubicBezTo>
                    <a:pt x="188005" y="136353"/>
                    <a:pt x="187989" y="136354"/>
                    <a:pt x="187973" y="136356"/>
                  </a:cubicBezTo>
                  <a:cubicBezTo>
                    <a:pt x="187274" y="136410"/>
                    <a:pt x="186602" y="136437"/>
                    <a:pt x="185903" y="136437"/>
                  </a:cubicBezTo>
                  <a:lnTo>
                    <a:pt x="185661" y="136437"/>
                  </a:lnTo>
                  <a:cubicBezTo>
                    <a:pt x="185204" y="136437"/>
                    <a:pt x="185204" y="137109"/>
                    <a:pt x="185661" y="137109"/>
                  </a:cubicBezTo>
                  <a:lnTo>
                    <a:pt x="185903" y="137109"/>
                  </a:lnTo>
                  <a:cubicBezTo>
                    <a:pt x="186602" y="137109"/>
                    <a:pt x="187328" y="137082"/>
                    <a:pt x="188027" y="137028"/>
                  </a:cubicBezTo>
                  <a:cubicBezTo>
                    <a:pt x="188215" y="137001"/>
                    <a:pt x="188350" y="136840"/>
                    <a:pt x="188323" y="136652"/>
                  </a:cubicBezTo>
                  <a:cubicBezTo>
                    <a:pt x="188323" y="136480"/>
                    <a:pt x="188188" y="136353"/>
                    <a:pt x="188021" y="136353"/>
                  </a:cubicBezTo>
                  <a:close/>
                  <a:moveTo>
                    <a:pt x="101115" y="134662"/>
                  </a:moveTo>
                  <a:cubicBezTo>
                    <a:pt x="100977" y="134662"/>
                    <a:pt x="100856" y="134754"/>
                    <a:pt x="100815" y="134878"/>
                  </a:cubicBezTo>
                  <a:cubicBezTo>
                    <a:pt x="100546" y="135630"/>
                    <a:pt x="100304" y="136383"/>
                    <a:pt x="100089" y="137136"/>
                  </a:cubicBezTo>
                  <a:cubicBezTo>
                    <a:pt x="100036" y="137324"/>
                    <a:pt x="100143" y="137512"/>
                    <a:pt x="100304" y="137566"/>
                  </a:cubicBezTo>
                  <a:lnTo>
                    <a:pt x="100385" y="137566"/>
                  </a:lnTo>
                  <a:cubicBezTo>
                    <a:pt x="100546" y="137566"/>
                    <a:pt x="100681" y="137458"/>
                    <a:pt x="100735" y="137324"/>
                  </a:cubicBezTo>
                  <a:cubicBezTo>
                    <a:pt x="100923" y="136598"/>
                    <a:pt x="101165" y="135845"/>
                    <a:pt x="101434" y="135119"/>
                  </a:cubicBezTo>
                  <a:cubicBezTo>
                    <a:pt x="101514" y="134931"/>
                    <a:pt x="101407" y="134743"/>
                    <a:pt x="101245" y="134689"/>
                  </a:cubicBezTo>
                  <a:cubicBezTo>
                    <a:pt x="101201" y="134670"/>
                    <a:pt x="101157" y="134662"/>
                    <a:pt x="101115" y="134662"/>
                  </a:cubicBezTo>
                  <a:close/>
                  <a:moveTo>
                    <a:pt x="108254" y="138053"/>
                  </a:moveTo>
                  <a:cubicBezTo>
                    <a:pt x="108010" y="138053"/>
                    <a:pt x="107761" y="138334"/>
                    <a:pt x="107966" y="138614"/>
                  </a:cubicBezTo>
                  <a:cubicBezTo>
                    <a:pt x="108397" y="139260"/>
                    <a:pt x="108773" y="139932"/>
                    <a:pt x="109122" y="140631"/>
                  </a:cubicBezTo>
                  <a:cubicBezTo>
                    <a:pt x="109176" y="140738"/>
                    <a:pt x="109311" y="140792"/>
                    <a:pt x="109445" y="140819"/>
                  </a:cubicBezTo>
                  <a:cubicBezTo>
                    <a:pt x="109499" y="140792"/>
                    <a:pt x="109526" y="140792"/>
                    <a:pt x="109579" y="140765"/>
                  </a:cubicBezTo>
                  <a:cubicBezTo>
                    <a:pt x="109741" y="140684"/>
                    <a:pt x="109821" y="140469"/>
                    <a:pt x="109741" y="140308"/>
                  </a:cubicBezTo>
                  <a:cubicBezTo>
                    <a:pt x="109364" y="139609"/>
                    <a:pt x="108961" y="138910"/>
                    <a:pt x="108531" y="138238"/>
                  </a:cubicBezTo>
                  <a:cubicBezTo>
                    <a:pt x="108465" y="138107"/>
                    <a:pt x="108360" y="138053"/>
                    <a:pt x="108254" y="138053"/>
                  </a:cubicBezTo>
                  <a:close/>
                  <a:moveTo>
                    <a:pt x="99821" y="139165"/>
                  </a:moveTo>
                  <a:cubicBezTo>
                    <a:pt x="99675" y="139165"/>
                    <a:pt x="99532" y="139252"/>
                    <a:pt x="99498" y="139448"/>
                  </a:cubicBezTo>
                  <a:cubicBezTo>
                    <a:pt x="99337" y="140227"/>
                    <a:pt x="99202" y="141034"/>
                    <a:pt x="99095" y="141814"/>
                  </a:cubicBezTo>
                  <a:cubicBezTo>
                    <a:pt x="99068" y="141975"/>
                    <a:pt x="99202" y="142163"/>
                    <a:pt x="99390" y="142190"/>
                  </a:cubicBezTo>
                  <a:lnTo>
                    <a:pt x="99444" y="142190"/>
                  </a:lnTo>
                  <a:lnTo>
                    <a:pt x="99444" y="142163"/>
                  </a:lnTo>
                  <a:cubicBezTo>
                    <a:pt x="99632" y="142163"/>
                    <a:pt x="99767" y="142056"/>
                    <a:pt x="99794" y="141867"/>
                  </a:cubicBezTo>
                  <a:cubicBezTo>
                    <a:pt x="99874" y="141115"/>
                    <a:pt x="100009" y="140335"/>
                    <a:pt x="100170" y="139582"/>
                  </a:cubicBezTo>
                  <a:cubicBezTo>
                    <a:pt x="100216" y="139321"/>
                    <a:pt x="100016" y="139165"/>
                    <a:pt x="99821" y="139165"/>
                  </a:cubicBezTo>
                  <a:close/>
                  <a:moveTo>
                    <a:pt x="110362" y="142298"/>
                  </a:moveTo>
                  <a:cubicBezTo>
                    <a:pt x="110153" y="142298"/>
                    <a:pt x="109935" y="142484"/>
                    <a:pt x="110036" y="142755"/>
                  </a:cubicBezTo>
                  <a:cubicBezTo>
                    <a:pt x="110305" y="143480"/>
                    <a:pt x="110493" y="144206"/>
                    <a:pt x="110655" y="144959"/>
                  </a:cubicBezTo>
                  <a:cubicBezTo>
                    <a:pt x="110709" y="145120"/>
                    <a:pt x="110843" y="145228"/>
                    <a:pt x="111004" y="145228"/>
                  </a:cubicBezTo>
                  <a:lnTo>
                    <a:pt x="111085" y="145228"/>
                  </a:lnTo>
                  <a:cubicBezTo>
                    <a:pt x="111246" y="145174"/>
                    <a:pt x="111381" y="145013"/>
                    <a:pt x="111327" y="144825"/>
                  </a:cubicBezTo>
                  <a:cubicBezTo>
                    <a:pt x="111166" y="144045"/>
                    <a:pt x="110950" y="143265"/>
                    <a:pt x="110655" y="142513"/>
                  </a:cubicBezTo>
                  <a:cubicBezTo>
                    <a:pt x="110605" y="142363"/>
                    <a:pt x="110485" y="142298"/>
                    <a:pt x="110362" y="142298"/>
                  </a:cubicBezTo>
                  <a:close/>
                  <a:moveTo>
                    <a:pt x="99240" y="143833"/>
                  </a:moveTo>
                  <a:cubicBezTo>
                    <a:pt x="99079" y="143833"/>
                    <a:pt x="98919" y="143934"/>
                    <a:pt x="98906" y="144152"/>
                  </a:cubicBezTo>
                  <a:cubicBezTo>
                    <a:pt x="98880" y="144583"/>
                    <a:pt x="98880" y="145013"/>
                    <a:pt x="98880" y="145443"/>
                  </a:cubicBezTo>
                  <a:cubicBezTo>
                    <a:pt x="98880" y="145792"/>
                    <a:pt x="98906" y="146169"/>
                    <a:pt x="98906" y="146545"/>
                  </a:cubicBezTo>
                  <a:cubicBezTo>
                    <a:pt x="98906" y="146733"/>
                    <a:pt x="99041" y="146868"/>
                    <a:pt x="99229" y="146868"/>
                  </a:cubicBezTo>
                  <a:lnTo>
                    <a:pt x="99229" y="146841"/>
                  </a:lnTo>
                  <a:cubicBezTo>
                    <a:pt x="99417" y="146841"/>
                    <a:pt x="99579" y="146706"/>
                    <a:pt x="99579" y="146518"/>
                  </a:cubicBezTo>
                  <a:cubicBezTo>
                    <a:pt x="99552" y="146142"/>
                    <a:pt x="99552" y="145792"/>
                    <a:pt x="99552" y="145443"/>
                  </a:cubicBezTo>
                  <a:cubicBezTo>
                    <a:pt x="99552" y="145013"/>
                    <a:pt x="99579" y="144610"/>
                    <a:pt x="99579" y="144179"/>
                  </a:cubicBezTo>
                  <a:cubicBezTo>
                    <a:pt x="99593" y="143955"/>
                    <a:pt x="99416" y="143833"/>
                    <a:pt x="99240" y="143833"/>
                  </a:cubicBezTo>
                  <a:close/>
                  <a:moveTo>
                    <a:pt x="111301" y="146888"/>
                  </a:moveTo>
                  <a:cubicBezTo>
                    <a:pt x="111129" y="146888"/>
                    <a:pt x="110950" y="147009"/>
                    <a:pt x="110950" y="147244"/>
                  </a:cubicBezTo>
                  <a:lnTo>
                    <a:pt x="110950" y="147567"/>
                  </a:lnTo>
                  <a:cubicBezTo>
                    <a:pt x="110950" y="148212"/>
                    <a:pt x="110897" y="148857"/>
                    <a:pt x="110789" y="149502"/>
                  </a:cubicBezTo>
                  <a:cubicBezTo>
                    <a:pt x="110762" y="149691"/>
                    <a:pt x="110870" y="149852"/>
                    <a:pt x="111058" y="149906"/>
                  </a:cubicBezTo>
                  <a:lnTo>
                    <a:pt x="111112" y="149906"/>
                  </a:lnTo>
                  <a:cubicBezTo>
                    <a:pt x="111273" y="149906"/>
                    <a:pt x="111408" y="149798"/>
                    <a:pt x="111434" y="149637"/>
                  </a:cubicBezTo>
                  <a:cubicBezTo>
                    <a:pt x="111569" y="148965"/>
                    <a:pt x="111623" y="148266"/>
                    <a:pt x="111623" y="147567"/>
                  </a:cubicBezTo>
                  <a:lnTo>
                    <a:pt x="111623" y="147217"/>
                  </a:lnTo>
                  <a:cubicBezTo>
                    <a:pt x="111623" y="146995"/>
                    <a:pt x="111464" y="146888"/>
                    <a:pt x="111301" y="146888"/>
                  </a:cubicBezTo>
                  <a:close/>
                  <a:moveTo>
                    <a:pt x="99485" y="148532"/>
                  </a:moveTo>
                  <a:cubicBezTo>
                    <a:pt x="99294" y="148532"/>
                    <a:pt x="99091" y="148679"/>
                    <a:pt x="99122" y="148938"/>
                  </a:cubicBezTo>
                  <a:cubicBezTo>
                    <a:pt x="99256" y="149717"/>
                    <a:pt x="99471" y="150497"/>
                    <a:pt x="99740" y="151250"/>
                  </a:cubicBezTo>
                  <a:cubicBezTo>
                    <a:pt x="99794" y="151384"/>
                    <a:pt x="99928" y="151465"/>
                    <a:pt x="100062" y="151465"/>
                  </a:cubicBezTo>
                  <a:lnTo>
                    <a:pt x="100197" y="151465"/>
                  </a:lnTo>
                  <a:cubicBezTo>
                    <a:pt x="100358" y="151384"/>
                    <a:pt x="100439" y="151196"/>
                    <a:pt x="100385" y="151035"/>
                  </a:cubicBezTo>
                  <a:cubicBezTo>
                    <a:pt x="100116" y="150309"/>
                    <a:pt x="99928" y="149556"/>
                    <a:pt x="99794" y="148803"/>
                  </a:cubicBezTo>
                  <a:cubicBezTo>
                    <a:pt x="99770" y="148617"/>
                    <a:pt x="99631" y="148532"/>
                    <a:pt x="99485" y="148532"/>
                  </a:cubicBezTo>
                  <a:close/>
                  <a:moveTo>
                    <a:pt x="110391" y="151461"/>
                  </a:moveTo>
                  <a:cubicBezTo>
                    <a:pt x="110277" y="151461"/>
                    <a:pt x="110163" y="151517"/>
                    <a:pt x="110090" y="151653"/>
                  </a:cubicBezTo>
                  <a:cubicBezTo>
                    <a:pt x="109794" y="152325"/>
                    <a:pt x="109364" y="152970"/>
                    <a:pt x="108854" y="153508"/>
                  </a:cubicBezTo>
                  <a:cubicBezTo>
                    <a:pt x="108638" y="153723"/>
                    <a:pt x="108800" y="154073"/>
                    <a:pt x="109095" y="154073"/>
                  </a:cubicBezTo>
                  <a:cubicBezTo>
                    <a:pt x="109203" y="154073"/>
                    <a:pt x="109284" y="154019"/>
                    <a:pt x="109337" y="153965"/>
                  </a:cubicBezTo>
                  <a:cubicBezTo>
                    <a:pt x="109902" y="153347"/>
                    <a:pt x="110359" y="152675"/>
                    <a:pt x="110709" y="151949"/>
                  </a:cubicBezTo>
                  <a:cubicBezTo>
                    <a:pt x="110833" y="151681"/>
                    <a:pt x="110615" y="151461"/>
                    <a:pt x="110391" y="151461"/>
                  </a:cubicBezTo>
                  <a:close/>
                  <a:moveTo>
                    <a:pt x="101136" y="152912"/>
                  </a:moveTo>
                  <a:cubicBezTo>
                    <a:pt x="100887" y="152912"/>
                    <a:pt x="100649" y="153183"/>
                    <a:pt x="100842" y="153454"/>
                  </a:cubicBezTo>
                  <a:cubicBezTo>
                    <a:pt x="101299" y="154126"/>
                    <a:pt x="101891" y="154745"/>
                    <a:pt x="102563" y="155202"/>
                  </a:cubicBezTo>
                  <a:cubicBezTo>
                    <a:pt x="102616" y="155229"/>
                    <a:pt x="102697" y="155256"/>
                    <a:pt x="102751" y="155256"/>
                  </a:cubicBezTo>
                  <a:cubicBezTo>
                    <a:pt x="102858" y="155256"/>
                    <a:pt x="102966" y="155202"/>
                    <a:pt x="103047" y="155094"/>
                  </a:cubicBezTo>
                  <a:cubicBezTo>
                    <a:pt x="103127" y="154933"/>
                    <a:pt x="103100" y="154745"/>
                    <a:pt x="102939" y="154637"/>
                  </a:cubicBezTo>
                  <a:cubicBezTo>
                    <a:pt x="102321" y="154234"/>
                    <a:pt x="101810" y="153696"/>
                    <a:pt x="101407" y="153051"/>
                  </a:cubicBezTo>
                  <a:cubicBezTo>
                    <a:pt x="101331" y="152953"/>
                    <a:pt x="101233" y="152912"/>
                    <a:pt x="101136" y="152912"/>
                  </a:cubicBezTo>
                  <a:close/>
                  <a:moveTo>
                    <a:pt x="107228" y="154821"/>
                  </a:moveTo>
                  <a:cubicBezTo>
                    <a:pt x="107180" y="154821"/>
                    <a:pt x="107130" y="154831"/>
                    <a:pt x="107079" y="154852"/>
                  </a:cubicBezTo>
                  <a:cubicBezTo>
                    <a:pt x="106480" y="155152"/>
                    <a:pt x="105812" y="155312"/>
                    <a:pt x="105139" y="155312"/>
                  </a:cubicBezTo>
                  <a:cubicBezTo>
                    <a:pt x="105086" y="155312"/>
                    <a:pt x="105034" y="155311"/>
                    <a:pt x="104982" y="155309"/>
                  </a:cubicBezTo>
                  <a:cubicBezTo>
                    <a:pt x="104968" y="155307"/>
                    <a:pt x="104955" y="155306"/>
                    <a:pt x="104941" y="155306"/>
                  </a:cubicBezTo>
                  <a:cubicBezTo>
                    <a:pt x="104771" y="155306"/>
                    <a:pt x="104633" y="155458"/>
                    <a:pt x="104633" y="155632"/>
                  </a:cubicBezTo>
                  <a:cubicBezTo>
                    <a:pt x="104606" y="155793"/>
                    <a:pt x="104767" y="155955"/>
                    <a:pt x="104955" y="155981"/>
                  </a:cubicBezTo>
                  <a:lnTo>
                    <a:pt x="105197" y="155981"/>
                  </a:lnTo>
                  <a:cubicBezTo>
                    <a:pt x="105950" y="155981"/>
                    <a:pt x="106703" y="155793"/>
                    <a:pt x="107375" y="155471"/>
                  </a:cubicBezTo>
                  <a:cubicBezTo>
                    <a:pt x="107536" y="155363"/>
                    <a:pt x="107617" y="155175"/>
                    <a:pt x="107536" y="155014"/>
                  </a:cubicBezTo>
                  <a:cubicBezTo>
                    <a:pt x="107477" y="154895"/>
                    <a:pt x="107361" y="154821"/>
                    <a:pt x="107228" y="1548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5617600" y="3204275"/>
              <a:ext cx="163350" cy="240650"/>
            </a:xfrm>
            <a:custGeom>
              <a:avLst/>
              <a:gdLst/>
              <a:ahLst/>
              <a:cxnLst/>
              <a:rect l="l" t="t" r="r" b="b"/>
              <a:pathLst>
                <a:path w="6534" h="9626" extrusionOk="0">
                  <a:moveTo>
                    <a:pt x="1157" y="1"/>
                  </a:moveTo>
                  <a:lnTo>
                    <a:pt x="1" y="404"/>
                  </a:lnTo>
                  <a:lnTo>
                    <a:pt x="2232" y="4598"/>
                  </a:lnTo>
                  <a:lnTo>
                    <a:pt x="3280" y="9625"/>
                  </a:lnTo>
                  <a:lnTo>
                    <a:pt x="4625" y="9060"/>
                  </a:lnTo>
                  <a:lnTo>
                    <a:pt x="6533" y="4786"/>
                  </a:lnTo>
                  <a:lnTo>
                    <a:pt x="5834" y="201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5744625" y="2857250"/>
              <a:ext cx="168600" cy="144075"/>
            </a:xfrm>
            <a:custGeom>
              <a:avLst/>
              <a:gdLst/>
              <a:ahLst/>
              <a:cxnLst/>
              <a:rect l="l" t="t" r="r" b="b"/>
              <a:pathLst>
                <a:path w="6744" h="5763" extrusionOk="0">
                  <a:moveTo>
                    <a:pt x="4930" y="0"/>
                  </a:moveTo>
                  <a:cubicBezTo>
                    <a:pt x="4897" y="0"/>
                    <a:pt x="4866" y="3"/>
                    <a:pt x="4840" y="10"/>
                  </a:cubicBezTo>
                  <a:cubicBezTo>
                    <a:pt x="4383" y="117"/>
                    <a:pt x="1" y="4338"/>
                    <a:pt x="1" y="4338"/>
                  </a:cubicBezTo>
                  <a:lnTo>
                    <a:pt x="834" y="5763"/>
                  </a:lnTo>
                  <a:cubicBezTo>
                    <a:pt x="834" y="5763"/>
                    <a:pt x="6614" y="2241"/>
                    <a:pt x="6668" y="1757"/>
                  </a:cubicBezTo>
                  <a:cubicBezTo>
                    <a:pt x="6744" y="795"/>
                    <a:pt x="5461" y="0"/>
                    <a:pt x="49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8"/>
            <p:cNvSpPr/>
            <p:nvPr/>
          </p:nvSpPr>
          <p:spPr>
            <a:xfrm>
              <a:off x="5800400" y="2939575"/>
              <a:ext cx="195200" cy="147100"/>
            </a:xfrm>
            <a:custGeom>
              <a:avLst/>
              <a:gdLst/>
              <a:ahLst/>
              <a:cxnLst/>
              <a:rect l="l" t="t" r="r" b="b"/>
              <a:pathLst>
                <a:path w="7808" h="5884" extrusionOk="0">
                  <a:moveTo>
                    <a:pt x="6037" y="1"/>
                  </a:moveTo>
                  <a:cubicBezTo>
                    <a:pt x="5942" y="1"/>
                    <a:pt x="5854" y="17"/>
                    <a:pt x="5781" y="50"/>
                  </a:cubicBezTo>
                  <a:cubicBezTo>
                    <a:pt x="5351" y="238"/>
                    <a:pt x="1" y="4486"/>
                    <a:pt x="1" y="4486"/>
                  </a:cubicBezTo>
                  <a:lnTo>
                    <a:pt x="996" y="5884"/>
                  </a:lnTo>
                  <a:cubicBezTo>
                    <a:pt x="996" y="5884"/>
                    <a:pt x="7394" y="2335"/>
                    <a:pt x="7502" y="1878"/>
                  </a:cubicBezTo>
                  <a:cubicBezTo>
                    <a:pt x="7808" y="795"/>
                    <a:pt x="6712" y="1"/>
                    <a:pt x="60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8"/>
            <p:cNvSpPr/>
            <p:nvPr/>
          </p:nvSpPr>
          <p:spPr>
            <a:xfrm>
              <a:off x="5949625" y="3500075"/>
              <a:ext cx="193575" cy="65850"/>
            </a:xfrm>
            <a:custGeom>
              <a:avLst/>
              <a:gdLst/>
              <a:ahLst/>
              <a:cxnLst/>
              <a:rect l="l" t="t" r="r" b="b"/>
              <a:pathLst>
                <a:path w="7743" h="2634" extrusionOk="0">
                  <a:moveTo>
                    <a:pt x="6463" y="0"/>
                  </a:moveTo>
                  <a:cubicBezTo>
                    <a:pt x="4762" y="0"/>
                    <a:pt x="0" y="670"/>
                    <a:pt x="0" y="670"/>
                  </a:cubicBezTo>
                  <a:lnTo>
                    <a:pt x="242" y="2310"/>
                  </a:lnTo>
                  <a:cubicBezTo>
                    <a:pt x="242" y="2310"/>
                    <a:pt x="4291" y="2633"/>
                    <a:pt x="5999" y="2633"/>
                  </a:cubicBezTo>
                  <a:cubicBezTo>
                    <a:pt x="6379" y="2633"/>
                    <a:pt x="6643" y="2617"/>
                    <a:pt x="6721" y="2578"/>
                  </a:cubicBezTo>
                  <a:cubicBezTo>
                    <a:pt x="7178" y="2390"/>
                    <a:pt x="7743" y="804"/>
                    <a:pt x="7044" y="78"/>
                  </a:cubicBezTo>
                  <a:cubicBezTo>
                    <a:pt x="6989" y="23"/>
                    <a:pt x="6779" y="0"/>
                    <a:pt x="64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8"/>
            <p:cNvSpPr/>
            <p:nvPr/>
          </p:nvSpPr>
          <p:spPr>
            <a:xfrm>
              <a:off x="5941550" y="3385500"/>
              <a:ext cx="215775" cy="69500"/>
            </a:xfrm>
            <a:custGeom>
              <a:avLst/>
              <a:gdLst/>
              <a:ahLst/>
              <a:cxnLst/>
              <a:rect l="l" t="t" r="r" b="b"/>
              <a:pathLst>
                <a:path w="8631" h="2780" extrusionOk="0">
                  <a:moveTo>
                    <a:pt x="7313" y="1"/>
                  </a:moveTo>
                  <a:cubicBezTo>
                    <a:pt x="5933" y="1"/>
                    <a:pt x="1" y="1086"/>
                    <a:pt x="1" y="1086"/>
                  </a:cubicBezTo>
                  <a:lnTo>
                    <a:pt x="135" y="2779"/>
                  </a:lnTo>
                  <a:cubicBezTo>
                    <a:pt x="135" y="2779"/>
                    <a:pt x="6964" y="2699"/>
                    <a:pt x="7394" y="2564"/>
                  </a:cubicBezTo>
                  <a:cubicBezTo>
                    <a:pt x="8039" y="2403"/>
                    <a:pt x="8630" y="790"/>
                    <a:pt x="7582" y="37"/>
                  </a:cubicBezTo>
                  <a:cubicBezTo>
                    <a:pt x="7547" y="12"/>
                    <a:pt x="7454" y="1"/>
                    <a:pt x="7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8"/>
            <p:cNvSpPr/>
            <p:nvPr/>
          </p:nvSpPr>
          <p:spPr>
            <a:xfrm>
              <a:off x="5738575" y="2847350"/>
              <a:ext cx="426150" cy="364350"/>
            </a:xfrm>
            <a:custGeom>
              <a:avLst/>
              <a:gdLst/>
              <a:ahLst/>
              <a:cxnLst/>
              <a:rect l="l" t="t" r="r" b="b"/>
              <a:pathLst>
                <a:path w="17046" h="14574" extrusionOk="0">
                  <a:moveTo>
                    <a:pt x="2367" y="0"/>
                  </a:moveTo>
                  <a:cubicBezTo>
                    <a:pt x="1867" y="0"/>
                    <a:pt x="1" y="2126"/>
                    <a:pt x="1" y="2126"/>
                  </a:cubicBezTo>
                  <a:lnTo>
                    <a:pt x="7609" y="14573"/>
                  </a:lnTo>
                  <a:lnTo>
                    <a:pt x="17045" y="11213"/>
                  </a:lnTo>
                  <a:cubicBezTo>
                    <a:pt x="17045" y="11213"/>
                    <a:pt x="2850" y="56"/>
                    <a:pt x="2393" y="2"/>
                  </a:cubicBezTo>
                  <a:cubicBezTo>
                    <a:pt x="2385" y="1"/>
                    <a:pt x="2376" y="0"/>
                    <a:pt x="2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8"/>
            <p:cNvSpPr/>
            <p:nvPr/>
          </p:nvSpPr>
          <p:spPr>
            <a:xfrm>
              <a:off x="5684150" y="2835300"/>
              <a:ext cx="493325" cy="397225"/>
            </a:xfrm>
            <a:custGeom>
              <a:avLst/>
              <a:gdLst/>
              <a:ahLst/>
              <a:cxnLst/>
              <a:rect l="l" t="t" r="r" b="b"/>
              <a:pathLst>
                <a:path w="19733" h="15889" extrusionOk="0">
                  <a:moveTo>
                    <a:pt x="1559" y="0"/>
                  </a:moveTo>
                  <a:lnTo>
                    <a:pt x="0" y="2124"/>
                  </a:lnTo>
                  <a:lnTo>
                    <a:pt x="6909" y="15889"/>
                  </a:lnTo>
                  <a:lnTo>
                    <a:pt x="19733" y="10593"/>
                  </a:lnTo>
                  <a:lnTo>
                    <a:pt x="17448" y="8764"/>
                  </a:lnTo>
                  <a:lnTo>
                    <a:pt x="14007" y="10566"/>
                  </a:lnTo>
                  <a:lnTo>
                    <a:pt x="13039" y="9786"/>
                  </a:lnTo>
                  <a:lnTo>
                    <a:pt x="9221" y="11722"/>
                  </a:lnTo>
                  <a:cubicBezTo>
                    <a:pt x="9221" y="11722"/>
                    <a:pt x="1882" y="81"/>
                    <a:pt x="1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>
              <a:off x="5941550" y="3165975"/>
              <a:ext cx="236600" cy="452150"/>
            </a:xfrm>
            <a:custGeom>
              <a:avLst/>
              <a:gdLst/>
              <a:ahLst/>
              <a:cxnLst/>
              <a:rect l="l" t="t" r="r" b="b"/>
              <a:pathLst>
                <a:path w="9464" h="18086" extrusionOk="0">
                  <a:moveTo>
                    <a:pt x="9464" y="0"/>
                  </a:moveTo>
                  <a:lnTo>
                    <a:pt x="1" y="3361"/>
                  </a:lnTo>
                  <a:lnTo>
                    <a:pt x="2017" y="17824"/>
                  </a:lnTo>
                  <a:cubicBezTo>
                    <a:pt x="2017" y="17824"/>
                    <a:pt x="3584" y="18085"/>
                    <a:pt x="4533" y="18085"/>
                  </a:cubicBezTo>
                  <a:cubicBezTo>
                    <a:pt x="4876" y="18085"/>
                    <a:pt x="5138" y="18051"/>
                    <a:pt x="5216" y="17959"/>
                  </a:cubicBezTo>
                  <a:cubicBezTo>
                    <a:pt x="5539" y="17609"/>
                    <a:pt x="9464" y="1"/>
                    <a:pt x="9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8"/>
            <p:cNvSpPr/>
            <p:nvPr/>
          </p:nvSpPr>
          <p:spPr>
            <a:xfrm>
              <a:off x="5873675" y="3179400"/>
              <a:ext cx="332025" cy="492675"/>
            </a:xfrm>
            <a:custGeom>
              <a:avLst/>
              <a:gdLst/>
              <a:ahLst/>
              <a:cxnLst/>
              <a:rect l="l" t="t" r="r" b="b"/>
              <a:pathLst>
                <a:path w="13281" h="19707" extrusionOk="0">
                  <a:moveTo>
                    <a:pt x="13281" y="1"/>
                  </a:moveTo>
                  <a:lnTo>
                    <a:pt x="0" y="4033"/>
                  </a:lnTo>
                  <a:lnTo>
                    <a:pt x="3441" y="19062"/>
                  </a:lnTo>
                  <a:lnTo>
                    <a:pt x="5942" y="19707"/>
                  </a:lnTo>
                  <a:cubicBezTo>
                    <a:pt x="6130" y="19438"/>
                    <a:pt x="4436" y="5781"/>
                    <a:pt x="4436" y="5781"/>
                  </a:cubicBezTo>
                  <a:lnTo>
                    <a:pt x="8630" y="4840"/>
                  </a:lnTo>
                  <a:lnTo>
                    <a:pt x="8899" y="3630"/>
                  </a:lnTo>
                  <a:lnTo>
                    <a:pt x="12690" y="2851"/>
                  </a:lnTo>
                  <a:lnTo>
                    <a:pt x="13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8"/>
            <p:cNvSpPr/>
            <p:nvPr/>
          </p:nvSpPr>
          <p:spPr>
            <a:xfrm>
              <a:off x="5595425" y="3028700"/>
              <a:ext cx="829550" cy="347650"/>
            </a:xfrm>
            <a:custGeom>
              <a:avLst/>
              <a:gdLst/>
              <a:ahLst/>
              <a:cxnLst/>
              <a:rect l="l" t="t" r="r" b="b"/>
              <a:pathLst>
                <a:path w="33182" h="13906" extrusionOk="0">
                  <a:moveTo>
                    <a:pt x="28465" y="1"/>
                  </a:moveTo>
                  <a:cubicBezTo>
                    <a:pt x="27491" y="1"/>
                    <a:pt x="26318" y="212"/>
                    <a:pt x="24976" y="706"/>
                  </a:cubicBezTo>
                  <a:cubicBezTo>
                    <a:pt x="21991" y="1808"/>
                    <a:pt x="1533" y="10599"/>
                    <a:pt x="1533" y="10599"/>
                  </a:cubicBezTo>
                  <a:cubicBezTo>
                    <a:pt x="0" y="13610"/>
                    <a:pt x="2689" y="13906"/>
                    <a:pt x="2689" y="13906"/>
                  </a:cubicBezTo>
                  <a:cubicBezTo>
                    <a:pt x="2689" y="13906"/>
                    <a:pt x="21185" y="8475"/>
                    <a:pt x="26992" y="6405"/>
                  </a:cubicBezTo>
                  <a:cubicBezTo>
                    <a:pt x="33181" y="4188"/>
                    <a:pt x="32795" y="1"/>
                    <a:pt x="28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6256100" y="3046775"/>
              <a:ext cx="114500" cy="114525"/>
            </a:xfrm>
            <a:custGeom>
              <a:avLst/>
              <a:gdLst/>
              <a:ahLst/>
              <a:cxnLst/>
              <a:rect l="l" t="t" r="r" b="b"/>
              <a:pathLst>
                <a:path w="4580" h="4581" extrusionOk="0">
                  <a:moveTo>
                    <a:pt x="1225" y="0"/>
                  </a:moveTo>
                  <a:cubicBezTo>
                    <a:pt x="856" y="0"/>
                    <a:pt x="448" y="53"/>
                    <a:pt x="0" y="171"/>
                  </a:cubicBezTo>
                  <a:cubicBezTo>
                    <a:pt x="0" y="171"/>
                    <a:pt x="2823" y="1757"/>
                    <a:pt x="1586" y="4580"/>
                  </a:cubicBezTo>
                  <a:cubicBezTo>
                    <a:pt x="4579" y="3527"/>
                    <a:pt x="4224" y="0"/>
                    <a:pt x="1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48"/>
          <p:cNvGrpSpPr/>
          <p:nvPr/>
        </p:nvGrpSpPr>
        <p:grpSpPr>
          <a:xfrm>
            <a:off x="8357847" y="3159795"/>
            <a:ext cx="786152" cy="1754797"/>
            <a:chOff x="7665216" y="3017482"/>
            <a:chExt cx="1153392" cy="1951075"/>
          </a:xfrm>
        </p:grpSpPr>
        <p:sp>
          <p:nvSpPr>
            <p:cNvPr id="621" name="Google Shape;621;p48"/>
            <p:cNvSpPr/>
            <p:nvPr/>
          </p:nvSpPr>
          <p:spPr>
            <a:xfrm rot="352148">
              <a:off x="7720610" y="4668437"/>
              <a:ext cx="195064" cy="147724"/>
            </a:xfrm>
            <a:custGeom>
              <a:avLst/>
              <a:gdLst/>
              <a:ahLst/>
              <a:cxnLst/>
              <a:rect l="l" t="t" r="r" b="b"/>
              <a:pathLst>
                <a:path w="8443" h="6394" extrusionOk="0">
                  <a:moveTo>
                    <a:pt x="1453" y="0"/>
                  </a:moveTo>
                  <a:cubicBezTo>
                    <a:pt x="1453" y="0"/>
                    <a:pt x="1" y="4463"/>
                    <a:pt x="727" y="4974"/>
                  </a:cubicBezTo>
                  <a:cubicBezTo>
                    <a:pt x="1372" y="5420"/>
                    <a:pt x="5335" y="6393"/>
                    <a:pt x="6493" y="6393"/>
                  </a:cubicBezTo>
                  <a:cubicBezTo>
                    <a:pt x="6590" y="6393"/>
                    <a:pt x="6668" y="6386"/>
                    <a:pt x="6722" y="6372"/>
                  </a:cubicBezTo>
                  <a:cubicBezTo>
                    <a:pt x="7421" y="6210"/>
                    <a:pt x="8442" y="1613"/>
                    <a:pt x="8442" y="1613"/>
                  </a:cubicBezTo>
                  <a:lnTo>
                    <a:pt x="14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48"/>
            <p:cNvGrpSpPr/>
            <p:nvPr/>
          </p:nvGrpSpPr>
          <p:grpSpPr>
            <a:xfrm>
              <a:off x="7665216" y="3017482"/>
              <a:ext cx="1153392" cy="1951075"/>
              <a:chOff x="-3205550" y="2567625"/>
              <a:chExt cx="1248125" cy="2111325"/>
            </a:xfrm>
          </p:grpSpPr>
          <p:sp>
            <p:nvSpPr>
              <p:cNvPr id="623" name="Google Shape;623;p48"/>
              <p:cNvSpPr/>
              <p:nvPr/>
            </p:nvSpPr>
            <p:spPr>
              <a:xfrm>
                <a:off x="-2568400" y="4519100"/>
                <a:ext cx="211075" cy="159850"/>
              </a:xfrm>
              <a:custGeom>
                <a:avLst/>
                <a:gdLst/>
                <a:ahLst/>
                <a:cxnLst/>
                <a:rect l="l" t="t" r="r" b="b"/>
                <a:pathLst>
                  <a:path w="8443" h="6394" extrusionOk="0">
                    <a:moveTo>
                      <a:pt x="1453" y="0"/>
                    </a:moveTo>
                    <a:cubicBezTo>
                      <a:pt x="1453" y="0"/>
                      <a:pt x="1" y="4463"/>
                      <a:pt x="727" y="4974"/>
                    </a:cubicBezTo>
                    <a:cubicBezTo>
                      <a:pt x="1372" y="5420"/>
                      <a:pt x="5335" y="6393"/>
                      <a:pt x="6493" y="6393"/>
                    </a:cubicBezTo>
                    <a:cubicBezTo>
                      <a:pt x="6590" y="6393"/>
                      <a:pt x="6668" y="6386"/>
                      <a:pt x="6722" y="6372"/>
                    </a:cubicBezTo>
                    <a:cubicBezTo>
                      <a:pt x="7421" y="6210"/>
                      <a:pt x="8442" y="1613"/>
                      <a:pt x="8442" y="1613"/>
                    </a:cubicBezTo>
                    <a:lnTo>
                      <a:pt x="14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8"/>
              <p:cNvSpPr/>
              <p:nvPr/>
            </p:nvSpPr>
            <p:spPr>
              <a:xfrm>
                <a:off x="-3195450" y="3074750"/>
                <a:ext cx="360250" cy="1211825"/>
              </a:xfrm>
              <a:custGeom>
                <a:avLst/>
                <a:gdLst/>
                <a:ahLst/>
                <a:cxnLst/>
                <a:rect l="l" t="t" r="r" b="b"/>
                <a:pathLst>
                  <a:path w="14410" h="48473" extrusionOk="0">
                    <a:moveTo>
                      <a:pt x="14410" y="1"/>
                    </a:moveTo>
                    <a:cubicBezTo>
                      <a:pt x="14409" y="1"/>
                      <a:pt x="9167" y="8228"/>
                      <a:pt x="5673" y="21508"/>
                    </a:cubicBezTo>
                    <a:cubicBezTo>
                      <a:pt x="2178" y="34788"/>
                      <a:pt x="0" y="47182"/>
                      <a:pt x="1452" y="48472"/>
                    </a:cubicBezTo>
                    <a:lnTo>
                      <a:pt x="14410" y="1"/>
                    </a:lnTo>
                    <a:close/>
                  </a:path>
                </a:pathLst>
              </a:custGeom>
              <a:solidFill>
                <a:srgbClr val="FFFFFF">
                  <a:alpha val="49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8"/>
              <p:cNvSpPr/>
              <p:nvPr/>
            </p:nvSpPr>
            <p:spPr>
              <a:xfrm>
                <a:off x="-2622150" y="2608950"/>
                <a:ext cx="623450" cy="560600"/>
              </a:xfrm>
              <a:custGeom>
                <a:avLst/>
                <a:gdLst/>
                <a:ahLst/>
                <a:cxnLst/>
                <a:rect l="l" t="t" r="r" b="b"/>
                <a:pathLst>
                  <a:path w="24938" h="22424" extrusionOk="0">
                    <a:moveTo>
                      <a:pt x="6175" y="1"/>
                    </a:moveTo>
                    <a:cubicBezTo>
                      <a:pt x="5058" y="1"/>
                      <a:pt x="4339" y="151"/>
                      <a:pt x="4248" y="486"/>
                    </a:cubicBezTo>
                    <a:cubicBezTo>
                      <a:pt x="3737" y="2395"/>
                      <a:pt x="135" y="16186"/>
                      <a:pt x="0" y="16428"/>
                    </a:cubicBezTo>
                    <a:lnTo>
                      <a:pt x="2285" y="16939"/>
                    </a:lnTo>
                    <a:cubicBezTo>
                      <a:pt x="2285" y="16939"/>
                      <a:pt x="5135" y="6266"/>
                      <a:pt x="5968" y="3174"/>
                    </a:cubicBezTo>
                    <a:cubicBezTo>
                      <a:pt x="6181" y="2379"/>
                      <a:pt x="7350" y="2053"/>
                      <a:pt x="8961" y="2053"/>
                    </a:cubicBezTo>
                    <a:cubicBezTo>
                      <a:pt x="13669" y="2053"/>
                      <a:pt x="22156" y="4842"/>
                      <a:pt x="21615" y="6884"/>
                    </a:cubicBezTo>
                    <a:cubicBezTo>
                      <a:pt x="20889" y="9627"/>
                      <a:pt x="17609" y="21832"/>
                      <a:pt x="17609" y="21832"/>
                    </a:cubicBezTo>
                    <a:lnTo>
                      <a:pt x="19814" y="22423"/>
                    </a:lnTo>
                    <a:lnTo>
                      <a:pt x="24142" y="6185"/>
                    </a:lnTo>
                    <a:cubicBezTo>
                      <a:pt x="24938" y="3202"/>
                      <a:pt x="11329" y="1"/>
                      <a:pt x="6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8"/>
              <p:cNvSpPr/>
              <p:nvPr/>
            </p:nvSpPr>
            <p:spPr>
              <a:xfrm>
                <a:off x="-2704150" y="2988400"/>
                <a:ext cx="203000" cy="111925"/>
              </a:xfrm>
              <a:custGeom>
                <a:avLst/>
                <a:gdLst/>
                <a:ahLst/>
                <a:cxnLst/>
                <a:rect l="l" t="t" r="r" b="b"/>
                <a:pathLst>
                  <a:path w="8120" h="4477" extrusionOk="0">
                    <a:moveTo>
                      <a:pt x="1362" y="0"/>
                    </a:moveTo>
                    <a:cubicBezTo>
                      <a:pt x="175" y="0"/>
                      <a:pt x="0" y="2863"/>
                      <a:pt x="0" y="2863"/>
                    </a:cubicBezTo>
                    <a:lnTo>
                      <a:pt x="7528" y="4476"/>
                    </a:lnTo>
                    <a:cubicBezTo>
                      <a:pt x="7528" y="4476"/>
                      <a:pt x="8119" y="2245"/>
                      <a:pt x="7877" y="1734"/>
                    </a:cubicBezTo>
                    <a:cubicBezTo>
                      <a:pt x="7635" y="1196"/>
                      <a:pt x="2823" y="282"/>
                      <a:pt x="1506" y="14"/>
                    </a:cubicBezTo>
                    <a:cubicBezTo>
                      <a:pt x="1456" y="4"/>
                      <a:pt x="1408" y="0"/>
                      <a:pt x="13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8"/>
              <p:cNvSpPr/>
              <p:nvPr/>
            </p:nvSpPr>
            <p:spPr>
              <a:xfrm>
                <a:off x="-2251825" y="3106425"/>
                <a:ext cx="203000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8120" h="4810" extrusionOk="0">
                    <a:moveTo>
                      <a:pt x="1450" y="0"/>
                    </a:moveTo>
                    <a:cubicBezTo>
                      <a:pt x="291" y="0"/>
                      <a:pt x="0" y="2766"/>
                      <a:pt x="0" y="2766"/>
                    </a:cubicBezTo>
                    <a:lnTo>
                      <a:pt x="7393" y="4809"/>
                    </a:lnTo>
                    <a:cubicBezTo>
                      <a:pt x="7393" y="4809"/>
                      <a:pt x="8119" y="2605"/>
                      <a:pt x="7904" y="2067"/>
                    </a:cubicBezTo>
                    <a:cubicBezTo>
                      <a:pt x="7716" y="1530"/>
                      <a:pt x="2931" y="347"/>
                      <a:pt x="1640" y="24"/>
                    </a:cubicBezTo>
                    <a:cubicBezTo>
                      <a:pt x="1574" y="8"/>
                      <a:pt x="1511" y="0"/>
                      <a:pt x="14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48"/>
              <p:cNvSpPr/>
              <p:nvPr/>
            </p:nvSpPr>
            <p:spPr>
              <a:xfrm>
                <a:off x="-3205550" y="3025175"/>
                <a:ext cx="1248125" cy="1597125"/>
              </a:xfrm>
              <a:custGeom>
                <a:avLst/>
                <a:gdLst/>
                <a:ahLst/>
                <a:cxnLst/>
                <a:rect l="l" t="t" r="r" b="b"/>
                <a:pathLst>
                  <a:path w="49925" h="63885" extrusionOk="0">
                    <a:moveTo>
                      <a:pt x="16247" y="0"/>
                    </a:moveTo>
                    <a:cubicBezTo>
                      <a:pt x="15559" y="0"/>
                      <a:pt x="15066" y="75"/>
                      <a:pt x="14814" y="236"/>
                    </a:cubicBezTo>
                    <a:cubicBezTo>
                      <a:pt x="12341" y="1822"/>
                      <a:pt x="1" y="50859"/>
                      <a:pt x="404" y="53036"/>
                    </a:cubicBezTo>
                    <a:cubicBezTo>
                      <a:pt x="785" y="55067"/>
                      <a:pt x="30324" y="63885"/>
                      <a:pt x="35033" y="63885"/>
                    </a:cubicBezTo>
                    <a:cubicBezTo>
                      <a:pt x="35310" y="63885"/>
                      <a:pt x="35501" y="63854"/>
                      <a:pt x="35595" y="63790"/>
                    </a:cubicBezTo>
                    <a:cubicBezTo>
                      <a:pt x="37262" y="62661"/>
                      <a:pt x="49924" y="11877"/>
                      <a:pt x="49656" y="9538"/>
                    </a:cubicBezTo>
                    <a:cubicBezTo>
                      <a:pt x="49387" y="7412"/>
                      <a:pt x="23110" y="0"/>
                      <a:pt x="162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48"/>
              <p:cNvSpPr/>
              <p:nvPr/>
            </p:nvSpPr>
            <p:spPr>
              <a:xfrm>
                <a:off x="-3122875" y="3617800"/>
                <a:ext cx="968525" cy="934100"/>
              </a:xfrm>
              <a:custGeom>
                <a:avLst/>
                <a:gdLst/>
                <a:ahLst/>
                <a:cxnLst/>
                <a:rect l="l" t="t" r="r" b="b"/>
                <a:pathLst>
                  <a:path w="38741" h="37364" extrusionOk="0">
                    <a:moveTo>
                      <a:pt x="10647" y="1"/>
                    </a:moveTo>
                    <a:cubicBezTo>
                      <a:pt x="9007" y="431"/>
                      <a:pt x="1" y="24734"/>
                      <a:pt x="431" y="27234"/>
                    </a:cubicBezTo>
                    <a:cubicBezTo>
                      <a:pt x="807" y="29541"/>
                      <a:pt x="23483" y="37363"/>
                      <a:pt x="28724" y="37363"/>
                    </a:cubicBezTo>
                    <a:cubicBezTo>
                      <a:pt x="29103" y="37363"/>
                      <a:pt x="29391" y="37322"/>
                      <a:pt x="29573" y="37235"/>
                    </a:cubicBezTo>
                    <a:cubicBezTo>
                      <a:pt x="32261" y="35945"/>
                      <a:pt x="38740" y="10378"/>
                      <a:pt x="36966" y="7932"/>
                    </a:cubicBezTo>
                    <a:cubicBezTo>
                      <a:pt x="35192" y="5485"/>
                      <a:pt x="10647" y="1"/>
                      <a:pt x="10647" y="1"/>
                    </a:cubicBezTo>
                    <a:close/>
                  </a:path>
                </a:pathLst>
              </a:custGeom>
              <a:solidFill>
                <a:srgbClr val="212E1C">
                  <a:alpha val="28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48"/>
              <p:cNvSpPr/>
              <p:nvPr/>
            </p:nvSpPr>
            <p:spPr>
              <a:xfrm>
                <a:off x="-2449425" y="2567625"/>
                <a:ext cx="399250" cy="200675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8027" extrusionOk="0">
                    <a:moveTo>
                      <a:pt x="561" y="1"/>
                    </a:moveTo>
                    <a:cubicBezTo>
                      <a:pt x="500" y="1"/>
                      <a:pt x="457" y="6"/>
                      <a:pt x="431" y="15"/>
                    </a:cubicBezTo>
                    <a:cubicBezTo>
                      <a:pt x="0" y="177"/>
                      <a:pt x="27" y="4532"/>
                      <a:pt x="592" y="4586"/>
                    </a:cubicBezTo>
                    <a:cubicBezTo>
                      <a:pt x="1104" y="4637"/>
                      <a:pt x="11339" y="8026"/>
                      <a:pt x="13200" y="8026"/>
                    </a:cubicBezTo>
                    <a:cubicBezTo>
                      <a:pt x="13294" y="8026"/>
                      <a:pt x="13367" y="8018"/>
                      <a:pt x="13415" y="8000"/>
                    </a:cubicBezTo>
                    <a:cubicBezTo>
                      <a:pt x="14437" y="7650"/>
                      <a:pt x="15969" y="5016"/>
                      <a:pt x="15862" y="4182"/>
                    </a:cubicBezTo>
                    <a:cubicBezTo>
                      <a:pt x="15758" y="3379"/>
                      <a:pt x="2184" y="1"/>
                      <a:pt x="5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48"/>
              <p:cNvSpPr/>
              <p:nvPr/>
            </p:nvSpPr>
            <p:spPr>
              <a:xfrm>
                <a:off x="-2852700" y="3177825"/>
                <a:ext cx="805875" cy="466600"/>
              </a:xfrm>
              <a:custGeom>
                <a:avLst/>
                <a:gdLst/>
                <a:ahLst/>
                <a:cxnLst/>
                <a:rect l="l" t="t" r="r" b="b"/>
                <a:pathLst>
                  <a:path w="32235" h="18664" extrusionOk="0">
                    <a:moveTo>
                      <a:pt x="4206" y="0"/>
                    </a:moveTo>
                    <a:cubicBezTo>
                      <a:pt x="3854" y="0"/>
                      <a:pt x="3595" y="32"/>
                      <a:pt x="3442" y="98"/>
                    </a:cubicBezTo>
                    <a:cubicBezTo>
                      <a:pt x="1963" y="744"/>
                      <a:pt x="1" y="9078"/>
                      <a:pt x="888" y="10637"/>
                    </a:cubicBezTo>
                    <a:cubicBezTo>
                      <a:pt x="1719" y="12071"/>
                      <a:pt x="23064" y="18664"/>
                      <a:pt x="27093" y="18664"/>
                    </a:cubicBezTo>
                    <a:cubicBezTo>
                      <a:pt x="27369" y="18664"/>
                      <a:pt x="27563" y="18633"/>
                      <a:pt x="27665" y="18568"/>
                    </a:cubicBezTo>
                    <a:cubicBezTo>
                      <a:pt x="29251" y="17573"/>
                      <a:pt x="32235" y="8728"/>
                      <a:pt x="31240" y="7142"/>
                    </a:cubicBezTo>
                    <a:cubicBezTo>
                      <a:pt x="30314" y="5691"/>
                      <a:pt x="8938" y="0"/>
                      <a:pt x="4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48"/>
              <p:cNvSpPr/>
              <p:nvPr/>
            </p:nvSpPr>
            <p:spPr>
              <a:xfrm>
                <a:off x="-3074475" y="3587125"/>
                <a:ext cx="918100" cy="890700"/>
              </a:xfrm>
              <a:custGeom>
                <a:avLst/>
                <a:gdLst/>
                <a:ahLst/>
                <a:cxnLst/>
                <a:rect l="l" t="t" r="r" b="b"/>
                <a:pathLst>
                  <a:path w="36724" h="35628" extrusionOk="0">
                    <a:moveTo>
                      <a:pt x="8695" y="0"/>
                    </a:moveTo>
                    <a:cubicBezTo>
                      <a:pt x="8343" y="0"/>
                      <a:pt x="8084" y="32"/>
                      <a:pt x="7931" y="99"/>
                    </a:cubicBezTo>
                    <a:cubicBezTo>
                      <a:pt x="6452" y="744"/>
                      <a:pt x="0" y="26042"/>
                      <a:pt x="887" y="27601"/>
                    </a:cubicBezTo>
                    <a:cubicBezTo>
                      <a:pt x="1743" y="29035"/>
                      <a:pt x="23067" y="35628"/>
                      <a:pt x="27093" y="35628"/>
                    </a:cubicBezTo>
                    <a:cubicBezTo>
                      <a:pt x="27368" y="35628"/>
                      <a:pt x="27562" y="35597"/>
                      <a:pt x="27664" y="35532"/>
                    </a:cubicBezTo>
                    <a:cubicBezTo>
                      <a:pt x="29277" y="34537"/>
                      <a:pt x="36724" y="8729"/>
                      <a:pt x="35729" y="7142"/>
                    </a:cubicBezTo>
                    <a:cubicBezTo>
                      <a:pt x="34828" y="5691"/>
                      <a:pt x="13430" y="0"/>
                      <a:pt x="8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8"/>
              <p:cNvSpPr/>
              <p:nvPr/>
            </p:nvSpPr>
            <p:spPr>
              <a:xfrm>
                <a:off x="-2848650" y="3664800"/>
                <a:ext cx="605875" cy="251100"/>
              </a:xfrm>
              <a:custGeom>
                <a:avLst/>
                <a:gdLst/>
                <a:ahLst/>
                <a:cxnLst/>
                <a:rect l="l" t="t" r="r" b="b"/>
                <a:pathLst>
                  <a:path w="24235" h="10044" extrusionOk="0">
                    <a:moveTo>
                      <a:pt x="1706" y="0"/>
                    </a:moveTo>
                    <a:cubicBezTo>
                      <a:pt x="1681" y="0"/>
                      <a:pt x="1659" y="1"/>
                      <a:pt x="1640" y="3"/>
                    </a:cubicBezTo>
                    <a:cubicBezTo>
                      <a:pt x="0" y="137"/>
                      <a:pt x="8119" y="9278"/>
                      <a:pt x="10297" y="9869"/>
                    </a:cubicBezTo>
                    <a:cubicBezTo>
                      <a:pt x="10745" y="9990"/>
                      <a:pt x="11274" y="10044"/>
                      <a:pt x="11859" y="10044"/>
                    </a:cubicBezTo>
                    <a:cubicBezTo>
                      <a:pt x="16370" y="10044"/>
                      <a:pt x="24234" y="6831"/>
                      <a:pt x="24115" y="5998"/>
                    </a:cubicBezTo>
                    <a:cubicBezTo>
                      <a:pt x="23983" y="5069"/>
                      <a:pt x="3648" y="0"/>
                      <a:pt x="1706" y="0"/>
                    </a:cubicBezTo>
                    <a:close/>
                  </a:path>
                </a:pathLst>
              </a:custGeom>
              <a:solidFill>
                <a:srgbClr val="FFFFFF">
                  <a:alpha val="62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8"/>
              <p:cNvSpPr/>
              <p:nvPr/>
            </p:nvSpPr>
            <p:spPr>
              <a:xfrm>
                <a:off x="-2756775" y="3215225"/>
                <a:ext cx="628325" cy="167825"/>
              </a:xfrm>
              <a:custGeom>
                <a:avLst/>
                <a:gdLst/>
                <a:ahLst/>
                <a:cxnLst/>
                <a:rect l="l" t="t" r="r" b="b"/>
                <a:pathLst>
                  <a:path w="25133" h="6713" extrusionOk="0">
                    <a:moveTo>
                      <a:pt x="1003" y="0"/>
                    </a:moveTo>
                    <a:lnTo>
                      <a:pt x="1003" y="0"/>
                    </a:lnTo>
                    <a:cubicBezTo>
                      <a:pt x="0" y="702"/>
                      <a:pt x="22356" y="6712"/>
                      <a:pt x="24873" y="6712"/>
                    </a:cubicBezTo>
                    <a:cubicBezTo>
                      <a:pt x="25055" y="6712"/>
                      <a:pt x="25133" y="6681"/>
                      <a:pt x="25091" y="6614"/>
                    </a:cubicBezTo>
                    <a:cubicBezTo>
                      <a:pt x="24742" y="5996"/>
                      <a:pt x="1004" y="1"/>
                      <a:pt x="1003" y="0"/>
                    </a:cubicBezTo>
                    <a:close/>
                  </a:path>
                </a:pathLst>
              </a:custGeom>
              <a:solidFill>
                <a:srgbClr val="FFFFFF">
                  <a:alpha val="62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48"/>
              <p:cNvSpPr/>
              <p:nvPr/>
            </p:nvSpPr>
            <p:spPr>
              <a:xfrm>
                <a:off x="-2755225" y="3219250"/>
                <a:ext cx="4707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3120" extrusionOk="0">
                    <a:moveTo>
                      <a:pt x="1183" y="1"/>
                    </a:moveTo>
                    <a:cubicBezTo>
                      <a:pt x="1183" y="1"/>
                      <a:pt x="0" y="2259"/>
                      <a:pt x="0" y="2528"/>
                    </a:cubicBezTo>
                    <a:cubicBezTo>
                      <a:pt x="0" y="2770"/>
                      <a:pt x="1129" y="3119"/>
                      <a:pt x="1129" y="3119"/>
                    </a:cubicBezTo>
                    <a:lnTo>
                      <a:pt x="1882" y="296"/>
                    </a:lnTo>
                    <a:lnTo>
                      <a:pt x="1183" y="1"/>
                    </a:lnTo>
                    <a:close/>
                  </a:path>
                </a:pathLst>
              </a:custGeom>
              <a:solidFill>
                <a:srgbClr val="FFFFFF">
                  <a:alpha val="62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6" name="Google Shape;636;p48"/>
          <p:cNvSpPr/>
          <p:nvPr/>
        </p:nvSpPr>
        <p:spPr>
          <a:xfrm rot="-311749">
            <a:off x="7161969" y="1634552"/>
            <a:ext cx="2782753" cy="1265407"/>
          </a:xfrm>
          <a:custGeom>
            <a:avLst/>
            <a:gdLst/>
            <a:ahLst/>
            <a:cxnLst/>
            <a:rect l="l" t="t" r="r" b="b"/>
            <a:pathLst>
              <a:path w="37046" h="16846" extrusionOk="0">
                <a:moveTo>
                  <a:pt x="8435" y="1"/>
                </a:moveTo>
                <a:cubicBezTo>
                  <a:pt x="6701" y="1"/>
                  <a:pt x="5099" y="1569"/>
                  <a:pt x="5509" y="3585"/>
                </a:cubicBezTo>
                <a:cubicBezTo>
                  <a:pt x="4883" y="3466"/>
                  <a:pt x="3406" y="3263"/>
                  <a:pt x="2232" y="3263"/>
                </a:cubicBezTo>
                <a:cubicBezTo>
                  <a:pt x="1641" y="3263"/>
                  <a:pt x="1127" y="3314"/>
                  <a:pt x="835" y="3454"/>
                </a:cubicBezTo>
                <a:cubicBezTo>
                  <a:pt x="621" y="3537"/>
                  <a:pt x="442" y="3680"/>
                  <a:pt x="310" y="3871"/>
                </a:cubicBezTo>
                <a:cubicBezTo>
                  <a:pt x="0" y="4372"/>
                  <a:pt x="7298" y="4730"/>
                  <a:pt x="13486" y="7103"/>
                </a:cubicBezTo>
                <a:cubicBezTo>
                  <a:pt x="20104" y="9642"/>
                  <a:pt x="29643" y="13613"/>
                  <a:pt x="30192" y="14495"/>
                </a:cubicBezTo>
                <a:cubicBezTo>
                  <a:pt x="30824" y="15485"/>
                  <a:pt x="33173" y="16809"/>
                  <a:pt x="34293" y="16844"/>
                </a:cubicBezTo>
                <a:cubicBezTo>
                  <a:pt x="34315" y="16845"/>
                  <a:pt x="34336" y="16846"/>
                  <a:pt x="34357" y="16846"/>
                </a:cubicBezTo>
                <a:cubicBezTo>
                  <a:pt x="37045" y="16846"/>
                  <a:pt x="33831" y="10827"/>
                  <a:pt x="32624" y="9821"/>
                </a:cubicBezTo>
                <a:cubicBezTo>
                  <a:pt x="31515" y="8867"/>
                  <a:pt x="30144" y="8271"/>
                  <a:pt x="28689" y="8116"/>
                </a:cubicBezTo>
                <a:cubicBezTo>
                  <a:pt x="28676" y="8114"/>
                  <a:pt x="28657" y="8113"/>
                  <a:pt x="28633" y="8113"/>
                </a:cubicBezTo>
                <a:cubicBezTo>
                  <a:pt x="28038" y="8113"/>
                  <a:pt x="24407" y="8677"/>
                  <a:pt x="24659" y="8999"/>
                </a:cubicBezTo>
                <a:cubicBezTo>
                  <a:pt x="23858" y="8019"/>
                  <a:pt x="22667" y="7467"/>
                  <a:pt x="21421" y="7467"/>
                </a:cubicBezTo>
                <a:cubicBezTo>
                  <a:pt x="21257" y="7467"/>
                  <a:pt x="21092" y="7477"/>
                  <a:pt x="20927" y="7496"/>
                </a:cubicBezTo>
                <a:cubicBezTo>
                  <a:pt x="20742" y="4606"/>
                  <a:pt x="18326" y="2526"/>
                  <a:pt x="15635" y="2526"/>
                </a:cubicBezTo>
                <a:cubicBezTo>
                  <a:pt x="15029" y="2526"/>
                  <a:pt x="14408" y="2632"/>
                  <a:pt x="13796" y="2858"/>
                </a:cubicBezTo>
                <a:cubicBezTo>
                  <a:pt x="14164" y="1342"/>
                  <a:pt x="13032" y="212"/>
                  <a:pt x="11724" y="212"/>
                </a:cubicBezTo>
                <a:cubicBezTo>
                  <a:pt x="11252" y="212"/>
                  <a:pt x="10758" y="359"/>
                  <a:pt x="10303" y="688"/>
                </a:cubicBezTo>
                <a:cubicBezTo>
                  <a:pt x="9724" y="211"/>
                  <a:pt x="9071" y="1"/>
                  <a:pt x="8435" y="1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48"/>
          <p:cNvSpPr txBox="1">
            <a:spLocks noGrp="1"/>
          </p:cNvSpPr>
          <p:nvPr>
            <p:ph type="body" idx="1"/>
          </p:nvPr>
        </p:nvSpPr>
        <p:spPr>
          <a:xfrm>
            <a:off x="713225" y="1085850"/>
            <a:ext cx="7709400" cy="3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Prima dell’implementazione sono state analizzate delle storie con le seguenti tematiche: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800">
                <a:latin typeface="Staatliches"/>
                <a:ea typeface="Staatliches"/>
                <a:cs typeface="Staatliches"/>
                <a:sym typeface="Staatliches"/>
              </a:rPr>
              <a:t>Punto di vista dell’utente</a:t>
            </a:r>
            <a:endParaRPr sz="2800">
              <a:latin typeface="Staatliches"/>
              <a:ea typeface="Staatliches"/>
              <a:cs typeface="Staatliches"/>
              <a:sym typeface="Staatliche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  ✈	Voglio registrarmi al sito per utilizzare i servizi del sistema.</a:t>
            </a:r>
            <a:br>
              <a:rPr lang="it"/>
            </a:br>
            <a:r>
              <a:rPr lang="it"/>
              <a:t>  ✈	Voglio effettuare l’accesso al sistema per visualizzare gli inviti che ho ricevuto.</a:t>
            </a:r>
            <a:br>
              <a:rPr lang="it"/>
            </a:br>
            <a:r>
              <a:rPr lang="it"/>
              <a:t>  ✈	Voglio poter visualizzare la lista dei viaggi a cui sto partecipando.</a:t>
            </a:r>
            <a:br>
              <a:rPr lang="it"/>
            </a:br>
            <a:r>
              <a:rPr lang="it"/>
              <a:t>  ✈	Voglio modificare i dettagli di un viaggio a cui partecipo.</a:t>
            </a:r>
            <a:br>
              <a:rPr lang="it"/>
            </a:br>
            <a:r>
              <a:rPr lang="it"/>
              <a:t>  ✈	Voglio invitare altri utenti ad un viaggio che ho creato.</a:t>
            </a:r>
            <a:br>
              <a:rPr lang="it"/>
            </a:br>
            <a:r>
              <a:rPr lang="it"/>
              <a:t>  ✈	Voglio creare un nuovo viaggio.</a:t>
            </a:r>
            <a:br>
              <a:rPr lang="it"/>
            </a:br>
            <a:r>
              <a:rPr lang="it"/>
              <a:t>  ✈	Voglio effettuare il logout in modo da interrompere l’utilizzo dei servizi del sistema.</a:t>
            </a:r>
            <a:br>
              <a:rPr lang="it"/>
            </a:br>
            <a:r>
              <a:rPr lang="it"/>
              <a:t>  ✈	Voglio utilizzare la chat del sito per comunicare con i miei compagni di viaggio.</a:t>
            </a:r>
            <a:br>
              <a:rPr lang="it"/>
            </a:br>
            <a:r>
              <a:rPr lang="it"/>
              <a:t>  ✈	Voglio visualizzare i dettagli di un viaggio, i partecipanti, le date e l’itinerario.</a:t>
            </a:r>
            <a:br>
              <a:rPr lang="it"/>
            </a:br>
            <a:r>
              <a:rPr lang="it"/>
              <a:t>  ✈	Voglio aggiungere una spesa al viaggio.</a:t>
            </a:r>
            <a:endParaRPr/>
          </a:p>
        </p:txBody>
      </p:sp>
      <p:pic>
        <p:nvPicPr>
          <p:cNvPr id="638" name="Google Shape;6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388" y="3210085"/>
            <a:ext cx="2192362" cy="225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">
              <a:schemeClr val="accent5"/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9"/>
          <p:cNvSpPr/>
          <p:nvPr/>
        </p:nvSpPr>
        <p:spPr>
          <a:xfrm>
            <a:off x="2052675" y="1547400"/>
            <a:ext cx="942600" cy="646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44" name="Google Shape;644;p49"/>
          <p:cNvSpPr txBox="1">
            <a:spLocks noGrp="1"/>
          </p:cNvSpPr>
          <p:nvPr>
            <p:ph type="title"/>
          </p:nvPr>
        </p:nvSpPr>
        <p:spPr>
          <a:xfrm>
            <a:off x="100875" y="202150"/>
            <a:ext cx="1787700" cy="10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Diagramma </a:t>
            </a:r>
            <a:br>
              <a:rPr lang="it" sz="3000"/>
            </a:br>
            <a:r>
              <a:rPr lang="it" sz="3000"/>
              <a:t>delle </a:t>
            </a:r>
            <a:br>
              <a:rPr lang="it" sz="3000"/>
            </a:br>
            <a:r>
              <a:rPr lang="it" sz="3000"/>
              <a:t>storie</a:t>
            </a:r>
            <a:endParaRPr sz="3000"/>
          </a:p>
        </p:txBody>
      </p:sp>
      <p:grpSp>
        <p:nvGrpSpPr>
          <p:cNvPr id="645" name="Google Shape;645;p49"/>
          <p:cNvGrpSpPr/>
          <p:nvPr/>
        </p:nvGrpSpPr>
        <p:grpSpPr>
          <a:xfrm rot="7560353" flipH="1">
            <a:off x="-876757" y="2784012"/>
            <a:ext cx="10702931" cy="10702893"/>
            <a:chOff x="-7452599" y="-3390657"/>
            <a:chExt cx="10702356" cy="10702318"/>
          </a:xfrm>
        </p:grpSpPr>
        <p:sp>
          <p:nvSpPr>
            <p:cNvPr id="646" name="Google Shape;646;p49"/>
            <p:cNvSpPr/>
            <p:nvPr/>
          </p:nvSpPr>
          <p:spPr>
            <a:xfrm rot="6299883">
              <a:off x="-6470704" y="-2408808"/>
              <a:ext cx="8738566" cy="8738620"/>
            </a:xfrm>
            <a:custGeom>
              <a:avLst/>
              <a:gdLst/>
              <a:ahLst/>
              <a:cxnLst/>
              <a:rect l="l" t="t" r="r" b="b"/>
              <a:pathLst>
                <a:path w="161819" h="161820" extrusionOk="0">
                  <a:moveTo>
                    <a:pt x="161819" y="80916"/>
                  </a:moveTo>
                  <a:cubicBezTo>
                    <a:pt x="161819" y="102379"/>
                    <a:pt x="153293" y="122947"/>
                    <a:pt x="138126" y="138127"/>
                  </a:cubicBezTo>
                  <a:cubicBezTo>
                    <a:pt x="122947" y="153306"/>
                    <a:pt x="102366" y="161819"/>
                    <a:pt x="80915" y="161819"/>
                  </a:cubicBezTo>
                  <a:cubicBezTo>
                    <a:pt x="59452" y="161819"/>
                    <a:pt x="38872" y="153306"/>
                    <a:pt x="23705" y="138127"/>
                  </a:cubicBezTo>
                  <a:cubicBezTo>
                    <a:pt x="8526" y="122947"/>
                    <a:pt x="0" y="102379"/>
                    <a:pt x="0" y="80916"/>
                  </a:cubicBezTo>
                  <a:cubicBezTo>
                    <a:pt x="0" y="59453"/>
                    <a:pt x="8526" y="38872"/>
                    <a:pt x="23705" y="23705"/>
                  </a:cubicBezTo>
                  <a:cubicBezTo>
                    <a:pt x="38872" y="8526"/>
                    <a:pt x="59452" y="1"/>
                    <a:pt x="80915" y="1"/>
                  </a:cubicBezTo>
                  <a:cubicBezTo>
                    <a:pt x="102366" y="1"/>
                    <a:pt x="122947" y="8526"/>
                    <a:pt x="138126" y="23705"/>
                  </a:cubicBezTo>
                  <a:cubicBezTo>
                    <a:pt x="153293" y="38872"/>
                    <a:pt x="161819" y="59453"/>
                    <a:pt x="161819" y="8091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2010"/>
                  </a:srgbClr>
                </a:gs>
                <a:gs pos="94000">
                  <a:srgbClr val="FFFFFF">
                    <a:alpha val="4313"/>
                    <a:alpha val="22010"/>
                  </a:srgbClr>
                </a:gs>
                <a:gs pos="100000">
                  <a:srgbClr val="FFFFFF">
                    <a:alpha val="23137"/>
                    <a:alpha val="2201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9"/>
            <p:cNvSpPr/>
            <p:nvPr/>
          </p:nvSpPr>
          <p:spPr>
            <a:xfrm rot="6299959">
              <a:off x="-6271743" y="-2155501"/>
              <a:ext cx="8289227" cy="8289279"/>
            </a:xfrm>
            <a:custGeom>
              <a:avLst/>
              <a:gdLst/>
              <a:ahLst/>
              <a:cxnLst/>
              <a:rect l="l" t="t" r="r" b="b"/>
              <a:pathLst>
                <a:path w="161819" h="161820" extrusionOk="0">
                  <a:moveTo>
                    <a:pt x="161819" y="80916"/>
                  </a:moveTo>
                  <a:cubicBezTo>
                    <a:pt x="161819" y="102379"/>
                    <a:pt x="153293" y="122947"/>
                    <a:pt x="138126" y="138127"/>
                  </a:cubicBezTo>
                  <a:cubicBezTo>
                    <a:pt x="122947" y="153306"/>
                    <a:pt x="102366" y="161819"/>
                    <a:pt x="80915" y="161819"/>
                  </a:cubicBezTo>
                  <a:cubicBezTo>
                    <a:pt x="59452" y="161819"/>
                    <a:pt x="38872" y="153306"/>
                    <a:pt x="23705" y="138127"/>
                  </a:cubicBezTo>
                  <a:cubicBezTo>
                    <a:pt x="8526" y="122947"/>
                    <a:pt x="0" y="102379"/>
                    <a:pt x="0" y="80916"/>
                  </a:cubicBezTo>
                  <a:cubicBezTo>
                    <a:pt x="0" y="59453"/>
                    <a:pt x="8526" y="38872"/>
                    <a:pt x="23705" y="23705"/>
                  </a:cubicBezTo>
                  <a:cubicBezTo>
                    <a:pt x="38872" y="8526"/>
                    <a:pt x="59452" y="1"/>
                    <a:pt x="80915" y="1"/>
                  </a:cubicBezTo>
                  <a:cubicBezTo>
                    <a:pt x="102366" y="1"/>
                    <a:pt x="122947" y="8526"/>
                    <a:pt x="138126" y="23705"/>
                  </a:cubicBezTo>
                  <a:cubicBezTo>
                    <a:pt x="153293" y="38872"/>
                    <a:pt x="161819" y="59453"/>
                    <a:pt x="161819" y="8091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2010"/>
                  </a:srgbClr>
                </a:gs>
                <a:gs pos="94000">
                  <a:srgbClr val="FFFFFF">
                    <a:alpha val="4313"/>
                    <a:alpha val="22010"/>
                  </a:srgbClr>
                </a:gs>
                <a:gs pos="100000">
                  <a:srgbClr val="FFFFFF">
                    <a:alpha val="23137"/>
                    <a:alpha val="2201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8" name="Google Shape;648;p49"/>
            <p:cNvGrpSpPr/>
            <p:nvPr/>
          </p:nvGrpSpPr>
          <p:grpSpPr>
            <a:xfrm rot="6300058">
              <a:off x="-5881520" y="-1819525"/>
              <a:ext cx="7560295" cy="7560295"/>
              <a:chOff x="-8385654" y="2991527"/>
              <a:chExt cx="7497589" cy="7497589"/>
            </a:xfrm>
          </p:grpSpPr>
          <p:sp>
            <p:nvSpPr>
              <p:cNvPr id="649" name="Google Shape;649;p49"/>
              <p:cNvSpPr/>
              <p:nvPr/>
            </p:nvSpPr>
            <p:spPr>
              <a:xfrm>
                <a:off x="-8385654" y="2991527"/>
                <a:ext cx="7497589" cy="7497589"/>
              </a:xfrm>
              <a:custGeom>
                <a:avLst/>
                <a:gdLst/>
                <a:ahLst/>
                <a:cxnLst/>
                <a:rect l="l" t="t" r="r" b="b"/>
                <a:pathLst>
                  <a:path w="140011" h="140011" extrusionOk="0">
                    <a:moveTo>
                      <a:pt x="70005" y="1"/>
                    </a:moveTo>
                    <a:cubicBezTo>
                      <a:pt x="51440" y="1"/>
                      <a:pt x="33626" y="7370"/>
                      <a:pt x="20498" y="20498"/>
                    </a:cubicBezTo>
                    <a:cubicBezTo>
                      <a:pt x="7369" y="33626"/>
                      <a:pt x="0" y="51440"/>
                      <a:pt x="0" y="70006"/>
                    </a:cubicBezTo>
                    <a:cubicBezTo>
                      <a:pt x="0" y="88571"/>
                      <a:pt x="7369" y="106374"/>
                      <a:pt x="20498" y="119502"/>
                    </a:cubicBezTo>
                    <a:cubicBezTo>
                      <a:pt x="33626" y="132630"/>
                      <a:pt x="51440" y="140011"/>
                      <a:pt x="70005" y="140011"/>
                    </a:cubicBezTo>
                    <a:cubicBezTo>
                      <a:pt x="88571" y="140011"/>
                      <a:pt x="106373" y="132630"/>
                      <a:pt x="119501" y="119502"/>
                    </a:cubicBezTo>
                    <a:cubicBezTo>
                      <a:pt x="132629" y="106374"/>
                      <a:pt x="140010" y="88571"/>
                      <a:pt x="140010" y="70006"/>
                    </a:cubicBezTo>
                    <a:cubicBezTo>
                      <a:pt x="140010" y="51440"/>
                      <a:pt x="132629" y="33626"/>
                      <a:pt x="119501" y="20498"/>
                    </a:cubicBezTo>
                    <a:cubicBezTo>
                      <a:pt x="106373" y="7370"/>
                      <a:pt x="88571" y="1"/>
                      <a:pt x="700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49"/>
              <p:cNvSpPr/>
              <p:nvPr/>
            </p:nvSpPr>
            <p:spPr>
              <a:xfrm>
                <a:off x="-6237014" y="3099342"/>
                <a:ext cx="1583581" cy="1248036"/>
              </a:xfrm>
              <a:custGeom>
                <a:avLst/>
                <a:gdLst/>
                <a:ahLst/>
                <a:cxnLst/>
                <a:rect l="l" t="t" r="r" b="b"/>
                <a:pathLst>
                  <a:path w="29572" h="23306" extrusionOk="0">
                    <a:moveTo>
                      <a:pt x="16472" y="1"/>
                    </a:moveTo>
                    <a:cubicBezTo>
                      <a:pt x="16328" y="1"/>
                      <a:pt x="16185" y="9"/>
                      <a:pt x="16050" y="22"/>
                    </a:cubicBezTo>
                    <a:cubicBezTo>
                      <a:pt x="9682" y="642"/>
                      <a:pt x="3196" y="2908"/>
                      <a:pt x="441" y="9108"/>
                    </a:cubicBezTo>
                    <a:cubicBezTo>
                      <a:pt x="203" y="9621"/>
                      <a:pt x="0" y="10193"/>
                      <a:pt x="119" y="10754"/>
                    </a:cubicBezTo>
                    <a:cubicBezTo>
                      <a:pt x="225" y="11249"/>
                      <a:pt x="664" y="11697"/>
                      <a:pt x="1151" y="11697"/>
                    </a:cubicBezTo>
                    <a:cubicBezTo>
                      <a:pt x="1216" y="11697"/>
                      <a:pt x="1282" y="11689"/>
                      <a:pt x="1348" y="11672"/>
                    </a:cubicBezTo>
                    <a:lnTo>
                      <a:pt x="1348" y="11672"/>
                    </a:lnTo>
                    <a:cubicBezTo>
                      <a:pt x="656" y="13079"/>
                      <a:pt x="728" y="14748"/>
                      <a:pt x="1538" y="16084"/>
                    </a:cubicBezTo>
                    <a:cubicBezTo>
                      <a:pt x="1336" y="14486"/>
                      <a:pt x="1288" y="12519"/>
                      <a:pt x="2647" y="11636"/>
                    </a:cubicBezTo>
                    <a:lnTo>
                      <a:pt x="2647" y="11636"/>
                    </a:lnTo>
                    <a:cubicBezTo>
                      <a:pt x="1121" y="14903"/>
                      <a:pt x="1884" y="19077"/>
                      <a:pt x="4460" y="21593"/>
                    </a:cubicBezTo>
                    <a:cubicBezTo>
                      <a:pt x="5456" y="22559"/>
                      <a:pt x="6802" y="23305"/>
                      <a:pt x="8162" y="23305"/>
                    </a:cubicBezTo>
                    <a:cubicBezTo>
                      <a:pt x="8447" y="23305"/>
                      <a:pt x="8732" y="23273"/>
                      <a:pt x="9015" y="23202"/>
                    </a:cubicBezTo>
                    <a:cubicBezTo>
                      <a:pt x="9611" y="23059"/>
                      <a:pt x="10207" y="22702"/>
                      <a:pt x="10410" y="22117"/>
                    </a:cubicBezTo>
                    <a:cubicBezTo>
                      <a:pt x="10517" y="21760"/>
                      <a:pt x="10517" y="21378"/>
                      <a:pt x="10410" y="21032"/>
                    </a:cubicBezTo>
                    <a:cubicBezTo>
                      <a:pt x="10135" y="19840"/>
                      <a:pt x="9384" y="18838"/>
                      <a:pt x="8872" y="17729"/>
                    </a:cubicBezTo>
                    <a:cubicBezTo>
                      <a:pt x="8371" y="16632"/>
                      <a:pt x="8144" y="15225"/>
                      <a:pt x="8895" y="14271"/>
                    </a:cubicBezTo>
                    <a:cubicBezTo>
                      <a:pt x="9331" y="13706"/>
                      <a:pt x="10041" y="13429"/>
                      <a:pt x="10762" y="13429"/>
                    </a:cubicBezTo>
                    <a:cubicBezTo>
                      <a:pt x="11165" y="13429"/>
                      <a:pt x="11572" y="13516"/>
                      <a:pt x="11936" y="13687"/>
                    </a:cubicBezTo>
                    <a:cubicBezTo>
                      <a:pt x="12938" y="14164"/>
                      <a:pt x="13605" y="15178"/>
                      <a:pt x="13891" y="16251"/>
                    </a:cubicBezTo>
                    <a:cubicBezTo>
                      <a:pt x="13986" y="16394"/>
                      <a:pt x="14117" y="16454"/>
                      <a:pt x="14260" y="16454"/>
                    </a:cubicBezTo>
                    <a:cubicBezTo>
                      <a:pt x="14640" y="16454"/>
                      <a:pt x="15100" y="16022"/>
                      <a:pt x="15143" y="15571"/>
                    </a:cubicBezTo>
                    <a:cubicBezTo>
                      <a:pt x="15215" y="14951"/>
                      <a:pt x="14965" y="14283"/>
                      <a:pt x="15239" y="13723"/>
                    </a:cubicBezTo>
                    <a:cubicBezTo>
                      <a:pt x="15811" y="12590"/>
                      <a:pt x="17731" y="13234"/>
                      <a:pt x="18661" y="12364"/>
                    </a:cubicBezTo>
                    <a:cubicBezTo>
                      <a:pt x="18995" y="12054"/>
                      <a:pt x="19150" y="11600"/>
                      <a:pt x="19400" y="11219"/>
                    </a:cubicBezTo>
                    <a:cubicBezTo>
                      <a:pt x="19794" y="10670"/>
                      <a:pt x="20426" y="10325"/>
                      <a:pt x="21022" y="10015"/>
                    </a:cubicBezTo>
                    <a:lnTo>
                      <a:pt x="23013" y="8965"/>
                    </a:lnTo>
                    <a:cubicBezTo>
                      <a:pt x="23739" y="8579"/>
                      <a:pt x="24594" y="8203"/>
                      <a:pt x="25381" y="8203"/>
                    </a:cubicBezTo>
                    <a:cubicBezTo>
                      <a:pt x="25783" y="8203"/>
                      <a:pt x="26168" y="8302"/>
                      <a:pt x="26507" y="8548"/>
                    </a:cubicBezTo>
                    <a:cubicBezTo>
                      <a:pt x="26531" y="7928"/>
                      <a:pt x="26185" y="7356"/>
                      <a:pt x="25613" y="7093"/>
                    </a:cubicBezTo>
                    <a:lnTo>
                      <a:pt x="28605" y="6318"/>
                    </a:lnTo>
                    <a:cubicBezTo>
                      <a:pt x="28844" y="6282"/>
                      <a:pt x="29059" y="6175"/>
                      <a:pt x="29237" y="6020"/>
                    </a:cubicBezTo>
                    <a:cubicBezTo>
                      <a:pt x="29571" y="5662"/>
                      <a:pt x="29321" y="5030"/>
                      <a:pt x="28880" y="4792"/>
                    </a:cubicBezTo>
                    <a:cubicBezTo>
                      <a:pt x="28646" y="4669"/>
                      <a:pt x="28385" y="4630"/>
                      <a:pt x="28116" y="4630"/>
                    </a:cubicBezTo>
                    <a:cubicBezTo>
                      <a:pt x="27891" y="4630"/>
                      <a:pt x="27660" y="4657"/>
                      <a:pt x="27437" y="4685"/>
                    </a:cubicBezTo>
                    <a:lnTo>
                      <a:pt x="24361" y="5066"/>
                    </a:lnTo>
                    <a:cubicBezTo>
                      <a:pt x="24178" y="5091"/>
                      <a:pt x="23984" y="5111"/>
                      <a:pt x="23793" y="5111"/>
                    </a:cubicBezTo>
                    <a:cubicBezTo>
                      <a:pt x="23425" y="5111"/>
                      <a:pt x="23070" y="5035"/>
                      <a:pt x="22834" y="4768"/>
                    </a:cubicBezTo>
                    <a:cubicBezTo>
                      <a:pt x="22644" y="4553"/>
                      <a:pt x="22572" y="4255"/>
                      <a:pt x="22393" y="4029"/>
                    </a:cubicBezTo>
                    <a:cubicBezTo>
                      <a:pt x="22183" y="3766"/>
                      <a:pt x="21873" y="3656"/>
                      <a:pt x="21541" y="3656"/>
                    </a:cubicBezTo>
                    <a:cubicBezTo>
                      <a:pt x="21118" y="3656"/>
                      <a:pt x="20659" y="3834"/>
                      <a:pt x="20318" y="4100"/>
                    </a:cubicBezTo>
                    <a:cubicBezTo>
                      <a:pt x="19710" y="4565"/>
                      <a:pt x="19257" y="5245"/>
                      <a:pt x="18566" y="5591"/>
                    </a:cubicBezTo>
                    <a:cubicBezTo>
                      <a:pt x="18447" y="5625"/>
                      <a:pt x="18328" y="5641"/>
                      <a:pt x="18210" y="5641"/>
                    </a:cubicBezTo>
                    <a:cubicBezTo>
                      <a:pt x="17089" y="5641"/>
                      <a:pt x="16099" y="4196"/>
                      <a:pt x="16682" y="3170"/>
                    </a:cubicBezTo>
                    <a:cubicBezTo>
                      <a:pt x="17159" y="2359"/>
                      <a:pt x="18339" y="1811"/>
                      <a:pt x="18148" y="893"/>
                    </a:cubicBezTo>
                    <a:cubicBezTo>
                      <a:pt x="17999" y="205"/>
                      <a:pt x="17208" y="1"/>
                      <a:pt x="164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49"/>
              <p:cNvSpPr/>
              <p:nvPr/>
            </p:nvSpPr>
            <p:spPr>
              <a:xfrm>
                <a:off x="-3236607" y="3282378"/>
                <a:ext cx="976324" cy="783383"/>
              </a:xfrm>
              <a:custGeom>
                <a:avLst/>
                <a:gdLst/>
                <a:ahLst/>
                <a:cxnLst/>
                <a:rect l="l" t="t" r="r" b="b"/>
                <a:pathLst>
                  <a:path w="18232" h="14629" extrusionOk="0">
                    <a:moveTo>
                      <a:pt x="3518" y="0"/>
                    </a:moveTo>
                    <a:cubicBezTo>
                      <a:pt x="3017" y="966"/>
                      <a:pt x="2254" y="1765"/>
                      <a:pt x="1324" y="2325"/>
                    </a:cubicBezTo>
                    <a:cubicBezTo>
                      <a:pt x="835" y="2624"/>
                      <a:pt x="227" y="2910"/>
                      <a:pt x="108" y="3470"/>
                    </a:cubicBezTo>
                    <a:cubicBezTo>
                      <a:pt x="0" y="3971"/>
                      <a:pt x="322" y="4448"/>
                      <a:pt x="620" y="4865"/>
                    </a:cubicBezTo>
                    <a:cubicBezTo>
                      <a:pt x="1157" y="5569"/>
                      <a:pt x="1789" y="6332"/>
                      <a:pt x="2671" y="6391"/>
                    </a:cubicBezTo>
                    <a:cubicBezTo>
                      <a:pt x="2969" y="6403"/>
                      <a:pt x="3303" y="6356"/>
                      <a:pt x="3506" y="6582"/>
                    </a:cubicBezTo>
                    <a:cubicBezTo>
                      <a:pt x="3804" y="6904"/>
                      <a:pt x="3411" y="7417"/>
                      <a:pt x="3005" y="7584"/>
                    </a:cubicBezTo>
                    <a:cubicBezTo>
                      <a:pt x="2600" y="7751"/>
                      <a:pt x="2099" y="7834"/>
                      <a:pt x="1896" y="8228"/>
                    </a:cubicBezTo>
                    <a:cubicBezTo>
                      <a:pt x="1694" y="8585"/>
                      <a:pt x="1872" y="9027"/>
                      <a:pt x="2051" y="9396"/>
                    </a:cubicBezTo>
                    <a:cubicBezTo>
                      <a:pt x="2469" y="10279"/>
                      <a:pt x="2993" y="11244"/>
                      <a:pt x="3923" y="11495"/>
                    </a:cubicBezTo>
                    <a:lnTo>
                      <a:pt x="1324" y="13677"/>
                    </a:lnTo>
                    <a:cubicBezTo>
                      <a:pt x="2445" y="14178"/>
                      <a:pt x="3637" y="14488"/>
                      <a:pt x="4865" y="14607"/>
                    </a:cubicBezTo>
                    <a:cubicBezTo>
                      <a:pt x="4987" y="14619"/>
                      <a:pt x="5112" y="14629"/>
                      <a:pt x="5237" y="14629"/>
                    </a:cubicBezTo>
                    <a:cubicBezTo>
                      <a:pt x="5478" y="14629"/>
                      <a:pt x="5719" y="14594"/>
                      <a:pt x="5938" y="14476"/>
                    </a:cubicBezTo>
                    <a:cubicBezTo>
                      <a:pt x="6260" y="14297"/>
                      <a:pt x="6463" y="13868"/>
                      <a:pt x="6272" y="13558"/>
                    </a:cubicBezTo>
                    <a:cubicBezTo>
                      <a:pt x="6530" y="13496"/>
                      <a:pt x="6793" y="13466"/>
                      <a:pt x="7054" y="13466"/>
                    </a:cubicBezTo>
                    <a:cubicBezTo>
                      <a:pt x="7554" y="13466"/>
                      <a:pt x="8052" y="13577"/>
                      <a:pt x="8514" y="13796"/>
                    </a:cubicBezTo>
                    <a:cubicBezTo>
                      <a:pt x="9039" y="13486"/>
                      <a:pt x="9587" y="13224"/>
                      <a:pt x="10171" y="13021"/>
                    </a:cubicBezTo>
                    <a:cubicBezTo>
                      <a:pt x="10327" y="12964"/>
                      <a:pt x="10499" y="12912"/>
                      <a:pt x="10668" y="12912"/>
                    </a:cubicBezTo>
                    <a:cubicBezTo>
                      <a:pt x="10746" y="12912"/>
                      <a:pt x="10824" y="12923"/>
                      <a:pt x="10899" y="12950"/>
                    </a:cubicBezTo>
                    <a:cubicBezTo>
                      <a:pt x="11089" y="13021"/>
                      <a:pt x="11233" y="13200"/>
                      <a:pt x="11411" y="13307"/>
                    </a:cubicBezTo>
                    <a:cubicBezTo>
                      <a:pt x="11566" y="13396"/>
                      <a:pt x="11735" y="13437"/>
                      <a:pt x="11901" y="13437"/>
                    </a:cubicBezTo>
                    <a:cubicBezTo>
                      <a:pt x="12273" y="13437"/>
                      <a:pt x="12633" y="13229"/>
                      <a:pt x="12807" y="12866"/>
                    </a:cubicBezTo>
                    <a:cubicBezTo>
                      <a:pt x="12425" y="12497"/>
                      <a:pt x="12592" y="11793"/>
                      <a:pt x="13021" y="11459"/>
                    </a:cubicBezTo>
                    <a:cubicBezTo>
                      <a:pt x="13374" y="11195"/>
                      <a:pt x="13823" y="11115"/>
                      <a:pt x="14270" y="11115"/>
                    </a:cubicBezTo>
                    <a:cubicBezTo>
                      <a:pt x="14367" y="11115"/>
                      <a:pt x="14464" y="11119"/>
                      <a:pt x="14559" y="11125"/>
                    </a:cubicBezTo>
                    <a:cubicBezTo>
                      <a:pt x="14953" y="11137"/>
                      <a:pt x="15346" y="11209"/>
                      <a:pt x="15728" y="11316"/>
                    </a:cubicBezTo>
                    <a:cubicBezTo>
                      <a:pt x="15948" y="11389"/>
                      <a:pt x="16181" y="11491"/>
                      <a:pt x="16407" y="11491"/>
                    </a:cubicBezTo>
                    <a:cubicBezTo>
                      <a:pt x="16476" y="11491"/>
                      <a:pt x="16544" y="11481"/>
                      <a:pt x="16610" y="11459"/>
                    </a:cubicBezTo>
                    <a:cubicBezTo>
                      <a:pt x="16753" y="11400"/>
                      <a:pt x="16884" y="11304"/>
                      <a:pt x="16992" y="11197"/>
                    </a:cubicBezTo>
                    <a:cubicBezTo>
                      <a:pt x="17588" y="10648"/>
                      <a:pt x="18232" y="9921"/>
                      <a:pt x="18005" y="9146"/>
                    </a:cubicBezTo>
                    <a:cubicBezTo>
                      <a:pt x="17874" y="8645"/>
                      <a:pt x="17397" y="8323"/>
                      <a:pt x="16968" y="8037"/>
                    </a:cubicBezTo>
                    <a:cubicBezTo>
                      <a:pt x="15382" y="7012"/>
                      <a:pt x="13760" y="6058"/>
                      <a:pt x="12091" y="5187"/>
                    </a:cubicBezTo>
                    <a:cubicBezTo>
                      <a:pt x="11447" y="4841"/>
                      <a:pt x="10779" y="4508"/>
                      <a:pt x="10279" y="3983"/>
                    </a:cubicBezTo>
                    <a:cubicBezTo>
                      <a:pt x="9885" y="3577"/>
                      <a:pt x="9611" y="3089"/>
                      <a:pt x="9217" y="2695"/>
                    </a:cubicBezTo>
                    <a:cubicBezTo>
                      <a:pt x="8681" y="2147"/>
                      <a:pt x="7965" y="1813"/>
                      <a:pt x="7250" y="1515"/>
                    </a:cubicBezTo>
                    <a:cubicBezTo>
                      <a:pt x="6463" y="1181"/>
                      <a:pt x="5652" y="871"/>
                      <a:pt x="4841" y="585"/>
                    </a:cubicBez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49"/>
              <p:cNvSpPr/>
              <p:nvPr/>
            </p:nvSpPr>
            <p:spPr>
              <a:xfrm>
                <a:off x="-7361457" y="3690823"/>
                <a:ext cx="1225385" cy="1102595"/>
              </a:xfrm>
              <a:custGeom>
                <a:avLst/>
                <a:gdLst/>
                <a:ahLst/>
                <a:cxnLst/>
                <a:rect l="l" t="t" r="r" b="b"/>
                <a:pathLst>
                  <a:path w="22883" h="20590" extrusionOk="0">
                    <a:moveTo>
                      <a:pt x="12163" y="0"/>
                    </a:moveTo>
                    <a:lnTo>
                      <a:pt x="10994" y="561"/>
                    </a:lnTo>
                    <a:cubicBezTo>
                      <a:pt x="8490" y="1538"/>
                      <a:pt x="6081" y="2802"/>
                      <a:pt x="4126" y="4627"/>
                    </a:cubicBezTo>
                    <a:cubicBezTo>
                      <a:pt x="2159" y="6463"/>
                      <a:pt x="668" y="8895"/>
                      <a:pt x="334" y="11554"/>
                    </a:cubicBezTo>
                    <a:cubicBezTo>
                      <a:pt x="0" y="14225"/>
                      <a:pt x="930" y="17099"/>
                      <a:pt x="3017" y="18792"/>
                    </a:cubicBezTo>
                    <a:cubicBezTo>
                      <a:pt x="4472" y="19961"/>
                      <a:pt x="6344" y="20497"/>
                      <a:pt x="8192" y="20581"/>
                    </a:cubicBezTo>
                    <a:cubicBezTo>
                      <a:pt x="8351" y="20587"/>
                      <a:pt x="8510" y="20590"/>
                      <a:pt x="8669" y="20590"/>
                    </a:cubicBezTo>
                    <a:cubicBezTo>
                      <a:pt x="10358" y="20590"/>
                      <a:pt x="12043" y="20255"/>
                      <a:pt x="13689" y="19830"/>
                    </a:cubicBezTo>
                    <a:cubicBezTo>
                      <a:pt x="16050" y="19221"/>
                      <a:pt x="18375" y="18423"/>
                      <a:pt x="20533" y="17278"/>
                    </a:cubicBezTo>
                    <a:cubicBezTo>
                      <a:pt x="21129" y="16968"/>
                      <a:pt x="21726" y="16622"/>
                      <a:pt x="22155" y="16121"/>
                    </a:cubicBezTo>
                    <a:cubicBezTo>
                      <a:pt x="22596" y="15620"/>
                      <a:pt x="22882" y="14929"/>
                      <a:pt x="22751" y="14273"/>
                    </a:cubicBezTo>
                    <a:cubicBezTo>
                      <a:pt x="22513" y="12997"/>
                      <a:pt x="20974" y="12425"/>
                      <a:pt x="20319" y="11304"/>
                    </a:cubicBezTo>
                    <a:cubicBezTo>
                      <a:pt x="19985" y="10720"/>
                      <a:pt x="19913" y="10028"/>
                      <a:pt x="19877" y="9360"/>
                    </a:cubicBezTo>
                    <a:cubicBezTo>
                      <a:pt x="19818" y="8061"/>
                      <a:pt x="19901" y="6761"/>
                      <a:pt x="20128" y="5473"/>
                    </a:cubicBezTo>
                    <a:cubicBezTo>
                      <a:pt x="20223" y="4913"/>
                      <a:pt x="20307" y="4221"/>
                      <a:pt x="19842" y="3899"/>
                    </a:cubicBezTo>
                    <a:cubicBezTo>
                      <a:pt x="19663" y="3780"/>
                      <a:pt x="19460" y="3708"/>
                      <a:pt x="19245" y="3697"/>
                    </a:cubicBezTo>
                    <a:cubicBezTo>
                      <a:pt x="18956" y="3656"/>
                      <a:pt x="18668" y="3637"/>
                      <a:pt x="18380" y="3637"/>
                    </a:cubicBezTo>
                    <a:cubicBezTo>
                      <a:pt x="16486" y="3637"/>
                      <a:pt x="14627" y="4448"/>
                      <a:pt x="12795" y="5080"/>
                    </a:cubicBezTo>
                    <a:cubicBezTo>
                      <a:pt x="12490" y="5186"/>
                      <a:pt x="12160" y="5283"/>
                      <a:pt x="11841" y="5283"/>
                    </a:cubicBezTo>
                    <a:cubicBezTo>
                      <a:pt x="11661" y="5283"/>
                      <a:pt x="11484" y="5253"/>
                      <a:pt x="11316" y="5175"/>
                    </a:cubicBezTo>
                    <a:cubicBezTo>
                      <a:pt x="10517" y="4782"/>
                      <a:pt x="10589" y="3625"/>
                      <a:pt x="10875" y="2778"/>
                    </a:cubicBezTo>
                    <a:cubicBezTo>
                      <a:pt x="11197" y="1801"/>
                      <a:pt x="11626" y="871"/>
                      <a:pt x="12163" y="0"/>
                    </a:cubicBezTo>
                    <a:close/>
                  </a:path>
                </a:pathLst>
              </a:custGeom>
              <a:solidFill>
                <a:srgbClr val="212E1C">
                  <a:alpha val="28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9"/>
              <p:cNvSpPr/>
              <p:nvPr/>
            </p:nvSpPr>
            <p:spPr>
              <a:xfrm>
                <a:off x="-5171315" y="3380889"/>
                <a:ext cx="1905363" cy="1048081"/>
              </a:xfrm>
              <a:custGeom>
                <a:avLst/>
                <a:gdLst/>
                <a:ahLst/>
                <a:cxnLst/>
                <a:rect l="l" t="t" r="r" b="b"/>
                <a:pathLst>
                  <a:path w="35581" h="19572" extrusionOk="0">
                    <a:moveTo>
                      <a:pt x="0" y="15504"/>
                    </a:moveTo>
                    <a:lnTo>
                      <a:pt x="0" y="15504"/>
                    </a:lnTo>
                    <a:cubicBezTo>
                      <a:pt x="294" y="15687"/>
                      <a:pt x="615" y="15762"/>
                      <a:pt x="948" y="15762"/>
                    </a:cubicBezTo>
                    <a:cubicBezTo>
                      <a:pt x="1122" y="15762"/>
                      <a:pt x="1300" y="15741"/>
                      <a:pt x="1478" y="15705"/>
                    </a:cubicBezTo>
                    <a:lnTo>
                      <a:pt x="1478" y="15705"/>
                    </a:lnTo>
                    <a:lnTo>
                      <a:pt x="0" y="15504"/>
                    </a:lnTo>
                    <a:close/>
                    <a:moveTo>
                      <a:pt x="28206" y="1"/>
                    </a:moveTo>
                    <a:cubicBezTo>
                      <a:pt x="23929" y="1"/>
                      <a:pt x="19920" y="2808"/>
                      <a:pt x="15635" y="2808"/>
                    </a:cubicBezTo>
                    <a:cubicBezTo>
                      <a:pt x="15460" y="2808"/>
                      <a:pt x="15284" y="2803"/>
                      <a:pt x="15108" y="2794"/>
                    </a:cubicBezTo>
                    <a:cubicBezTo>
                      <a:pt x="13510" y="2718"/>
                      <a:pt x="11933" y="2206"/>
                      <a:pt x="10339" y="2206"/>
                    </a:cubicBezTo>
                    <a:cubicBezTo>
                      <a:pt x="10184" y="2206"/>
                      <a:pt x="10029" y="2211"/>
                      <a:pt x="9873" y="2221"/>
                    </a:cubicBezTo>
                    <a:cubicBezTo>
                      <a:pt x="9456" y="2233"/>
                      <a:pt x="9050" y="2329"/>
                      <a:pt x="8681" y="2519"/>
                    </a:cubicBezTo>
                    <a:cubicBezTo>
                      <a:pt x="7679" y="3068"/>
                      <a:pt x="7452" y="4439"/>
                      <a:pt x="7643" y="5572"/>
                    </a:cubicBezTo>
                    <a:cubicBezTo>
                      <a:pt x="7834" y="6717"/>
                      <a:pt x="8323" y="7802"/>
                      <a:pt x="8335" y="8946"/>
                    </a:cubicBezTo>
                    <a:cubicBezTo>
                      <a:pt x="8347" y="10365"/>
                      <a:pt x="7607" y="11713"/>
                      <a:pt x="6594" y="12714"/>
                    </a:cubicBezTo>
                    <a:cubicBezTo>
                      <a:pt x="5580" y="13704"/>
                      <a:pt x="4328" y="14407"/>
                      <a:pt x="3065" y="15075"/>
                    </a:cubicBezTo>
                    <a:cubicBezTo>
                      <a:pt x="2575" y="15338"/>
                      <a:pt x="2024" y="15595"/>
                      <a:pt x="1478" y="15705"/>
                    </a:cubicBezTo>
                    <a:lnTo>
                      <a:pt x="1478" y="15705"/>
                    </a:lnTo>
                    <a:lnTo>
                      <a:pt x="3863" y="16029"/>
                    </a:lnTo>
                    <a:cubicBezTo>
                      <a:pt x="8275" y="16935"/>
                      <a:pt x="12580" y="18354"/>
                      <a:pt x="17015" y="19094"/>
                    </a:cubicBezTo>
                    <a:cubicBezTo>
                      <a:pt x="18793" y="19389"/>
                      <a:pt x="20612" y="19572"/>
                      <a:pt x="22419" y="19572"/>
                    </a:cubicBezTo>
                    <a:cubicBezTo>
                      <a:pt x="25136" y="19572"/>
                      <a:pt x="27826" y="19159"/>
                      <a:pt x="30310" y="18092"/>
                    </a:cubicBezTo>
                    <a:cubicBezTo>
                      <a:pt x="32206" y="17281"/>
                      <a:pt x="34150" y="15755"/>
                      <a:pt x="34198" y="13692"/>
                    </a:cubicBezTo>
                    <a:cubicBezTo>
                      <a:pt x="34210" y="12762"/>
                      <a:pt x="33828" y="11832"/>
                      <a:pt x="33983" y="10914"/>
                    </a:cubicBezTo>
                    <a:cubicBezTo>
                      <a:pt x="34138" y="9912"/>
                      <a:pt x="34865" y="9113"/>
                      <a:pt x="35354" y="8219"/>
                    </a:cubicBezTo>
                    <a:cubicBezTo>
                      <a:pt x="35485" y="8004"/>
                      <a:pt x="35569" y="7766"/>
                      <a:pt x="35581" y="7515"/>
                    </a:cubicBezTo>
                    <a:cubicBezTo>
                      <a:pt x="35581" y="6764"/>
                      <a:pt x="34710" y="6359"/>
                      <a:pt x="33971" y="6252"/>
                    </a:cubicBezTo>
                    <a:cubicBezTo>
                      <a:pt x="33244" y="6144"/>
                      <a:pt x="32373" y="6049"/>
                      <a:pt x="32004" y="5405"/>
                    </a:cubicBezTo>
                    <a:cubicBezTo>
                      <a:pt x="31539" y="4582"/>
                      <a:pt x="32254" y="3616"/>
                      <a:pt x="32290" y="2686"/>
                    </a:cubicBezTo>
                    <a:cubicBezTo>
                      <a:pt x="32314" y="1887"/>
                      <a:pt x="31825" y="1136"/>
                      <a:pt x="31169" y="695"/>
                    </a:cubicBezTo>
                    <a:cubicBezTo>
                      <a:pt x="30513" y="254"/>
                      <a:pt x="29702" y="75"/>
                      <a:pt x="28915" y="27"/>
                    </a:cubicBezTo>
                    <a:cubicBezTo>
                      <a:pt x="28678" y="9"/>
                      <a:pt x="28442" y="1"/>
                      <a:pt x="28206" y="1"/>
                    </a:cubicBezTo>
                    <a:close/>
                  </a:path>
                </a:pathLst>
              </a:custGeom>
              <a:solidFill>
                <a:srgbClr val="212E1C">
                  <a:alpha val="28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4" name="Google Shape;654;p49"/>
          <p:cNvSpPr/>
          <p:nvPr/>
        </p:nvSpPr>
        <p:spPr>
          <a:xfrm rot="3383008">
            <a:off x="4435929" y="3942611"/>
            <a:ext cx="4061813" cy="2590169"/>
          </a:xfrm>
          <a:custGeom>
            <a:avLst/>
            <a:gdLst/>
            <a:ahLst/>
            <a:cxnLst/>
            <a:rect l="l" t="t" r="r" b="b"/>
            <a:pathLst>
              <a:path w="50117" h="31959" extrusionOk="0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9"/>
          <p:cNvSpPr/>
          <p:nvPr/>
        </p:nvSpPr>
        <p:spPr>
          <a:xfrm rot="-2313899">
            <a:off x="1068968" y="4342318"/>
            <a:ext cx="3265414" cy="1016091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9"/>
          <p:cNvSpPr/>
          <p:nvPr/>
        </p:nvSpPr>
        <p:spPr>
          <a:xfrm rot="3014937">
            <a:off x="6407619" y="2362"/>
            <a:ext cx="4180236" cy="1141569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49"/>
          <p:cNvGrpSpPr/>
          <p:nvPr/>
        </p:nvGrpSpPr>
        <p:grpSpPr>
          <a:xfrm rot="-8672124">
            <a:off x="-685808" y="4932188"/>
            <a:ext cx="4602526" cy="3058829"/>
            <a:chOff x="112010" y="-220638"/>
            <a:chExt cx="6312965" cy="4512995"/>
          </a:xfrm>
        </p:grpSpPr>
        <p:sp>
          <p:nvSpPr>
            <p:cNvPr id="658" name="Google Shape;658;p49"/>
            <p:cNvSpPr/>
            <p:nvPr/>
          </p:nvSpPr>
          <p:spPr>
            <a:xfrm rot="406266">
              <a:off x="322936" y="86134"/>
              <a:ext cx="5434488" cy="3899451"/>
            </a:xfrm>
            <a:custGeom>
              <a:avLst/>
              <a:gdLst/>
              <a:ahLst/>
              <a:cxnLst/>
              <a:rect l="l" t="t" r="r" b="b"/>
              <a:pathLst>
                <a:path w="217385" h="155982" extrusionOk="0">
                  <a:moveTo>
                    <a:pt x="20941" y="0"/>
                  </a:moveTo>
                  <a:cubicBezTo>
                    <a:pt x="20933" y="0"/>
                    <a:pt x="20924" y="0"/>
                    <a:pt x="20916" y="1"/>
                  </a:cubicBezTo>
                  <a:cubicBezTo>
                    <a:pt x="20109" y="55"/>
                    <a:pt x="19330" y="162"/>
                    <a:pt x="18550" y="350"/>
                  </a:cubicBezTo>
                  <a:cubicBezTo>
                    <a:pt x="18362" y="377"/>
                    <a:pt x="18228" y="566"/>
                    <a:pt x="18281" y="754"/>
                  </a:cubicBezTo>
                  <a:cubicBezTo>
                    <a:pt x="18308" y="888"/>
                    <a:pt x="18443" y="1023"/>
                    <a:pt x="18604" y="1023"/>
                  </a:cubicBezTo>
                  <a:cubicBezTo>
                    <a:pt x="18631" y="996"/>
                    <a:pt x="18658" y="996"/>
                    <a:pt x="18685" y="996"/>
                  </a:cubicBezTo>
                  <a:cubicBezTo>
                    <a:pt x="19437" y="834"/>
                    <a:pt x="20190" y="727"/>
                    <a:pt x="20943" y="673"/>
                  </a:cubicBezTo>
                  <a:cubicBezTo>
                    <a:pt x="21391" y="647"/>
                    <a:pt x="21348" y="0"/>
                    <a:pt x="20941" y="0"/>
                  </a:cubicBezTo>
                  <a:close/>
                  <a:moveTo>
                    <a:pt x="16386" y="990"/>
                  </a:moveTo>
                  <a:cubicBezTo>
                    <a:pt x="16340" y="990"/>
                    <a:pt x="16290" y="1000"/>
                    <a:pt x="16238" y="1023"/>
                  </a:cubicBezTo>
                  <a:cubicBezTo>
                    <a:pt x="15485" y="1265"/>
                    <a:pt x="14760" y="1587"/>
                    <a:pt x="14034" y="1964"/>
                  </a:cubicBezTo>
                  <a:cubicBezTo>
                    <a:pt x="13738" y="2125"/>
                    <a:pt x="13845" y="2582"/>
                    <a:pt x="14195" y="2582"/>
                  </a:cubicBezTo>
                  <a:cubicBezTo>
                    <a:pt x="14249" y="2582"/>
                    <a:pt x="14303" y="2582"/>
                    <a:pt x="14356" y="2555"/>
                  </a:cubicBezTo>
                  <a:cubicBezTo>
                    <a:pt x="15028" y="2205"/>
                    <a:pt x="15754" y="1910"/>
                    <a:pt x="16453" y="1641"/>
                  </a:cubicBezTo>
                  <a:cubicBezTo>
                    <a:pt x="16855" y="1523"/>
                    <a:pt x="16717" y="990"/>
                    <a:pt x="16386" y="990"/>
                  </a:cubicBezTo>
                  <a:close/>
                  <a:moveTo>
                    <a:pt x="12212" y="3109"/>
                  </a:moveTo>
                  <a:cubicBezTo>
                    <a:pt x="12142" y="3109"/>
                    <a:pt x="12065" y="3136"/>
                    <a:pt x="11990" y="3200"/>
                  </a:cubicBezTo>
                  <a:cubicBezTo>
                    <a:pt x="11318" y="3630"/>
                    <a:pt x="10673" y="4114"/>
                    <a:pt x="10082" y="4625"/>
                  </a:cubicBezTo>
                  <a:cubicBezTo>
                    <a:pt x="9947" y="4759"/>
                    <a:pt x="9920" y="4975"/>
                    <a:pt x="10055" y="5109"/>
                  </a:cubicBezTo>
                  <a:cubicBezTo>
                    <a:pt x="10109" y="5190"/>
                    <a:pt x="10189" y="5216"/>
                    <a:pt x="10297" y="5216"/>
                  </a:cubicBezTo>
                  <a:cubicBezTo>
                    <a:pt x="10377" y="5216"/>
                    <a:pt x="10458" y="5190"/>
                    <a:pt x="10512" y="5163"/>
                  </a:cubicBezTo>
                  <a:cubicBezTo>
                    <a:pt x="11103" y="4652"/>
                    <a:pt x="11722" y="4168"/>
                    <a:pt x="12367" y="3738"/>
                  </a:cubicBezTo>
                  <a:cubicBezTo>
                    <a:pt x="12690" y="3544"/>
                    <a:pt x="12496" y="3109"/>
                    <a:pt x="12212" y="3109"/>
                  </a:cubicBezTo>
                  <a:close/>
                  <a:moveTo>
                    <a:pt x="8590" y="6184"/>
                  </a:moveTo>
                  <a:cubicBezTo>
                    <a:pt x="8509" y="6184"/>
                    <a:pt x="8428" y="6211"/>
                    <a:pt x="8361" y="6265"/>
                  </a:cubicBezTo>
                  <a:cubicBezTo>
                    <a:pt x="7823" y="6830"/>
                    <a:pt x="7286" y="7448"/>
                    <a:pt x="6775" y="8066"/>
                  </a:cubicBezTo>
                  <a:cubicBezTo>
                    <a:pt x="6614" y="8281"/>
                    <a:pt x="6775" y="8604"/>
                    <a:pt x="7044" y="8604"/>
                  </a:cubicBezTo>
                  <a:cubicBezTo>
                    <a:pt x="7151" y="8604"/>
                    <a:pt x="7232" y="8577"/>
                    <a:pt x="7286" y="8496"/>
                  </a:cubicBezTo>
                  <a:cubicBezTo>
                    <a:pt x="7797" y="7878"/>
                    <a:pt x="8307" y="7313"/>
                    <a:pt x="8818" y="6749"/>
                  </a:cubicBezTo>
                  <a:cubicBezTo>
                    <a:pt x="8953" y="6614"/>
                    <a:pt x="8953" y="6399"/>
                    <a:pt x="8818" y="6265"/>
                  </a:cubicBezTo>
                  <a:cubicBezTo>
                    <a:pt x="8751" y="6211"/>
                    <a:pt x="8670" y="6184"/>
                    <a:pt x="8590" y="6184"/>
                  </a:cubicBezTo>
                  <a:close/>
                  <a:moveTo>
                    <a:pt x="5625" y="9881"/>
                  </a:moveTo>
                  <a:cubicBezTo>
                    <a:pt x="5536" y="9881"/>
                    <a:pt x="5447" y="9917"/>
                    <a:pt x="5377" y="10002"/>
                  </a:cubicBezTo>
                  <a:cubicBezTo>
                    <a:pt x="4920" y="10620"/>
                    <a:pt x="4517" y="11319"/>
                    <a:pt x="4113" y="12018"/>
                  </a:cubicBezTo>
                  <a:cubicBezTo>
                    <a:pt x="4033" y="12179"/>
                    <a:pt x="4087" y="12368"/>
                    <a:pt x="4248" y="12475"/>
                  </a:cubicBezTo>
                  <a:cubicBezTo>
                    <a:pt x="4302" y="12502"/>
                    <a:pt x="4355" y="12502"/>
                    <a:pt x="4409" y="12502"/>
                  </a:cubicBezTo>
                  <a:cubicBezTo>
                    <a:pt x="4544" y="12502"/>
                    <a:pt x="4651" y="12448"/>
                    <a:pt x="4705" y="12341"/>
                  </a:cubicBezTo>
                  <a:cubicBezTo>
                    <a:pt x="5081" y="11669"/>
                    <a:pt x="5511" y="10997"/>
                    <a:pt x="5942" y="10351"/>
                  </a:cubicBezTo>
                  <a:cubicBezTo>
                    <a:pt x="6057" y="10102"/>
                    <a:pt x="5844" y="9881"/>
                    <a:pt x="5625" y="9881"/>
                  </a:cubicBezTo>
                  <a:close/>
                  <a:moveTo>
                    <a:pt x="3339" y="13931"/>
                  </a:moveTo>
                  <a:cubicBezTo>
                    <a:pt x="3221" y="13931"/>
                    <a:pt x="3104" y="13992"/>
                    <a:pt x="3038" y="14142"/>
                  </a:cubicBezTo>
                  <a:cubicBezTo>
                    <a:pt x="2716" y="14841"/>
                    <a:pt x="2393" y="15594"/>
                    <a:pt x="2124" y="16320"/>
                  </a:cubicBezTo>
                  <a:cubicBezTo>
                    <a:pt x="2070" y="16508"/>
                    <a:pt x="2151" y="16696"/>
                    <a:pt x="2339" y="16750"/>
                  </a:cubicBezTo>
                  <a:cubicBezTo>
                    <a:pt x="2366" y="16777"/>
                    <a:pt x="2420" y="16777"/>
                    <a:pt x="2447" y="16777"/>
                  </a:cubicBezTo>
                  <a:cubicBezTo>
                    <a:pt x="2581" y="16777"/>
                    <a:pt x="2716" y="16696"/>
                    <a:pt x="2769" y="16561"/>
                  </a:cubicBezTo>
                  <a:cubicBezTo>
                    <a:pt x="3038" y="15836"/>
                    <a:pt x="3307" y="15110"/>
                    <a:pt x="3656" y="14411"/>
                  </a:cubicBezTo>
                  <a:cubicBezTo>
                    <a:pt x="3779" y="14148"/>
                    <a:pt x="3559" y="13931"/>
                    <a:pt x="3339" y="13931"/>
                  </a:cubicBezTo>
                  <a:close/>
                  <a:moveTo>
                    <a:pt x="1731" y="18349"/>
                  </a:moveTo>
                  <a:cubicBezTo>
                    <a:pt x="1579" y="18349"/>
                    <a:pt x="1443" y="18449"/>
                    <a:pt x="1398" y="18605"/>
                  </a:cubicBezTo>
                  <a:cubicBezTo>
                    <a:pt x="1183" y="19357"/>
                    <a:pt x="995" y="20137"/>
                    <a:pt x="834" y="20890"/>
                  </a:cubicBezTo>
                  <a:cubicBezTo>
                    <a:pt x="780" y="21078"/>
                    <a:pt x="914" y="21266"/>
                    <a:pt x="1076" y="21293"/>
                  </a:cubicBezTo>
                  <a:lnTo>
                    <a:pt x="1156" y="21293"/>
                  </a:lnTo>
                  <a:cubicBezTo>
                    <a:pt x="1318" y="21293"/>
                    <a:pt x="1452" y="21186"/>
                    <a:pt x="1479" y="21051"/>
                  </a:cubicBezTo>
                  <a:cubicBezTo>
                    <a:pt x="1640" y="20271"/>
                    <a:pt x="1828" y="19519"/>
                    <a:pt x="2043" y="18793"/>
                  </a:cubicBezTo>
                  <a:cubicBezTo>
                    <a:pt x="2097" y="18605"/>
                    <a:pt x="1990" y="18416"/>
                    <a:pt x="1828" y="18363"/>
                  </a:cubicBezTo>
                  <a:cubicBezTo>
                    <a:pt x="1796" y="18353"/>
                    <a:pt x="1763" y="18349"/>
                    <a:pt x="1731" y="18349"/>
                  </a:cubicBezTo>
                  <a:close/>
                  <a:moveTo>
                    <a:pt x="721" y="22935"/>
                  </a:moveTo>
                  <a:cubicBezTo>
                    <a:pt x="572" y="22935"/>
                    <a:pt x="427" y="23027"/>
                    <a:pt x="403" y="23229"/>
                  </a:cubicBezTo>
                  <a:cubicBezTo>
                    <a:pt x="296" y="24008"/>
                    <a:pt x="188" y="24788"/>
                    <a:pt x="135" y="25568"/>
                  </a:cubicBezTo>
                  <a:cubicBezTo>
                    <a:pt x="108" y="25756"/>
                    <a:pt x="242" y="25917"/>
                    <a:pt x="430" y="25944"/>
                  </a:cubicBezTo>
                  <a:lnTo>
                    <a:pt x="457" y="25944"/>
                  </a:lnTo>
                  <a:cubicBezTo>
                    <a:pt x="645" y="25944"/>
                    <a:pt x="780" y="25810"/>
                    <a:pt x="807" y="25648"/>
                  </a:cubicBezTo>
                  <a:cubicBezTo>
                    <a:pt x="861" y="24869"/>
                    <a:pt x="968" y="24089"/>
                    <a:pt x="1076" y="23336"/>
                  </a:cubicBezTo>
                  <a:cubicBezTo>
                    <a:pt x="1106" y="23081"/>
                    <a:pt x="910" y="22935"/>
                    <a:pt x="721" y="22935"/>
                  </a:cubicBezTo>
                  <a:close/>
                  <a:moveTo>
                    <a:pt x="323" y="27611"/>
                  </a:moveTo>
                  <a:cubicBezTo>
                    <a:pt x="135" y="27611"/>
                    <a:pt x="0" y="27745"/>
                    <a:pt x="0" y="27933"/>
                  </a:cubicBezTo>
                  <a:lnTo>
                    <a:pt x="0" y="28874"/>
                  </a:lnTo>
                  <a:cubicBezTo>
                    <a:pt x="0" y="29358"/>
                    <a:pt x="0" y="29842"/>
                    <a:pt x="27" y="30299"/>
                  </a:cubicBezTo>
                  <a:cubicBezTo>
                    <a:pt x="27" y="30487"/>
                    <a:pt x="162" y="30649"/>
                    <a:pt x="350" y="30649"/>
                  </a:cubicBezTo>
                  <a:lnTo>
                    <a:pt x="350" y="30595"/>
                  </a:lnTo>
                  <a:cubicBezTo>
                    <a:pt x="538" y="30595"/>
                    <a:pt x="699" y="30460"/>
                    <a:pt x="699" y="30272"/>
                  </a:cubicBezTo>
                  <a:cubicBezTo>
                    <a:pt x="672" y="29788"/>
                    <a:pt x="672" y="29331"/>
                    <a:pt x="672" y="28847"/>
                  </a:cubicBezTo>
                  <a:lnTo>
                    <a:pt x="672" y="27933"/>
                  </a:lnTo>
                  <a:cubicBezTo>
                    <a:pt x="672" y="27745"/>
                    <a:pt x="511" y="27611"/>
                    <a:pt x="323" y="27611"/>
                  </a:cubicBezTo>
                  <a:close/>
                  <a:moveTo>
                    <a:pt x="484" y="32315"/>
                  </a:moveTo>
                  <a:cubicBezTo>
                    <a:pt x="296" y="32342"/>
                    <a:pt x="135" y="32504"/>
                    <a:pt x="162" y="32692"/>
                  </a:cubicBezTo>
                  <a:cubicBezTo>
                    <a:pt x="242" y="33471"/>
                    <a:pt x="350" y="34251"/>
                    <a:pt x="457" y="35031"/>
                  </a:cubicBezTo>
                  <a:cubicBezTo>
                    <a:pt x="484" y="35219"/>
                    <a:pt x="619" y="35326"/>
                    <a:pt x="780" y="35326"/>
                  </a:cubicBezTo>
                  <a:lnTo>
                    <a:pt x="834" y="35326"/>
                  </a:lnTo>
                  <a:cubicBezTo>
                    <a:pt x="1022" y="35300"/>
                    <a:pt x="1129" y="35138"/>
                    <a:pt x="1102" y="34950"/>
                  </a:cubicBezTo>
                  <a:cubicBezTo>
                    <a:pt x="995" y="34170"/>
                    <a:pt x="914" y="33391"/>
                    <a:pt x="834" y="32638"/>
                  </a:cubicBezTo>
                  <a:cubicBezTo>
                    <a:pt x="807" y="32450"/>
                    <a:pt x="645" y="32315"/>
                    <a:pt x="484" y="32315"/>
                  </a:cubicBezTo>
                  <a:close/>
                  <a:moveTo>
                    <a:pt x="1179" y="36962"/>
                  </a:moveTo>
                  <a:cubicBezTo>
                    <a:pt x="1163" y="36962"/>
                    <a:pt x="1146" y="36964"/>
                    <a:pt x="1129" y="36966"/>
                  </a:cubicBezTo>
                  <a:cubicBezTo>
                    <a:pt x="941" y="37020"/>
                    <a:pt x="834" y="37181"/>
                    <a:pt x="861" y="37370"/>
                  </a:cubicBezTo>
                  <a:cubicBezTo>
                    <a:pt x="1022" y="38149"/>
                    <a:pt x="1210" y="38929"/>
                    <a:pt x="1398" y="39682"/>
                  </a:cubicBezTo>
                  <a:cubicBezTo>
                    <a:pt x="1452" y="39816"/>
                    <a:pt x="1586" y="39924"/>
                    <a:pt x="1748" y="39924"/>
                  </a:cubicBezTo>
                  <a:lnTo>
                    <a:pt x="1801" y="39924"/>
                  </a:lnTo>
                  <a:cubicBezTo>
                    <a:pt x="1990" y="39870"/>
                    <a:pt x="2097" y="39682"/>
                    <a:pt x="2043" y="39493"/>
                  </a:cubicBezTo>
                  <a:cubicBezTo>
                    <a:pt x="1855" y="38768"/>
                    <a:pt x="1667" y="37988"/>
                    <a:pt x="1533" y="37235"/>
                  </a:cubicBezTo>
                  <a:cubicBezTo>
                    <a:pt x="1484" y="37066"/>
                    <a:pt x="1328" y="36962"/>
                    <a:pt x="1179" y="36962"/>
                  </a:cubicBezTo>
                  <a:close/>
                  <a:moveTo>
                    <a:pt x="2389" y="41498"/>
                  </a:moveTo>
                  <a:cubicBezTo>
                    <a:pt x="2172" y="41498"/>
                    <a:pt x="1955" y="41687"/>
                    <a:pt x="2070" y="41967"/>
                  </a:cubicBezTo>
                  <a:cubicBezTo>
                    <a:pt x="2312" y="42693"/>
                    <a:pt x="2581" y="43445"/>
                    <a:pt x="2850" y="44198"/>
                  </a:cubicBezTo>
                  <a:cubicBezTo>
                    <a:pt x="2904" y="44333"/>
                    <a:pt x="3011" y="44413"/>
                    <a:pt x="3146" y="44413"/>
                  </a:cubicBezTo>
                  <a:cubicBezTo>
                    <a:pt x="3199" y="44413"/>
                    <a:pt x="3226" y="44413"/>
                    <a:pt x="3280" y="44386"/>
                  </a:cubicBezTo>
                  <a:cubicBezTo>
                    <a:pt x="3441" y="44333"/>
                    <a:pt x="3549" y="44117"/>
                    <a:pt x="3468" y="43956"/>
                  </a:cubicBezTo>
                  <a:cubicBezTo>
                    <a:pt x="3199" y="43230"/>
                    <a:pt x="2957" y="42478"/>
                    <a:pt x="2716" y="41752"/>
                  </a:cubicBezTo>
                  <a:cubicBezTo>
                    <a:pt x="2663" y="41574"/>
                    <a:pt x="2526" y="41498"/>
                    <a:pt x="2389" y="41498"/>
                  </a:cubicBezTo>
                  <a:close/>
                  <a:moveTo>
                    <a:pt x="4038" y="45916"/>
                  </a:moveTo>
                  <a:cubicBezTo>
                    <a:pt x="3825" y="45916"/>
                    <a:pt x="3606" y="46126"/>
                    <a:pt x="3710" y="46403"/>
                  </a:cubicBezTo>
                  <a:cubicBezTo>
                    <a:pt x="4060" y="47102"/>
                    <a:pt x="4382" y="47827"/>
                    <a:pt x="4732" y="48553"/>
                  </a:cubicBezTo>
                  <a:cubicBezTo>
                    <a:pt x="4786" y="48661"/>
                    <a:pt x="4893" y="48742"/>
                    <a:pt x="5028" y="48742"/>
                  </a:cubicBezTo>
                  <a:cubicBezTo>
                    <a:pt x="5081" y="48715"/>
                    <a:pt x="5108" y="48715"/>
                    <a:pt x="5162" y="48688"/>
                  </a:cubicBezTo>
                  <a:cubicBezTo>
                    <a:pt x="5323" y="48607"/>
                    <a:pt x="5404" y="48419"/>
                    <a:pt x="5323" y="48258"/>
                  </a:cubicBezTo>
                  <a:cubicBezTo>
                    <a:pt x="4974" y="47532"/>
                    <a:pt x="4651" y="46833"/>
                    <a:pt x="4329" y="46134"/>
                  </a:cubicBezTo>
                  <a:cubicBezTo>
                    <a:pt x="4271" y="45980"/>
                    <a:pt x="4155" y="45916"/>
                    <a:pt x="4038" y="45916"/>
                  </a:cubicBezTo>
                  <a:close/>
                  <a:moveTo>
                    <a:pt x="6125" y="50144"/>
                  </a:moveTo>
                  <a:cubicBezTo>
                    <a:pt x="6072" y="50144"/>
                    <a:pt x="6019" y="50159"/>
                    <a:pt x="5968" y="50193"/>
                  </a:cubicBezTo>
                  <a:cubicBezTo>
                    <a:pt x="5780" y="50274"/>
                    <a:pt x="5727" y="50489"/>
                    <a:pt x="5834" y="50650"/>
                  </a:cubicBezTo>
                  <a:cubicBezTo>
                    <a:pt x="6210" y="51349"/>
                    <a:pt x="6614" y="52021"/>
                    <a:pt x="7017" y="52693"/>
                  </a:cubicBezTo>
                  <a:cubicBezTo>
                    <a:pt x="7098" y="52774"/>
                    <a:pt x="7205" y="52855"/>
                    <a:pt x="7313" y="52855"/>
                  </a:cubicBezTo>
                  <a:cubicBezTo>
                    <a:pt x="7366" y="52855"/>
                    <a:pt x="7420" y="52828"/>
                    <a:pt x="7501" y="52801"/>
                  </a:cubicBezTo>
                  <a:cubicBezTo>
                    <a:pt x="7635" y="52693"/>
                    <a:pt x="7689" y="52478"/>
                    <a:pt x="7608" y="52344"/>
                  </a:cubicBezTo>
                  <a:cubicBezTo>
                    <a:pt x="7178" y="51672"/>
                    <a:pt x="6802" y="51000"/>
                    <a:pt x="6426" y="50328"/>
                  </a:cubicBezTo>
                  <a:cubicBezTo>
                    <a:pt x="6352" y="50217"/>
                    <a:pt x="6240" y="50144"/>
                    <a:pt x="6125" y="50144"/>
                  </a:cubicBezTo>
                  <a:close/>
                  <a:moveTo>
                    <a:pt x="8631" y="54140"/>
                  </a:moveTo>
                  <a:cubicBezTo>
                    <a:pt x="8389" y="54140"/>
                    <a:pt x="8161" y="54405"/>
                    <a:pt x="8334" y="54656"/>
                  </a:cubicBezTo>
                  <a:cubicBezTo>
                    <a:pt x="8791" y="55328"/>
                    <a:pt x="9248" y="55946"/>
                    <a:pt x="9732" y="56592"/>
                  </a:cubicBezTo>
                  <a:cubicBezTo>
                    <a:pt x="9784" y="56669"/>
                    <a:pt x="9885" y="56722"/>
                    <a:pt x="9988" y="56726"/>
                  </a:cubicBezTo>
                  <a:lnTo>
                    <a:pt x="9988" y="56726"/>
                  </a:lnTo>
                  <a:cubicBezTo>
                    <a:pt x="10064" y="56723"/>
                    <a:pt x="10139" y="56696"/>
                    <a:pt x="10189" y="56645"/>
                  </a:cubicBezTo>
                  <a:cubicBezTo>
                    <a:pt x="10351" y="56538"/>
                    <a:pt x="10377" y="56323"/>
                    <a:pt x="10270" y="56188"/>
                  </a:cubicBezTo>
                  <a:cubicBezTo>
                    <a:pt x="9786" y="55570"/>
                    <a:pt x="9329" y="54925"/>
                    <a:pt x="8899" y="54280"/>
                  </a:cubicBezTo>
                  <a:cubicBezTo>
                    <a:pt x="8823" y="54181"/>
                    <a:pt x="8726" y="54140"/>
                    <a:pt x="8631" y="54140"/>
                  </a:cubicBezTo>
                  <a:close/>
                  <a:moveTo>
                    <a:pt x="9988" y="56726"/>
                  </a:moveTo>
                  <a:cubicBezTo>
                    <a:pt x="9983" y="56726"/>
                    <a:pt x="9979" y="56726"/>
                    <a:pt x="9974" y="56726"/>
                  </a:cubicBezTo>
                  <a:lnTo>
                    <a:pt x="10001" y="56726"/>
                  </a:lnTo>
                  <a:cubicBezTo>
                    <a:pt x="9997" y="56726"/>
                    <a:pt x="9992" y="56726"/>
                    <a:pt x="9988" y="56726"/>
                  </a:cubicBezTo>
                  <a:close/>
                  <a:moveTo>
                    <a:pt x="11471" y="57864"/>
                  </a:moveTo>
                  <a:cubicBezTo>
                    <a:pt x="11218" y="57864"/>
                    <a:pt x="10990" y="58179"/>
                    <a:pt x="11211" y="58420"/>
                  </a:cubicBezTo>
                  <a:cubicBezTo>
                    <a:pt x="11345" y="58581"/>
                    <a:pt x="11480" y="58769"/>
                    <a:pt x="11641" y="58931"/>
                  </a:cubicBezTo>
                  <a:cubicBezTo>
                    <a:pt x="12017" y="59361"/>
                    <a:pt x="12394" y="59791"/>
                    <a:pt x="12770" y="60194"/>
                  </a:cubicBezTo>
                  <a:cubicBezTo>
                    <a:pt x="12851" y="60275"/>
                    <a:pt x="12931" y="60302"/>
                    <a:pt x="13012" y="60302"/>
                  </a:cubicBezTo>
                  <a:cubicBezTo>
                    <a:pt x="13120" y="60302"/>
                    <a:pt x="13200" y="60275"/>
                    <a:pt x="13281" y="60221"/>
                  </a:cubicBezTo>
                  <a:cubicBezTo>
                    <a:pt x="13388" y="60087"/>
                    <a:pt x="13388" y="59871"/>
                    <a:pt x="13281" y="59737"/>
                  </a:cubicBezTo>
                  <a:cubicBezTo>
                    <a:pt x="12878" y="59334"/>
                    <a:pt x="12501" y="58904"/>
                    <a:pt x="12125" y="58473"/>
                  </a:cubicBezTo>
                  <a:cubicBezTo>
                    <a:pt x="11990" y="58312"/>
                    <a:pt x="11856" y="58151"/>
                    <a:pt x="11722" y="57990"/>
                  </a:cubicBezTo>
                  <a:cubicBezTo>
                    <a:pt x="11646" y="57901"/>
                    <a:pt x="11557" y="57864"/>
                    <a:pt x="11471" y="57864"/>
                  </a:cubicBezTo>
                  <a:close/>
                  <a:moveTo>
                    <a:pt x="14647" y="61286"/>
                  </a:moveTo>
                  <a:cubicBezTo>
                    <a:pt x="14379" y="61286"/>
                    <a:pt x="14150" y="61642"/>
                    <a:pt x="14437" y="61888"/>
                  </a:cubicBezTo>
                  <a:cubicBezTo>
                    <a:pt x="15001" y="62425"/>
                    <a:pt x="15566" y="62990"/>
                    <a:pt x="16158" y="63501"/>
                  </a:cubicBezTo>
                  <a:cubicBezTo>
                    <a:pt x="16211" y="63555"/>
                    <a:pt x="16292" y="63581"/>
                    <a:pt x="16373" y="63581"/>
                  </a:cubicBezTo>
                  <a:lnTo>
                    <a:pt x="16373" y="63608"/>
                  </a:lnTo>
                  <a:cubicBezTo>
                    <a:pt x="16480" y="63608"/>
                    <a:pt x="16561" y="63555"/>
                    <a:pt x="16641" y="63474"/>
                  </a:cubicBezTo>
                  <a:cubicBezTo>
                    <a:pt x="16749" y="63339"/>
                    <a:pt x="16749" y="63124"/>
                    <a:pt x="16615" y="63017"/>
                  </a:cubicBezTo>
                  <a:cubicBezTo>
                    <a:pt x="16023" y="62479"/>
                    <a:pt x="15459" y="61942"/>
                    <a:pt x="14894" y="61404"/>
                  </a:cubicBezTo>
                  <a:cubicBezTo>
                    <a:pt x="14817" y="61321"/>
                    <a:pt x="14730" y="61286"/>
                    <a:pt x="14647" y="61286"/>
                  </a:cubicBezTo>
                  <a:close/>
                  <a:moveTo>
                    <a:pt x="18165" y="64456"/>
                  </a:moveTo>
                  <a:cubicBezTo>
                    <a:pt x="18067" y="64456"/>
                    <a:pt x="17968" y="64498"/>
                    <a:pt x="17905" y="64576"/>
                  </a:cubicBezTo>
                  <a:cubicBezTo>
                    <a:pt x="17797" y="64711"/>
                    <a:pt x="17797" y="64926"/>
                    <a:pt x="17959" y="65060"/>
                  </a:cubicBezTo>
                  <a:cubicBezTo>
                    <a:pt x="18550" y="65544"/>
                    <a:pt x="19169" y="66028"/>
                    <a:pt x="19814" y="66512"/>
                  </a:cubicBezTo>
                  <a:cubicBezTo>
                    <a:pt x="19868" y="66566"/>
                    <a:pt x="19948" y="66592"/>
                    <a:pt x="20002" y="66592"/>
                  </a:cubicBezTo>
                  <a:cubicBezTo>
                    <a:pt x="20109" y="66592"/>
                    <a:pt x="20217" y="66539"/>
                    <a:pt x="20271" y="66431"/>
                  </a:cubicBezTo>
                  <a:cubicBezTo>
                    <a:pt x="20378" y="66297"/>
                    <a:pt x="20351" y="66082"/>
                    <a:pt x="20190" y="65974"/>
                  </a:cubicBezTo>
                  <a:cubicBezTo>
                    <a:pt x="19572" y="65490"/>
                    <a:pt x="18953" y="65006"/>
                    <a:pt x="18362" y="64522"/>
                  </a:cubicBezTo>
                  <a:cubicBezTo>
                    <a:pt x="18306" y="64477"/>
                    <a:pt x="18236" y="64456"/>
                    <a:pt x="18165" y="64456"/>
                  </a:cubicBezTo>
                  <a:close/>
                  <a:moveTo>
                    <a:pt x="21914" y="67284"/>
                  </a:moveTo>
                  <a:cubicBezTo>
                    <a:pt x="21632" y="67284"/>
                    <a:pt x="21412" y="67688"/>
                    <a:pt x="21722" y="67910"/>
                  </a:cubicBezTo>
                  <a:cubicBezTo>
                    <a:pt x="22341" y="68340"/>
                    <a:pt x="23013" y="68797"/>
                    <a:pt x="23685" y="69227"/>
                  </a:cubicBezTo>
                  <a:cubicBezTo>
                    <a:pt x="23739" y="69254"/>
                    <a:pt x="23819" y="69281"/>
                    <a:pt x="23873" y="69281"/>
                  </a:cubicBezTo>
                  <a:cubicBezTo>
                    <a:pt x="23981" y="69281"/>
                    <a:pt x="24088" y="69200"/>
                    <a:pt x="24142" y="69120"/>
                  </a:cubicBezTo>
                  <a:cubicBezTo>
                    <a:pt x="24250" y="68958"/>
                    <a:pt x="24196" y="68743"/>
                    <a:pt x="24061" y="68662"/>
                  </a:cubicBezTo>
                  <a:cubicBezTo>
                    <a:pt x="23416" y="68232"/>
                    <a:pt x="22744" y="67802"/>
                    <a:pt x="22099" y="67345"/>
                  </a:cubicBezTo>
                  <a:cubicBezTo>
                    <a:pt x="22037" y="67303"/>
                    <a:pt x="21974" y="67284"/>
                    <a:pt x="21914" y="67284"/>
                  </a:cubicBezTo>
                  <a:close/>
                  <a:moveTo>
                    <a:pt x="25865" y="69817"/>
                  </a:moveTo>
                  <a:cubicBezTo>
                    <a:pt x="25555" y="69817"/>
                    <a:pt x="25362" y="70283"/>
                    <a:pt x="25701" y="70464"/>
                  </a:cubicBezTo>
                  <a:cubicBezTo>
                    <a:pt x="26373" y="70840"/>
                    <a:pt x="27072" y="71243"/>
                    <a:pt x="27771" y="71620"/>
                  </a:cubicBezTo>
                  <a:cubicBezTo>
                    <a:pt x="27825" y="71647"/>
                    <a:pt x="27879" y="71647"/>
                    <a:pt x="27933" y="71647"/>
                  </a:cubicBezTo>
                  <a:cubicBezTo>
                    <a:pt x="28282" y="71647"/>
                    <a:pt x="28390" y="71190"/>
                    <a:pt x="28094" y="71028"/>
                  </a:cubicBezTo>
                  <a:cubicBezTo>
                    <a:pt x="27395" y="70652"/>
                    <a:pt x="26723" y="70276"/>
                    <a:pt x="26051" y="69872"/>
                  </a:cubicBezTo>
                  <a:cubicBezTo>
                    <a:pt x="25987" y="69834"/>
                    <a:pt x="25924" y="69817"/>
                    <a:pt x="25865" y="69817"/>
                  </a:cubicBezTo>
                  <a:close/>
                  <a:moveTo>
                    <a:pt x="30009" y="72067"/>
                  </a:moveTo>
                  <a:cubicBezTo>
                    <a:pt x="29694" y="72067"/>
                    <a:pt x="29519" y="72536"/>
                    <a:pt x="29868" y="72722"/>
                  </a:cubicBezTo>
                  <a:cubicBezTo>
                    <a:pt x="30567" y="73045"/>
                    <a:pt x="31293" y="73394"/>
                    <a:pt x="31992" y="73717"/>
                  </a:cubicBezTo>
                  <a:cubicBezTo>
                    <a:pt x="32046" y="73744"/>
                    <a:pt x="32100" y="73744"/>
                    <a:pt x="32153" y="73744"/>
                  </a:cubicBezTo>
                  <a:cubicBezTo>
                    <a:pt x="32503" y="73744"/>
                    <a:pt x="32611" y="73260"/>
                    <a:pt x="32288" y="73098"/>
                  </a:cubicBezTo>
                  <a:cubicBezTo>
                    <a:pt x="31562" y="72776"/>
                    <a:pt x="30863" y="72426"/>
                    <a:pt x="30164" y="72104"/>
                  </a:cubicBezTo>
                  <a:cubicBezTo>
                    <a:pt x="30110" y="72078"/>
                    <a:pt x="30058" y="72067"/>
                    <a:pt x="30009" y="72067"/>
                  </a:cubicBezTo>
                  <a:close/>
                  <a:moveTo>
                    <a:pt x="34280" y="74013"/>
                  </a:moveTo>
                  <a:cubicBezTo>
                    <a:pt x="33956" y="74013"/>
                    <a:pt x="33789" y="74515"/>
                    <a:pt x="34170" y="74658"/>
                  </a:cubicBezTo>
                  <a:cubicBezTo>
                    <a:pt x="34896" y="74953"/>
                    <a:pt x="35622" y="75249"/>
                    <a:pt x="36374" y="75545"/>
                  </a:cubicBezTo>
                  <a:lnTo>
                    <a:pt x="36482" y="75545"/>
                  </a:lnTo>
                  <a:cubicBezTo>
                    <a:pt x="36491" y="75545"/>
                    <a:pt x="36500" y="75546"/>
                    <a:pt x="36509" y="75546"/>
                  </a:cubicBezTo>
                  <a:cubicBezTo>
                    <a:pt x="36863" y="75546"/>
                    <a:pt x="36957" y="75031"/>
                    <a:pt x="36589" y="74900"/>
                  </a:cubicBezTo>
                  <a:cubicBezTo>
                    <a:pt x="35863" y="74631"/>
                    <a:pt x="35138" y="74335"/>
                    <a:pt x="34412" y="74039"/>
                  </a:cubicBezTo>
                  <a:cubicBezTo>
                    <a:pt x="34366" y="74021"/>
                    <a:pt x="34322" y="74013"/>
                    <a:pt x="34280" y="74013"/>
                  </a:cubicBezTo>
                  <a:close/>
                  <a:moveTo>
                    <a:pt x="38648" y="75673"/>
                  </a:moveTo>
                  <a:cubicBezTo>
                    <a:pt x="38321" y="75673"/>
                    <a:pt x="38201" y="76206"/>
                    <a:pt x="38579" y="76324"/>
                  </a:cubicBezTo>
                  <a:cubicBezTo>
                    <a:pt x="39332" y="76593"/>
                    <a:pt x="40084" y="76835"/>
                    <a:pt x="40837" y="77050"/>
                  </a:cubicBezTo>
                  <a:cubicBezTo>
                    <a:pt x="40864" y="77077"/>
                    <a:pt x="40891" y="77077"/>
                    <a:pt x="40945" y="77077"/>
                  </a:cubicBezTo>
                  <a:lnTo>
                    <a:pt x="40945" y="77104"/>
                  </a:lnTo>
                  <a:cubicBezTo>
                    <a:pt x="40961" y="77106"/>
                    <a:pt x="40977" y="77107"/>
                    <a:pt x="40993" y="77107"/>
                  </a:cubicBezTo>
                  <a:cubicBezTo>
                    <a:pt x="41382" y="77107"/>
                    <a:pt x="41465" y="76484"/>
                    <a:pt x="41025" y="76432"/>
                  </a:cubicBezTo>
                  <a:cubicBezTo>
                    <a:pt x="40272" y="76190"/>
                    <a:pt x="39547" y="75948"/>
                    <a:pt x="38794" y="75706"/>
                  </a:cubicBezTo>
                  <a:cubicBezTo>
                    <a:pt x="38742" y="75683"/>
                    <a:pt x="38693" y="75673"/>
                    <a:pt x="38648" y="75673"/>
                  </a:cubicBezTo>
                  <a:close/>
                  <a:moveTo>
                    <a:pt x="43189" y="77065"/>
                  </a:moveTo>
                  <a:cubicBezTo>
                    <a:pt x="42828" y="77065"/>
                    <a:pt x="42698" y="77623"/>
                    <a:pt x="43095" y="77722"/>
                  </a:cubicBezTo>
                  <a:cubicBezTo>
                    <a:pt x="43848" y="77937"/>
                    <a:pt x="44628" y="78153"/>
                    <a:pt x="45380" y="78341"/>
                  </a:cubicBezTo>
                  <a:lnTo>
                    <a:pt x="45461" y="78341"/>
                  </a:lnTo>
                  <a:cubicBezTo>
                    <a:pt x="45479" y="78343"/>
                    <a:pt x="45496" y="78344"/>
                    <a:pt x="45512" y="78344"/>
                  </a:cubicBezTo>
                  <a:cubicBezTo>
                    <a:pt x="45923" y="78344"/>
                    <a:pt x="45981" y="77720"/>
                    <a:pt x="45542" y="77669"/>
                  </a:cubicBezTo>
                  <a:cubicBezTo>
                    <a:pt x="44789" y="77480"/>
                    <a:pt x="44036" y="77292"/>
                    <a:pt x="43283" y="77077"/>
                  </a:cubicBezTo>
                  <a:cubicBezTo>
                    <a:pt x="43251" y="77069"/>
                    <a:pt x="43219" y="77065"/>
                    <a:pt x="43189" y="77065"/>
                  </a:cubicBezTo>
                  <a:close/>
                  <a:moveTo>
                    <a:pt x="47744" y="78194"/>
                  </a:moveTo>
                  <a:cubicBezTo>
                    <a:pt x="47592" y="78194"/>
                    <a:pt x="47469" y="78315"/>
                    <a:pt x="47424" y="78475"/>
                  </a:cubicBezTo>
                  <a:cubicBezTo>
                    <a:pt x="47397" y="78636"/>
                    <a:pt x="47504" y="78825"/>
                    <a:pt x="47692" y="78851"/>
                  </a:cubicBezTo>
                  <a:cubicBezTo>
                    <a:pt x="48445" y="79013"/>
                    <a:pt x="49198" y="79174"/>
                    <a:pt x="49951" y="79309"/>
                  </a:cubicBezTo>
                  <a:lnTo>
                    <a:pt x="50058" y="79309"/>
                  </a:lnTo>
                  <a:cubicBezTo>
                    <a:pt x="50076" y="79311"/>
                    <a:pt x="50093" y="79312"/>
                    <a:pt x="50109" y="79312"/>
                  </a:cubicBezTo>
                  <a:cubicBezTo>
                    <a:pt x="50519" y="79312"/>
                    <a:pt x="50553" y="78688"/>
                    <a:pt x="50139" y="78636"/>
                  </a:cubicBezTo>
                  <a:lnTo>
                    <a:pt x="50058" y="78636"/>
                  </a:lnTo>
                  <a:cubicBezTo>
                    <a:pt x="49332" y="78502"/>
                    <a:pt x="48580" y="78368"/>
                    <a:pt x="47827" y="78206"/>
                  </a:cubicBezTo>
                  <a:cubicBezTo>
                    <a:pt x="47798" y="78198"/>
                    <a:pt x="47771" y="78194"/>
                    <a:pt x="47744" y="78194"/>
                  </a:cubicBezTo>
                  <a:close/>
                  <a:moveTo>
                    <a:pt x="52377" y="79033"/>
                  </a:moveTo>
                  <a:cubicBezTo>
                    <a:pt x="51983" y="79033"/>
                    <a:pt x="51911" y="79636"/>
                    <a:pt x="52316" y="79712"/>
                  </a:cubicBezTo>
                  <a:cubicBezTo>
                    <a:pt x="53096" y="79846"/>
                    <a:pt x="53876" y="79954"/>
                    <a:pt x="54655" y="80088"/>
                  </a:cubicBezTo>
                  <a:lnTo>
                    <a:pt x="54709" y="80088"/>
                  </a:lnTo>
                  <a:lnTo>
                    <a:pt x="54709" y="80061"/>
                  </a:lnTo>
                  <a:cubicBezTo>
                    <a:pt x="54727" y="80063"/>
                    <a:pt x="54744" y="80064"/>
                    <a:pt x="54760" y="80064"/>
                  </a:cubicBezTo>
                  <a:cubicBezTo>
                    <a:pt x="55168" y="80064"/>
                    <a:pt x="55177" y="79441"/>
                    <a:pt x="54763" y="79389"/>
                  </a:cubicBezTo>
                  <a:cubicBezTo>
                    <a:pt x="53983" y="79282"/>
                    <a:pt x="53204" y="79147"/>
                    <a:pt x="52451" y="79040"/>
                  </a:cubicBezTo>
                  <a:cubicBezTo>
                    <a:pt x="52425" y="79035"/>
                    <a:pt x="52400" y="79033"/>
                    <a:pt x="52377" y="79033"/>
                  </a:cubicBezTo>
                  <a:close/>
                  <a:moveTo>
                    <a:pt x="57027" y="79762"/>
                  </a:moveTo>
                  <a:cubicBezTo>
                    <a:pt x="56637" y="79762"/>
                    <a:pt x="56555" y="80386"/>
                    <a:pt x="56994" y="80438"/>
                  </a:cubicBezTo>
                  <a:lnTo>
                    <a:pt x="57075" y="80438"/>
                  </a:lnTo>
                  <a:lnTo>
                    <a:pt x="59306" y="80787"/>
                  </a:lnTo>
                  <a:lnTo>
                    <a:pt x="59360" y="80787"/>
                  </a:lnTo>
                  <a:cubicBezTo>
                    <a:pt x="59369" y="80788"/>
                    <a:pt x="59378" y="80788"/>
                    <a:pt x="59387" y="80788"/>
                  </a:cubicBezTo>
                  <a:cubicBezTo>
                    <a:pt x="59819" y="80788"/>
                    <a:pt x="59862" y="80141"/>
                    <a:pt x="59414" y="80115"/>
                  </a:cubicBezTo>
                  <a:lnTo>
                    <a:pt x="57156" y="79766"/>
                  </a:lnTo>
                  <a:lnTo>
                    <a:pt x="57075" y="79766"/>
                  </a:lnTo>
                  <a:cubicBezTo>
                    <a:pt x="57058" y="79763"/>
                    <a:pt x="57042" y="79762"/>
                    <a:pt x="57027" y="79762"/>
                  </a:cubicBezTo>
                  <a:close/>
                  <a:moveTo>
                    <a:pt x="61679" y="80458"/>
                  </a:moveTo>
                  <a:cubicBezTo>
                    <a:pt x="61285" y="80458"/>
                    <a:pt x="61214" y="81061"/>
                    <a:pt x="61645" y="81137"/>
                  </a:cubicBezTo>
                  <a:cubicBezTo>
                    <a:pt x="62425" y="81271"/>
                    <a:pt x="63205" y="81405"/>
                    <a:pt x="63957" y="81540"/>
                  </a:cubicBezTo>
                  <a:lnTo>
                    <a:pt x="64011" y="81540"/>
                  </a:lnTo>
                  <a:cubicBezTo>
                    <a:pt x="64020" y="81540"/>
                    <a:pt x="64029" y="81541"/>
                    <a:pt x="64037" y="81541"/>
                  </a:cubicBezTo>
                  <a:cubicBezTo>
                    <a:pt x="64470" y="81541"/>
                    <a:pt x="64513" y="80894"/>
                    <a:pt x="64065" y="80868"/>
                  </a:cubicBezTo>
                  <a:cubicBezTo>
                    <a:pt x="63312" y="80733"/>
                    <a:pt x="62532" y="80599"/>
                    <a:pt x="61753" y="80465"/>
                  </a:cubicBezTo>
                  <a:cubicBezTo>
                    <a:pt x="61727" y="80460"/>
                    <a:pt x="61702" y="80458"/>
                    <a:pt x="61679" y="80458"/>
                  </a:cubicBezTo>
                  <a:close/>
                  <a:moveTo>
                    <a:pt x="66356" y="81294"/>
                  </a:moveTo>
                  <a:cubicBezTo>
                    <a:pt x="66188" y="81294"/>
                    <a:pt x="66050" y="81419"/>
                    <a:pt x="66000" y="81567"/>
                  </a:cubicBezTo>
                  <a:cubicBezTo>
                    <a:pt x="65974" y="81755"/>
                    <a:pt x="66081" y="81943"/>
                    <a:pt x="66269" y="81970"/>
                  </a:cubicBezTo>
                  <a:cubicBezTo>
                    <a:pt x="67076" y="82131"/>
                    <a:pt x="67829" y="82293"/>
                    <a:pt x="68554" y="82454"/>
                  </a:cubicBezTo>
                  <a:lnTo>
                    <a:pt x="68635" y="82454"/>
                  </a:lnTo>
                  <a:lnTo>
                    <a:pt x="68635" y="82481"/>
                  </a:lnTo>
                  <a:cubicBezTo>
                    <a:pt x="68653" y="82483"/>
                    <a:pt x="68670" y="82484"/>
                    <a:pt x="68686" y="82484"/>
                  </a:cubicBezTo>
                  <a:cubicBezTo>
                    <a:pt x="69096" y="82484"/>
                    <a:pt x="69129" y="81860"/>
                    <a:pt x="68716" y="81809"/>
                  </a:cubicBezTo>
                  <a:cubicBezTo>
                    <a:pt x="67963" y="81647"/>
                    <a:pt x="67210" y="81459"/>
                    <a:pt x="66404" y="81298"/>
                  </a:cubicBezTo>
                  <a:cubicBezTo>
                    <a:pt x="66387" y="81296"/>
                    <a:pt x="66371" y="81294"/>
                    <a:pt x="66356" y="81294"/>
                  </a:cubicBezTo>
                  <a:close/>
                  <a:moveTo>
                    <a:pt x="70907" y="82361"/>
                  </a:moveTo>
                  <a:cubicBezTo>
                    <a:pt x="70546" y="82361"/>
                    <a:pt x="70415" y="82921"/>
                    <a:pt x="70813" y="83045"/>
                  </a:cubicBezTo>
                  <a:cubicBezTo>
                    <a:pt x="71592" y="83260"/>
                    <a:pt x="72345" y="83476"/>
                    <a:pt x="73071" y="83717"/>
                  </a:cubicBezTo>
                  <a:lnTo>
                    <a:pt x="73178" y="83717"/>
                  </a:lnTo>
                  <a:cubicBezTo>
                    <a:pt x="73203" y="83722"/>
                    <a:pt x="73226" y="83724"/>
                    <a:pt x="73248" y="83724"/>
                  </a:cubicBezTo>
                  <a:cubicBezTo>
                    <a:pt x="73619" y="83724"/>
                    <a:pt x="73690" y="83121"/>
                    <a:pt x="73259" y="83045"/>
                  </a:cubicBezTo>
                  <a:cubicBezTo>
                    <a:pt x="72560" y="82830"/>
                    <a:pt x="71781" y="82588"/>
                    <a:pt x="71001" y="82373"/>
                  </a:cubicBezTo>
                  <a:cubicBezTo>
                    <a:pt x="70968" y="82365"/>
                    <a:pt x="70937" y="82361"/>
                    <a:pt x="70907" y="82361"/>
                  </a:cubicBezTo>
                  <a:close/>
                  <a:moveTo>
                    <a:pt x="75360" y="83825"/>
                  </a:moveTo>
                  <a:cubicBezTo>
                    <a:pt x="75041" y="83825"/>
                    <a:pt x="74891" y="84327"/>
                    <a:pt x="75249" y="84470"/>
                  </a:cubicBezTo>
                  <a:cubicBezTo>
                    <a:pt x="76001" y="84766"/>
                    <a:pt x="76727" y="85062"/>
                    <a:pt x="77399" y="85384"/>
                  </a:cubicBezTo>
                  <a:cubicBezTo>
                    <a:pt x="77453" y="85384"/>
                    <a:pt x="77480" y="85411"/>
                    <a:pt x="77534" y="85411"/>
                  </a:cubicBezTo>
                  <a:cubicBezTo>
                    <a:pt x="77668" y="85411"/>
                    <a:pt x="77803" y="85331"/>
                    <a:pt x="77856" y="85223"/>
                  </a:cubicBezTo>
                  <a:cubicBezTo>
                    <a:pt x="77910" y="85035"/>
                    <a:pt x="77856" y="84847"/>
                    <a:pt x="77668" y="84766"/>
                  </a:cubicBezTo>
                  <a:cubicBezTo>
                    <a:pt x="76996" y="84443"/>
                    <a:pt x="76243" y="84121"/>
                    <a:pt x="75490" y="83852"/>
                  </a:cubicBezTo>
                  <a:cubicBezTo>
                    <a:pt x="75445" y="83834"/>
                    <a:pt x="75401" y="83825"/>
                    <a:pt x="75360" y="83825"/>
                  </a:cubicBezTo>
                  <a:close/>
                  <a:moveTo>
                    <a:pt x="79627" y="85795"/>
                  </a:moveTo>
                  <a:cubicBezTo>
                    <a:pt x="79328" y="85795"/>
                    <a:pt x="79126" y="86250"/>
                    <a:pt x="79469" y="86433"/>
                  </a:cubicBezTo>
                  <a:cubicBezTo>
                    <a:pt x="80141" y="86809"/>
                    <a:pt x="80814" y="87239"/>
                    <a:pt x="81432" y="87643"/>
                  </a:cubicBezTo>
                  <a:cubicBezTo>
                    <a:pt x="81486" y="87696"/>
                    <a:pt x="81566" y="87723"/>
                    <a:pt x="81620" y="87723"/>
                  </a:cubicBezTo>
                  <a:cubicBezTo>
                    <a:pt x="81970" y="87723"/>
                    <a:pt x="82104" y="87293"/>
                    <a:pt x="81808" y="87105"/>
                  </a:cubicBezTo>
                  <a:cubicBezTo>
                    <a:pt x="81190" y="86648"/>
                    <a:pt x="80491" y="86245"/>
                    <a:pt x="79792" y="85841"/>
                  </a:cubicBezTo>
                  <a:cubicBezTo>
                    <a:pt x="79736" y="85809"/>
                    <a:pt x="79680" y="85795"/>
                    <a:pt x="79627" y="85795"/>
                  </a:cubicBezTo>
                  <a:close/>
                  <a:moveTo>
                    <a:pt x="83492" y="88468"/>
                  </a:moveTo>
                  <a:cubicBezTo>
                    <a:pt x="83220" y="88468"/>
                    <a:pt x="83011" y="88834"/>
                    <a:pt x="83287" y="89067"/>
                  </a:cubicBezTo>
                  <a:cubicBezTo>
                    <a:pt x="83878" y="89551"/>
                    <a:pt x="84470" y="90089"/>
                    <a:pt x="85007" y="90627"/>
                  </a:cubicBezTo>
                  <a:cubicBezTo>
                    <a:pt x="85061" y="90707"/>
                    <a:pt x="85142" y="90734"/>
                    <a:pt x="85249" y="90734"/>
                  </a:cubicBezTo>
                  <a:cubicBezTo>
                    <a:pt x="85545" y="90734"/>
                    <a:pt x="85680" y="90385"/>
                    <a:pt x="85464" y="90170"/>
                  </a:cubicBezTo>
                  <a:cubicBezTo>
                    <a:pt x="84927" y="89605"/>
                    <a:pt x="84335" y="89067"/>
                    <a:pt x="83717" y="88557"/>
                  </a:cubicBezTo>
                  <a:cubicBezTo>
                    <a:pt x="83643" y="88494"/>
                    <a:pt x="83565" y="88468"/>
                    <a:pt x="83492" y="88468"/>
                  </a:cubicBezTo>
                  <a:close/>
                  <a:moveTo>
                    <a:pt x="86831" y="91810"/>
                  </a:moveTo>
                  <a:cubicBezTo>
                    <a:pt x="86578" y="91810"/>
                    <a:pt x="86351" y="92093"/>
                    <a:pt x="86567" y="92347"/>
                  </a:cubicBezTo>
                  <a:cubicBezTo>
                    <a:pt x="87051" y="92966"/>
                    <a:pt x="87481" y="93584"/>
                    <a:pt x="87911" y="94229"/>
                  </a:cubicBezTo>
                  <a:cubicBezTo>
                    <a:pt x="87965" y="94337"/>
                    <a:pt x="88072" y="94390"/>
                    <a:pt x="88180" y="94390"/>
                  </a:cubicBezTo>
                  <a:lnTo>
                    <a:pt x="88207" y="94390"/>
                  </a:lnTo>
                  <a:cubicBezTo>
                    <a:pt x="88475" y="94390"/>
                    <a:pt x="88637" y="94095"/>
                    <a:pt x="88475" y="93880"/>
                  </a:cubicBezTo>
                  <a:cubicBezTo>
                    <a:pt x="88045" y="93207"/>
                    <a:pt x="87588" y="92535"/>
                    <a:pt x="87104" y="91944"/>
                  </a:cubicBezTo>
                  <a:cubicBezTo>
                    <a:pt x="87024" y="91849"/>
                    <a:pt x="86926" y="91810"/>
                    <a:pt x="86831" y="91810"/>
                  </a:cubicBezTo>
                  <a:close/>
                  <a:moveTo>
                    <a:pt x="89388" y="95737"/>
                  </a:moveTo>
                  <a:cubicBezTo>
                    <a:pt x="89168" y="95737"/>
                    <a:pt x="88940" y="95973"/>
                    <a:pt x="89067" y="96245"/>
                  </a:cubicBezTo>
                  <a:cubicBezTo>
                    <a:pt x="89416" y="96891"/>
                    <a:pt x="89766" y="97590"/>
                    <a:pt x="90089" y="98342"/>
                  </a:cubicBezTo>
                  <a:cubicBezTo>
                    <a:pt x="90142" y="98450"/>
                    <a:pt x="90250" y="98530"/>
                    <a:pt x="90384" y="98530"/>
                  </a:cubicBezTo>
                  <a:cubicBezTo>
                    <a:pt x="90438" y="98530"/>
                    <a:pt x="90492" y="98530"/>
                    <a:pt x="90519" y="98504"/>
                  </a:cubicBezTo>
                  <a:cubicBezTo>
                    <a:pt x="90707" y="98423"/>
                    <a:pt x="90787" y="98235"/>
                    <a:pt x="90707" y="98073"/>
                  </a:cubicBezTo>
                  <a:cubicBezTo>
                    <a:pt x="90384" y="97321"/>
                    <a:pt x="90035" y="96595"/>
                    <a:pt x="89658" y="95923"/>
                  </a:cubicBezTo>
                  <a:cubicBezTo>
                    <a:pt x="89597" y="95792"/>
                    <a:pt x="89494" y="95737"/>
                    <a:pt x="89388" y="95737"/>
                  </a:cubicBezTo>
                  <a:close/>
                  <a:moveTo>
                    <a:pt x="91257" y="100032"/>
                  </a:moveTo>
                  <a:cubicBezTo>
                    <a:pt x="91043" y="100032"/>
                    <a:pt x="90822" y="100226"/>
                    <a:pt x="90922" y="100493"/>
                  </a:cubicBezTo>
                  <a:cubicBezTo>
                    <a:pt x="91191" y="101192"/>
                    <a:pt x="91433" y="101945"/>
                    <a:pt x="91675" y="102724"/>
                  </a:cubicBezTo>
                  <a:cubicBezTo>
                    <a:pt x="91723" y="102845"/>
                    <a:pt x="91836" y="102944"/>
                    <a:pt x="91955" y="102944"/>
                  </a:cubicBezTo>
                  <a:cubicBezTo>
                    <a:pt x="91969" y="102944"/>
                    <a:pt x="91983" y="102942"/>
                    <a:pt x="91997" y="102939"/>
                  </a:cubicBezTo>
                  <a:lnTo>
                    <a:pt x="92078" y="102939"/>
                  </a:lnTo>
                  <a:cubicBezTo>
                    <a:pt x="92266" y="102886"/>
                    <a:pt x="92374" y="102698"/>
                    <a:pt x="92320" y="102509"/>
                  </a:cubicBezTo>
                  <a:cubicBezTo>
                    <a:pt x="92078" y="101730"/>
                    <a:pt x="91809" y="100977"/>
                    <a:pt x="91567" y="100278"/>
                  </a:cubicBezTo>
                  <a:cubicBezTo>
                    <a:pt x="91516" y="100104"/>
                    <a:pt x="91388" y="100032"/>
                    <a:pt x="91257" y="100032"/>
                  </a:cubicBezTo>
                  <a:close/>
                  <a:moveTo>
                    <a:pt x="92657" y="104539"/>
                  </a:moveTo>
                  <a:cubicBezTo>
                    <a:pt x="92627" y="104539"/>
                    <a:pt x="92595" y="104543"/>
                    <a:pt x="92562" y="104552"/>
                  </a:cubicBezTo>
                  <a:cubicBezTo>
                    <a:pt x="92374" y="104606"/>
                    <a:pt x="92266" y="104794"/>
                    <a:pt x="92320" y="104956"/>
                  </a:cubicBezTo>
                  <a:cubicBezTo>
                    <a:pt x="92508" y="105655"/>
                    <a:pt x="92696" y="106407"/>
                    <a:pt x="92911" y="107241"/>
                  </a:cubicBezTo>
                  <a:cubicBezTo>
                    <a:pt x="92938" y="107375"/>
                    <a:pt x="93073" y="107483"/>
                    <a:pt x="93234" y="107483"/>
                  </a:cubicBezTo>
                  <a:lnTo>
                    <a:pt x="93315" y="107483"/>
                  </a:lnTo>
                  <a:cubicBezTo>
                    <a:pt x="93476" y="107429"/>
                    <a:pt x="93610" y="107241"/>
                    <a:pt x="93557" y="107080"/>
                  </a:cubicBezTo>
                  <a:cubicBezTo>
                    <a:pt x="93341" y="106246"/>
                    <a:pt x="93153" y="105493"/>
                    <a:pt x="92965" y="104794"/>
                  </a:cubicBezTo>
                  <a:cubicBezTo>
                    <a:pt x="92921" y="104639"/>
                    <a:pt x="92803" y="104539"/>
                    <a:pt x="92657" y="104539"/>
                  </a:cubicBezTo>
                  <a:close/>
                  <a:moveTo>
                    <a:pt x="93783" y="109104"/>
                  </a:moveTo>
                  <a:cubicBezTo>
                    <a:pt x="93588" y="109104"/>
                    <a:pt x="93386" y="109260"/>
                    <a:pt x="93449" y="109526"/>
                  </a:cubicBezTo>
                  <a:lnTo>
                    <a:pt x="93987" y="111811"/>
                  </a:lnTo>
                  <a:cubicBezTo>
                    <a:pt x="94014" y="111972"/>
                    <a:pt x="94148" y="112080"/>
                    <a:pt x="94309" y="112080"/>
                  </a:cubicBezTo>
                  <a:cubicBezTo>
                    <a:pt x="94336" y="112080"/>
                    <a:pt x="94363" y="112080"/>
                    <a:pt x="94390" y="112053"/>
                  </a:cubicBezTo>
                  <a:cubicBezTo>
                    <a:pt x="94551" y="112026"/>
                    <a:pt x="94659" y="111838"/>
                    <a:pt x="94632" y="111650"/>
                  </a:cubicBezTo>
                  <a:lnTo>
                    <a:pt x="94094" y="109365"/>
                  </a:lnTo>
                  <a:cubicBezTo>
                    <a:pt x="94060" y="109185"/>
                    <a:pt x="93923" y="109104"/>
                    <a:pt x="93783" y="109104"/>
                  </a:cubicBezTo>
                  <a:close/>
                  <a:moveTo>
                    <a:pt x="133479" y="112241"/>
                  </a:moveTo>
                  <a:cubicBezTo>
                    <a:pt x="132807" y="112241"/>
                    <a:pt x="132135" y="112241"/>
                    <a:pt x="131463" y="112295"/>
                  </a:cubicBezTo>
                  <a:cubicBezTo>
                    <a:pt x="131006" y="112295"/>
                    <a:pt x="131033" y="112967"/>
                    <a:pt x="131463" y="112967"/>
                  </a:cubicBezTo>
                  <a:lnTo>
                    <a:pt x="131490" y="112967"/>
                  </a:lnTo>
                  <a:cubicBezTo>
                    <a:pt x="132135" y="112913"/>
                    <a:pt x="132807" y="112913"/>
                    <a:pt x="133479" y="112913"/>
                  </a:cubicBezTo>
                  <a:lnTo>
                    <a:pt x="133829" y="112913"/>
                  </a:lnTo>
                  <a:cubicBezTo>
                    <a:pt x="134286" y="112913"/>
                    <a:pt x="134286" y="112241"/>
                    <a:pt x="133829" y="112241"/>
                  </a:cubicBezTo>
                  <a:close/>
                  <a:moveTo>
                    <a:pt x="136195" y="112321"/>
                  </a:moveTo>
                  <a:cubicBezTo>
                    <a:pt x="135763" y="112321"/>
                    <a:pt x="135720" y="112968"/>
                    <a:pt x="136168" y="112994"/>
                  </a:cubicBezTo>
                  <a:cubicBezTo>
                    <a:pt x="136947" y="113048"/>
                    <a:pt x="137727" y="113128"/>
                    <a:pt x="138480" y="113236"/>
                  </a:cubicBezTo>
                  <a:lnTo>
                    <a:pt x="138533" y="113236"/>
                  </a:lnTo>
                  <a:lnTo>
                    <a:pt x="138533" y="113263"/>
                  </a:lnTo>
                  <a:cubicBezTo>
                    <a:pt x="138722" y="113236"/>
                    <a:pt x="138856" y="113102"/>
                    <a:pt x="138856" y="112940"/>
                  </a:cubicBezTo>
                  <a:cubicBezTo>
                    <a:pt x="138883" y="112752"/>
                    <a:pt x="138749" y="112591"/>
                    <a:pt x="138560" y="112564"/>
                  </a:cubicBezTo>
                  <a:cubicBezTo>
                    <a:pt x="137781" y="112456"/>
                    <a:pt x="137001" y="112376"/>
                    <a:pt x="136221" y="112322"/>
                  </a:cubicBezTo>
                  <a:cubicBezTo>
                    <a:pt x="136212" y="112321"/>
                    <a:pt x="136204" y="112321"/>
                    <a:pt x="136195" y="112321"/>
                  </a:cubicBezTo>
                  <a:close/>
                  <a:moveTo>
                    <a:pt x="129148" y="112507"/>
                  </a:moveTo>
                  <a:cubicBezTo>
                    <a:pt x="129132" y="112507"/>
                    <a:pt x="129115" y="112508"/>
                    <a:pt x="129097" y="112510"/>
                  </a:cubicBezTo>
                  <a:cubicBezTo>
                    <a:pt x="128318" y="112564"/>
                    <a:pt x="127538" y="112698"/>
                    <a:pt x="126758" y="112833"/>
                  </a:cubicBezTo>
                  <a:cubicBezTo>
                    <a:pt x="126310" y="112859"/>
                    <a:pt x="126379" y="113506"/>
                    <a:pt x="126787" y="113506"/>
                  </a:cubicBezTo>
                  <a:cubicBezTo>
                    <a:pt x="126795" y="113506"/>
                    <a:pt x="126804" y="113505"/>
                    <a:pt x="126812" y="113505"/>
                  </a:cubicBezTo>
                  <a:lnTo>
                    <a:pt x="126893" y="113505"/>
                  </a:lnTo>
                  <a:cubicBezTo>
                    <a:pt x="127645" y="113370"/>
                    <a:pt x="128425" y="113263"/>
                    <a:pt x="129178" y="113182"/>
                  </a:cubicBezTo>
                  <a:cubicBezTo>
                    <a:pt x="129617" y="113131"/>
                    <a:pt x="129560" y="112507"/>
                    <a:pt x="129148" y="112507"/>
                  </a:cubicBezTo>
                  <a:close/>
                  <a:moveTo>
                    <a:pt x="140852" y="112934"/>
                  </a:moveTo>
                  <a:cubicBezTo>
                    <a:pt x="140456" y="112934"/>
                    <a:pt x="140360" y="113536"/>
                    <a:pt x="140792" y="113612"/>
                  </a:cubicBezTo>
                  <a:cubicBezTo>
                    <a:pt x="141544" y="113747"/>
                    <a:pt x="142324" y="113935"/>
                    <a:pt x="143077" y="114123"/>
                  </a:cubicBezTo>
                  <a:lnTo>
                    <a:pt x="143158" y="114123"/>
                  </a:lnTo>
                  <a:cubicBezTo>
                    <a:pt x="143174" y="114125"/>
                    <a:pt x="143190" y="114126"/>
                    <a:pt x="143206" y="114126"/>
                  </a:cubicBezTo>
                  <a:cubicBezTo>
                    <a:pt x="143593" y="114126"/>
                    <a:pt x="143652" y="113503"/>
                    <a:pt x="143238" y="113451"/>
                  </a:cubicBezTo>
                  <a:cubicBezTo>
                    <a:pt x="142459" y="113263"/>
                    <a:pt x="141679" y="113102"/>
                    <a:pt x="140926" y="112940"/>
                  </a:cubicBezTo>
                  <a:cubicBezTo>
                    <a:pt x="140900" y="112936"/>
                    <a:pt x="140876" y="112934"/>
                    <a:pt x="140852" y="112934"/>
                  </a:cubicBezTo>
                  <a:close/>
                  <a:moveTo>
                    <a:pt x="124574" y="113320"/>
                  </a:moveTo>
                  <a:cubicBezTo>
                    <a:pt x="124534" y="113320"/>
                    <a:pt x="124492" y="113327"/>
                    <a:pt x="124446" y="113344"/>
                  </a:cubicBezTo>
                  <a:cubicBezTo>
                    <a:pt x="123667" y="113532"/>
                    <a:pt x="122914" y="113774"/>
                    <a:pt x="122161" y="114016"/>
                  </a:cubicBezTo>
                  <a:cubicBezTo>
                    <a:pt x="121973" y="114069"/>
                    <a:pt x="121892" y="114258"/>
                    <a:pt x="121946" y="114446"/>
                  </a:cubicBezTo>
                  <a:cubicBezTo>
                    <a:pt x="122000" y="114580"/>
                    <a:pt x="122107" y="114661"/>
                    <a:pt x="122269" y="114661"/>
                  </a:cubicBezTo>
                  <a:cubicBezTo>
                    <a:pt x="122296" y="114661"/>
                    <a:pt x="122349" y="114661"/>
                    <a:pt x="122376" y="114634"/>
                  </a:cubicBezTo>
                  <a:cubicBezTo>
                    <a:pt x="123102" y="114392"/>
                    <a:pt x="123855" y="114177"/>
                    <a:pt x="124608" y="113989"/>
                  </a:cubicBezTo>
                  <a:cubicBezTo>
                    <a:pt x="125043" y="113916"/>
                    <a:pt x="124934" y="113320"/>
                    <a:pt x="124574" y="113320"/>
                  </a:cubicBezTo>
                  <a:close/>
                  <a:moveTo>
                    <a:pt x="145409" y="114078"/>
                  </a:moveTo>
                  <a:cubicBezTo>
                    <a:pt x="145059" y="114078"/>
                    <a:pt x="144918" y="114620"/>
                    <a:pt x="145308" y="114741"/>
                  </a:cubicBezTo>
                  <a:cubicBezTo>
                    <a:pt x="146061" y="114983"/>
                    <a:pt x="146787" y="115225"/>
                    <a:pt x="147513" y="115494"/>
                  </a:cubicBezTo>
                  <a:cubicBezTo>
                    <a:pt x="147566" y="115521"/>
                    <a:pt x="147593" y="115521"/>
                    <a:pt x="147647" y="115521"/>
                  </a:cubicBezTo>
                  <a:cubicBezTo>
                    <a:pt x="148024" y="115521"/>
                    <a:pt x="148104" y="115010"/>
                    <a:pt x="147755" y="114876"/>
                  </a:cubicBezTo>
                  <a:cubicBezTo>
                    <a:pt x="147029" y="114607"/>
                    <a:pt x="146276" y="114338"/>
                    <a:pt x="145523" y="114096"/>
                  </a:cubicBezTo>
                  <a:cubicBezTo>
                    <a:pt x="145483" y="114084"/>
                    <a:pt x="145445" y="114078"/>
                    <a:pt x="145409" y="114078"/>
                  </a:cubicBezTo>
                  <a:close/>
                  <a:moveTo>
                    <a:pt x="216740" y="115301"/>
                  </a:moveTo>
                  <a:cubicBezTo>
                    <a:pt x="216027" y="115301"/>
                    <a:pt x="215300" y="115389"/>
                    <a:pt x="214615" y="115602"/>
                  </a:cubicBezTo>
                  <a:cubicBezTo>
                    <a:pt x="214176" y="115653"/>
                    <a:pt x="214258" y="116277"/>
                    <a:pt x="214648" y="116277"/>
                  </a:cubicBezTo>
                  <a:cubicBezTo>
                    <a:pt x="214663" y="116277"/>
                    <a:pt x="214679" y="116276"/>
                    <a:pt x="214696" y="116274"/>
                  </a:cubicBezTo>
                  <a:lnTo>
                    <a:pt x="214723" y="116274"/>
                  </a:lnTo>
                  <a:cubicBezTo>
                    <a:pt x="214750" y="116274"/>
                    <a:pt x="214776" y="116247"/>
                    <a:pt x="214830" y="116247"/>
                  </a:cubicBezTo>
                  <a:cubicBezTo>
                    <a:pt x="215443" y="116058"/>
                    <a:pt x="216097" y="115973"/>
                    <a:pt x="216757" y="115973"/>
                  </a:cubicBezTo>
                  <a:cubicBezTo>
                    <a:pt x="216849" y="115973"/>
                    <a:pt x="216942" y="115975"/>
                    <a:pt x="217035" y="115978"/>
                  </a:cubicBezTo>
                  <a:cubicBezTo>
                    <a:pt x="217223" y="115978"/>
                    <a:pt x="217384" y="115817"/>
                    <a:pt x="217384" y="115629"/>
                  </a:cubicBezTo>
                  <a:cubicBezTo>
                    <a:pt x="217384" y="115440"/>
                    <a:pt x="217223" y="115306"/>
                    <a:pt x="217035" y="115306"/>
                  </a:cubicBezTo>
                  <a:cubicBezTo>
                    <a:pt x="216937" y="115303"/>
                    <a:pt x="216839" y="115301"/>
                    <a:pt x="216740" y="115301"/>
                  </a:cubicBezTo>
                  <a:close/>
                  <a:moveTo>
                    <a:pt x="119930" y="114849"/>
                  </a:moveTo>
                  <a:cubicBezTo>
                    <a:pt x="119204" y="115145"/>
                    <a:pt x="118478" y="115467"/>
                    <a:pt x="117779" y="115817"/>
                  </a:cubicBezTo>
                  <a:cubicBezTo>
                    <a:pt x="117456" y="115978"/>
                    <a:pt x="117564" y="116462"/>
                    <a:pt x="117913" y="116462"/>
                  </a:cubicBezTo>
                  <a:lnTo>
                    <a:pt x="117940" y="116462"/>
                  </a:lnTo>
                  <a:cubicBezTo>
                    <a:pt x="117967" y="116435"/>
                    <a:pt x="118021" y="116435"/>
                    <a:pt x="118075" y="116408"/>
                  </a:cubicBezTo>
                  <a:cubicBezTo>
                    <a:pt x="118774" y="116059"/>
                    <a:pt x="119473" y="115736"/>
                    <a:pt x="120199" y="115467"/>
                  </a:cubicBezTo>
                  <a:lnTo>
                    <a:pt x="120064" y="115145"/>
                  </a:lnTo>
                  <a:lnTo>
                    <a:pt x="119930" y="114849"/>
                  </a:lnTo>
                  <a:close/>
                  <a:moveTo>
                    <a:pt x="94831" y="113701"/>
                  </a:moveTo>
                  <a:cubicBezTo>
                    <a:pt x="94640" y="113701"/>
                    <a:pt x="94449" y="113856"/>
                    <a:pt x="94497" y="114096"/>
                  </a:cubicBezTo>
                  <a:cubicBezTo>
                    <a:pt x="94686" y="114930"/>
                    <a:pt x="94874" y="115682"/>
                    <a:pt x="95062" y="116381"/>
                  </a:cubicBezTo>
                  <a:cubicBezTo>
                    <a:pt x="95116" y="116543"/>
                    <a:pt x="95250" y="116650"/>
                    <a:pt x="95412" y="116650"/>
                  </a:cubicBezTo>
                  <a:cubicBezTo>
                    <a:pt x="95438" y="116650"/>
                    <a:pt x="95465" y="116650"/>
                    <a:pt x="95492" y="116623"/>
                  </a:cubicBezTo>
                  <a:cubicBezTo>
                    <a:pt x="95653" y="116570"/>
                    <a:pt x="95761" y="116408"/>
                    <a:pt x="95707" y="116220"/>
                  </a:cubicBezTo>
                  <a:cubicBezTo>
                    <a:pt x="95546" y="115521"/>
                    <a:pt x="95358" y="114768"/>
                    <a:pt x="95143" y="113935"/>
                  </a:cubicBezTo>
                  <a:cubicBezTo>
                    <a:pt x="95088" y="113772"/>
                    <a:pt x="94960" y="113701"/>
                    <a:pt x="94831" y="113701"/>
                  </a:cubicBezTo>
                  <a:close/>
                  <a:moveTo>
                    <a:pt x="149819" y="115761"/>
                  </a:moveTo>
                  <a:cubicBezTo>
                    <a:pt x="149506" y="115761"/>
                    <a:pt x="149360" y="116219"/>
                    <a:pt x="149690" y="116408"/>
                  </a:cubicBezTo>
                  <a:cubicBezTo>
                    <a:pt x="150389" y="116704"/>
                    <a:pt x="151115" y="117054"/>
                    <a:pt x="151787" y="117403"/>
                  </a:cubicBezTo>
                  <a:cubicBezTo>
                    <a:pt x="151841" y="117430"/>
                    <a:pt x="151895" y="117430"/>
                    <a:pt x="151949" y="117430"/>
                  </a:cubicBezTo>
                  <a:lnTo>
                    <a:pt x="151949" y="117457"/>
                  </a:lnTo>
                  <a:cubicBezTo>
                    <a:pt x="152298" y="117457"/>
                    <a:pt x="152406" y="116973"/>
                    <a:pt x="152110" y="116812"/>
                  </a:cubicBezTo>
                  <a:cubicBezTo>
                    <a:pt x="151411" y="116462"/>
                    <a:pt x="150685" y="116113"/>
                    <a:pt x="149959" y="115790"/>
                  </a:cubicBezTo>
                  <a:cubicBezTo>
                    <a:pt x="149910" y="115770"/>
                    <a:pt x="149863" y="115761"/>
                    <a:pt x="149819" y="115761"/>
                  </a:cubicBezTo>
                  <a:close/>
                  <a:moveTo>
                    <a:pt x="212563" y="116468"/>
                  </a:moveTo>
                  <a:cubicBezTo>
                    <a:pt x="212507" y="116468"/>
                    <a:pt x="212446" y="116483"/>
                    <a:pt x="212384" y="116516"/>
                  </a:cubicBezTo>
                  <a:cubicBezTo>
                    <a:pt x="211685" y="116919"/>
                    <a:pt x="211013" y="117376"/>
                    <a:pt x="210421" y="117887"/>
                  </a:cubicBezTo>
                  <a:cubicBezTo>
                    <a:pt x="210260" y="118021"/>
                    <a:pt x="210260" y="118236"/>
                    <a:pt x="210368" y="118371"/>
                  </a:cubicBezTo>
                  <a:cubicBezTo>
                    <a:pt x="210421" y="118451"/>
                    <a:pt x="210529" y="118478"/>
                    <a:pt x="210636" y="118478"/>
                  </a:cubicBezTo>
                  <a:lnTo>
                    <a:pt x="210636" y="118505"/>
                  </a:lnTo>
                  <a:cubicBezTo>
                    <a:pt x="210717" y="118505"/>
                    <a:pt x="210798" y="118478"/>
                    <a:pt x="210851" y="118398"/>
                  </a:cubicBezTo>
                  <a:cubicBezTo>
                    <a:pt x="211443" y="117914"/>
                    <a:pt x="212061" y="117484"/>
                    <a:pt x="212733" y="117107"/>
                  </a:cubicBezTo>
                  <a:cubicBezTo>
                    <a:pt x="213051" y="116903"/>
                    <a:pt x="212870" y="116468"/>
                    <a:pt x="212563" y="116468"/>
                  </a:cubicBezTo>
                  <a:close/>
                  <a:moveTo>
                    <a:pt x="115881" y="116855"/>
                  </a:moveTo>
                  <a:cubicBezTo>
                    <a:pt x="115817" y="116855"/>
                    <a:pt x="115750" y="116874"/>
                    <a:pt x="115682" y="116919"/>
                  </a:cubicBezTo>
                  <a:cubicBezTo>
                    <a:pt x="115010" y="117322"/>
                    <a:pt x="114338" y="117752"/>
                    <a:pt x="113693" y="118210"/>
                  </a:cubicBezTo>
                  <a:cubicBezTo>
                    <a:pt x="113424" y="118398"/>
                    <a:pt x="113558" y="118828"/>
                    <a:pt x="113881" y="118828"/>
                  </a:cubicBezTo>
                  <a:lnTo>
                    <a:pt x="113881" y="118855"/>
                  </a:lnTo>
                  <a:cubicBezTo>
                    <a:pt x="113961" y="118828"/>
                    <a:pt x="114015" y="118801"/>
                    <a:pt x="114069" y="118774"/>
                  </a:cubicBezTo>
                  <a:cubicBezTo>
                    <a:pt x="114714" y="118317"/>
                    <a:pt x="115359" y="117887"/>
                    <a:pt x="116032" y="117511"/>
                  </a:cubicBezTo>
                  <a:cubicBezTo>
                    <a:pt x="116412" y="117332"/>
                    <a:pt x="116196" y="116855"/>
                    <a:pt x="115881" y="116855"/>
                  </a:cubicBezTo>
                  <a:close/>
                  <a:moveTo>
                    <a:pt x="154019" y="117910"/>
                  </a:moveTo>
                  <a:cubicBezTo>
                    <a:pt x="153736" y="117910"/>
                    <a:pt x="153551" y="118322"/>
                    <a:pt x="153830" y="118532"/>
                  </a:cubicBezTo>
                  <a:cubicBezTo>
                    <a:pt x="154503" y="118908"/>
                    <a:pt x="155148" y="119339"/>
                    <a:pt x="155793" y="119769"/>
                  </a:cubicBezTo>
                  <a:cubicBezTo>
                    <a:pt x="155847" y="119823"/>
                    <a:pt x="155927" y="119823"/>
                    <a:pt x="155981" y="119823"/>
                  </a:cubicBezTo>
                  <a:lnTo>
                    <a:pt x="155981" y="119849"/>
                  </a:lnTo>
                  <a:cubicBezTo>
                    <a:pt x="156089" y="119849"/>
                    <a:pt x="156196" y="119796"/>
                    <a:pt x="156277" y="119688"/>
                  </a:cubicBezTo>
                  <a:cubicBezTo>
                    <a:pt x="156384" y="119527"/>
                    <a:pt x="156331" y="119312"/>
                    <a:pt x="156169" y="119204"/>
                  </a:cubicBezTo>
                  <a:cubicBezTo>
                    <a:pt x="155497" y="118774"/>
                    <a:pt x="154825" y="118344"/>
                    <a:pt x="154153" y="117941"/>
                  </a:cubicBezTo>
                  <a:cubicBezTo>
                    <a:pt x="154107" y="117919"/>
                    <a:pt x="154062" y="117910"/>
                    <a:pt x="154019" y="117910"/>
                  </a:cubicBezTo>
                  <a:close/>
                  <a:moveTo>
                    <a:pt x="96048" y="118222"/>
                  </a:moveTo>
                  <a:cubicBezTo>
                    <a:pt x="96016" y="118222"/>
                    <a:pt x="95983" y="118227"/>
                    <a:pt x="95949" y="118236"/>
                  </a:cubicBezTo>
                  <a:cubicBezTo>
                    <a:pt x="95761" y="118290"/>
                    <a:pt x="95680" y="118478"/>
                    <a:pt x="95734" y="118667"/>
                  </a:cubicBezTo>
                  <a:cubicBezTo>
                    <a:pt x="95949" y="119446"/>
                    <a:pt x="96191" y="120199"/>
                    <a:pt x="96460" y="120898"/>
                  </a:cubicBezTo>
                  <a:cubicBezTo>
                    <a:pt x="96514" y="121032"/>
                    <a:pt x="96621" y="121140"/>
                    <a:pt x="96783" y="121140"/>
                  </a:cubicBezTo>
                  <a:cubicBezTo>
                    <a:pt x="96810" y="121140"/>
                    <a:pt x="96836" y="121140"/>
                    <a:pt x="96890" y="121113"/>
                  </a:cubicBezTo>
                  <a:cubicBezTo>
                    <a:pt x="97051" y="121059"/>
                    <a:pt x="97159" y="120871"/>
                    <a:pt x="97078" y="120683"/>
                  </a:cubicBezTo>
                  <a:cubicBezTo>
                    <a:pt x="96836" y="119984"/>
                    <a:pt x="96594" y="119258"/>
                    <a:pt x="96379" y="118451"/>
                  </a:cubicBezTo>
                  <a:cubicBezTo>
                    <a:pt x="96335" y="118319"/>
                    <a:pt x="96200" y="118222"/>
                    <a:pt x="96048" y="118222"/>
                  </a:cubicBezTo>
                  <a:close/>
                  <a:moveTo>
                    <a:pt x="111994" y="119568"/>
                  </a:moveTo>
                  <a:cubicBezTo>
                    <a:pt x="111923" y="119568"/>
                    <a:pt x="111851" y="119589"/>
                    <a:pt x="111784" y="119634"/>
                  </a:cubicBezTo>
                  <a:cubicBezTo>
                    <a:pt x="111166" y="120145"/>
                    <a:pt x="110574" y="120656"/>
                    <a:pt x="109983" y="121194"/>
                  </a:cubicBezTo>
                  <a:cubicBezTo>
                    <a:pt x="109848" y="121301"/>
                    <a:pt x="109848" y="121516"/>
                    <a:pt x="109956" y="121651"/>
                  </a:cubicBezTo>
                  <a:cubicBezTo>
                    <a:pt x="110036" y="121731"/>
                    <a:pt x="110117" y="121758"/>
                    <a:pt x="110225" y="121785"/>
                  </a:cubicBezTo>
                  <a:cubicBezTo>
                    <a:pt x="110305" y="121785"/>
                    <a:pt x="110386" y="121731"/>
                    <a:pt x="110440" y="121678"/>
                  </a:cubicBezTo>
                  <a:cubicBezTo>
                    <a:pt x="111004" y="121167"/>
                    <a:pt x="111596" y="120656"/>
                    <a:pt x="112214" y="120172"/>
                  </a:cubicBezTo>
                  <a:cubicBezTo>
                    <a:pt x="112348" y="120038"/>
                    <a:pt x="112375" y="119849"/>
                    <a:pt x="112268" y="119688"/>
                  </a:cubicBezTo>
                  <a:cubicBezTo>
                    <a:pt x="112189" y="119610"/>
                    <a:pt x="112093" y="119568"/>
                    <a:pt x="111994" y="119568"/>
                  </a:cubicBezTo>
                  <a:close/>
                  <a:moveTo>
                    <a:pt x="208967" y="119432"/>
                  </a:moveTo>
                  <a:cubicBezTo>
                    <a:pt x="208874" y="119432"/>
                    <a:pt x="208778" y="119475"/>
                    <a:pt x="208701" y="119581"/>
                  </a:cubicBezTo>
                  <a:cubicBezTo>
                    <a:pt x="208351" y="119957"/>
                    <a:pt x="208055" y="120333"/>
                    <a:pt x="207733" y="120737"/>
                  </a:cubicBezTo>
                  <a:cubicBezTo>
                    <a:pt x="207545" y="120979"/>
                    <a:pt x="207383" y="121221"/>
                    <a:pt x="207222" y="121462"/>
                  </a:cubicBezTo>
                  <a:cubicBezTo>
                    <a:pt x="207115" y="121597"/>
                    <a:pt x="207141" y="121812"/>
                    <a:pt x="207303" y="121919"/>
                  </a:cubicBezTo>
                  <a:cubicBezTo>
                    <a:pt x="207357" y="121973"/>
                    <a:pt x="207437" y="121973"/>
                    <a:pt x="207491" y="122000"/>
                  </a:cubicBezTo>
                  <a:cubicBezTo>
                    <a:pt x="207598" y="121973"/>
                    <a:pt x="207706" y="121919"/>
                    <a:pt x="207760" y="121839"/>
                  </a:cubicBezTo>
                  <a:cubicBezTo>
                    <a:pt x="207948" y="121597"/>
                    <a:pt x="208109" y="121382"/>
                    <a:pt x="208271" y="121140"/>
                  </a:cubicBezTo>
                  <a:cubicBezTo>
                    <a:pt x="208566" y="120763"/>
                    <a:pt x="208889" y="120387"/>
                    <a:pt x="209185" y="120011"/>
                  </a:cubicBezTo>
                  <a:cubicBezTo>
                    <a:pt x="209462" y="119773"/>
                    <a:pt x="209228" y="119432"/>
                    <a:pt x="208967" y="119432"/>
                  </a:cubicBezTo>
                  <a:close/>
                  <a:moveTo>
                    <a:pt x="157932" y="120575"/>
                  </a:moveTo>
                  <a:cubicBezTo>
                    <a:pt x="157679" y="120575"/>
                    <a:pt x="157415" y="120993"/>
                    <a:pt x="157675" y="121167"/>
                  </a:cubicBezTo>
                  <a:cubicBezTo>
                    <a:pt x="157917" y="121355"/>
                    <a:pt x="158186" y="121543"/>
                    <a:pt x="158428" y="121758"/>
                  </a:cubicBezTo>
                  <a:cubicBezTo>
                    <a:pt x="158777" y="122054"/>
                    <a:pt x="159153" y="122350"/>
                    <a:pt x="159476" y="122645"/>
                  </a:cubicBezTo>
                  <a:cubicBezTo>
                    <a:pt x="159530" y="122699"/>
                    <a:pt x="159611" y="122726"/>
                    <a:pt x="159691" y="122726"/>
                  </a:cubicBezTo>
                  <a:lnTo>
                    <a:pt x="159718" y="122726"/>
                  </a:lnTo>
                  <a:cubicBezTo>
                    <a:pt x="160014" y="122726"/>
                    <a:pt x="160175" y="122350"/>
                    <a:pt x="159933" y="122135"/>
                  </a:cubicBezTo>
                  <a:cubicBezTo>
                    <a:pt x="159584" y="121839"/>
                    <a:pt x="159207" y="121543"/>
                    <a:pt x="158858" y="121247"/>
                  </a:cubicBezTo>
                  <a:cubicBezTo>
                    <a:pt x="158616" y="121032"/>
                    <a:pt x="158347" y="120844"/>
                    <a:pt x="158105" y="120656"/>
                  </a:cubicBezTo>
                  <a:cubicBezTo>
                    <a:pt x="158053" y="120599"/>
                    <a:pt x="157993" y="120575"/>
                    <a:pt x="157932" y="120575"/>
                  </a:cubicBezTo>
                  <a:close/>
                  <a:moveTo>
                    <a:pt x="108506" y="122773"/>
                  </a:moveTo>
                  <a:cubicBezTo>
                    <a:pt x="108432" y="122773"/>
                    <a:pt x="108356" y="122799"/>
                    <a:pt x="108289" y="122860"/>
                  </a:cubicBezTo>
                  <a:cubicBezTo>
                    <a:pt x="107751" y="123452"/>
                    <a:pt x="107214" y="124043"/>
                    <a:pt x="106703" y="124635"/>
                  </a:cubicBezTo>
                  <a:cubicBezTo>
                    <a:pt x="106515" y="124850"/>
                    <a:pt x="106676" y="125199"/>
                    <a:pt x="106972" y="125199"/>
                  </a:cubicBezTo>
                  <a:cubicBezTo>
                    <a:pt x="107079" y="125199"/>
                    <a:pt x="107160" y="125146"/>
                    <a:pt x="107214" y="125065"/>
                  </a:cubicBezTo>
                  <a:cubicBezTo>
                    <a:pt x="107724" y="124473"/>
                    <a:pt x="108235" y="123882"/>
                    <a:pt x="108773" y="123344"/>
                  </a:cubicBezTo>
                  <a:cubicBezTo>
                    <a:pt x="108980" y="123075"/>
                    <a:pt x="108755" y="122773"/>
                    <a:pt x="108506" y="122773"/>
                  </a:cubicBezTo>
                  <a:close/>
                  <a:moveTo>
                    <a:pt x="97591" y="122668"/>
                  </a:moveTo>
                  <a:cubicBezTo>
                    <a:pt x="97379" y="122668"/>
                    <a:pt x="97163" y="122871"/>
                    <a:pt x="97267" y="123129"/>
                  </a:cubicBezTo>
                  <a:cubicBezTo>
                    <a:pt x="97616" y="123882"/>
                    <a:pt x="97939" y="124635"/>
                    <a:pt x="98288" y="125307"/>
                  </a:cubicBezTo>
                  <a:cubicBezTo>
                    <a:pt x="98342" y="125414"/>
                    <a:pt x="98449" y="125468"/>
                    <a:pt x="98584" y="125495"/>
                  </a:cubicBezTo>
                  <a:lnTo>
                    <a:pt x="98584" y="125468"/>
                  </a:lnTo>
                  <a:cubicBezTo>
                    <a:pt x="98638" y="125468"/>
                    <a:pt x="98664" y="125468"/>
                    <a:pt x="98718" y="125441"/>
                  </a:cubicBezTo>
                  <a:cubicBezTo>
                    <a:pt x="98880" y="125361"/>
                    <a:pt x="98933" y="125172"/>
                    <a:pt x="98853" y="124984"/>
                  </a:cubicBezTo>
                  <a:cubicBezTo>
                    <a:pt x="98530" y="124339"/>
                    <a:pt x="98207" y="123613"/>
                    <a:pt x="97885" y="122887"/>
                  </a:cubicBezTo>
                  <a:cubicBezTo>
                    <a:pt x="97827" y="122732"/>
                    <a:pt x="97709" y="122668"/>
                    <a:pt x="97591" y="122668"/>
                  </a:cubicBezTo>
                  <a:close/>
                  <a:moveTo>
                    <a:pt x="161439" y="123620"/>
                  </a:moveTo>
                  <a:cubicBezTo>
                    <a:pt x="161351" y="123620"/>
                    <a:pt x="161264" y="123654"/>
                    <a:pt x="161197" y="123721"/>
                  </a:cubicBezTo>
                  <a:cubicBezTo>
                    <a:pt x="161062" y="123855"/>
                    <a:pt x="161089" y="124070"/>
                    <a:pt x="161224" y="124205"/>
                  </a:cubicBezTo>
                  <a:cubicBezTo>
                    <a:pt x="161788" y="124742"/>
                    <a:pt x="162353" y="125280"/>
                    <a:pt x="162917" y="125818"/>
                  </a:cubicBezTo>
                  <a:cubicBezTo>
                    <a:pt x="162998" y="125871"/>
                    <a:pt x="163079" y="125898"/>
                    <a:pt x="163159" y="125898"/>
                  </a:cubicBezTo>
                  <a:cubicBezTo>
                    <a:pt x="163240" y="125898"/>
                    <a:pt x="163321" y="125871"/>
                    <a:pt x="163401" y="125818"/>
                  </a:cubicBezTo>
                  <a:cubicBezTo>
                    <a:pt x="163509" y="125683"/>
                    <a:pt x="163509" y="125468"/>
                    <a:pt x="163401" y="125334"/>
                  </a:cubicBezTo>
                  <a:cubicBezTo>
                    <a:pt x="162810" y="124796"/>
                    <a:pt x="162245" y="124258"/>
                    <a:pt x="161681" y="123721"/>
                  </a:cubicBezTo>
                  <a:cubicBezTo>
                    <a:pt x="161613" y="123654"/>
                    <a:pt x="161526" y="123620"/>
                    <a:pt x="161439" y="123620"/>
                  </a:cubicBezTo>
                  <a:close/>
                  <a:moveTo>
                    <a:pt x="206183" y="123290"/>
                  </a:moveTo>
                  <a:cubicBezTo>
                    <a:pt x="206081" y="123290"/>
                    <a:pt x="205978" y="123338"/>
                    <a:pt x="205905" y="123452"/>
                  </a:cubicBezTo>
                  <a:cubicBezTo>
                    <a:pt x="205636" y="123882"/>
                    <a:pt x="205367" y="124312"/>
                    <a:pt x="205098" y="124769"/>
                  </a:cubicBezTo>
                  <a:lnTo>
                    <a:pt x="204668" y="125468"/>
                  </a:lnTo>
                  <a:cubicBezTo>
                    <a:pt x="204587" y="125629"/>
                    <a:pt x="204641" y="125818"/>
                    <a:pt x="204803" y="125925"/>
                  </a:cubicBezTo>
                  <a:cubicBezTo>
                    <a:pt x="204829" y="125952"/>
                    <a:pt x="204910" y="125979"/>
                    <a:pt x="204964" y="125979"/>
                  </a:cubicBezTo>
                  <a:cubicBezTo>
                    <a:pt x="205098" y="125979"/>
                    <a:pt x="205179" y="125898"/>
                    <a:pt x="205260" y="125818"/>
                  </a:cubicBezTo>
                  <a:lnTo>
                    <a:pt x="205690" y="125119"/>
                  </a:lnTo>
                  <a:cubicBezTo>
                    <a:pt x="205932" y="124689"/>
                    <a:pt x="206200" y="124232"/>
                    <a:pt x="206469" y="123801"/>
                  </a:cubicBezTo>
                  <a:cubicBezTo>
                    <a:pt x="206638" y="123539"/>
                    <a:pt x="206415" y="123290"/>
                    <a:pt x="206183" y="123290"/>
                  </a:cubicBezTo>
                  <a:close/>
                  <a:moveTo>
                    <a:pt x="105547" y="126371"/>
                  </a:moveTo>
                  <a:cubicBezTo>
                    <a:pt x="105446" y="126371"/>
                    <a:pt x="105342" y="126420"/>
                    <a:pt x="105278" y="126517"/>
                  </a:cubicBezTo>
                  <a:cubicBezTo>
                    <a:pt x="104794" y="127135"/>
                    <a:pt x="104337" y="127807"/>
                    <a:pt x="103934" y="128479"/>
                  </a:cubicBezTo>
                  <a:cubicBezTo>
                    <a:pt x="103826" y="128640"/>
                    <a:pt x="103880" y="128856"/>
                    <a:pt x="104041" y="128963"/>
                  </a:cubicBezTo>
                  <a:cubicBezTo>
                    <a:pt x="104095" y="128990"/>
                    <a:pt x="104149" y="128990"/>
                    <a:pt x="104203" y="128990"/>
                  </a:cubicBezTo>
                  <a:lnTo>
                    <a:pt x="104229" y="128990"/>
                  </a:lnTo>
                  <a:cubicBezTo>
                    <a:pt x="104337" y="128990"/>
                    <a:pt x="104445" y="128936"/>
                    <a:pt x="104498" y="128856"/>
                  </a:cubicBezTo>
                  <a:cubicBezTo>
                    <a:pt x="104928" y="128183"/>
                    <a:pt x="105359" y="127538"/>
                    <a:pt x="105816" y="126920"/>
                  </a:cubicBezTo>
                  <a:cubicBezTo>
                    <a:pt x="105923" y="126759"/>
                    <a:pt x="105896" y="126544"/>
                    <a:pt x="105735" y="126436"/>
                  </a:cubicBezTo>
                  <a:cubicBezTo>
                    <a:pt x="105681" y="126393"/>
                    <a:pt x="105615" y="126371"/>
                    <a:pt x="105547" y="126371"/>
                  </a:cubicBezTo>
                  <a:close/>
                  <a:moveTo>
                    <a:pt x="164856" y="126873"/>
                  </a:moveTo>
                  <a:cubicBezTo>
                    <a:pt x="164772" y="126873"/>
                    <a:pt x="164692" y="126906"/>
                    <a:pt x="164638" y="126974"/>
                  </a:cubicBezTo>
                  <a:cubicBezTo>
                    <a:pt x="164503" y="127108"/>
                    <a:pt x="164503" y="127296"/>
                    <a:pt x="164638" y="127431"/>
                  </a:cubicBezTo>
                  <a:cubicBezTo>
                    <a:pt x="165283" y="128076"/>
                    <a:pt x="165848" y="128587"/>
                    <a:pt x="166358" y="129044"/>
                  </a:cubicBezTo>
                  <a:cubicBezTo>
                    <a:pt x="166412" y="129097"/>
                    <a:pt x="166493" y="129124"/>
                    <a:pt x="166573" y="129124"/>
                  </a:cubicBezTo>
                  <a:lnTo>
                    <a:pt x="166600" y="129151"/>
                  </a:lnTo>
                  <a:cubicBezTo>
                    <a:pt x="166896" y="129151"/>
                    <a:pt x="167057" y="128775"/>
                    <a:pt x="166815" y="128560"/>
                  </a:cubicBezTo>
                  <a:cubicBezTo>
                    <a:pt x="166305" y="128103"/>
                    <a:pt x="165767" y="127592"/>
                    <a:pt x="165095" y="126974"/>
                  </a:cubicBezTo>
                  <a:cubicBezTo>
                    <a:pt x="165028" y="126906"/>
                    <a:pt x="164940" y="126873"/>
                    <a:pt x="164856" y="126873"/>
                  </a:cubicBezTo>
                  <a:close/>
                  <a:moveTo>
                    <a:pt x="99752" y="126901"/>
                  </a:moveTo>
                  <a:cubicBezTo>
                    <a:pt x="99536" y="126901"/>
                    <a:pt x="99331" y="127113"/>
                    <a:pt x="99444" y="127377"/>
                  </a:cubicBezTo>
                  <a:lnTo>
                    <a:pt x="99498" y="127458"/>
                  </a:lnTo>
                  <a:cubicBezTo>
                    <a:pt x="99874" y="128076"/>
                    <a:pt x="100278" y="128667"/>
                    <a:pt x="100761" y="129339"/>
                  </a:cubicBezTo>
                  <a:cubicBezTo>
                    <a:pt x="100815" y="129447"/>
                    <a:pt x="100923" y="129501"/>
                    <a:pt x="101030" y="129501"/>
                  </a:cubicBezTo>
                  <a:cubicBezTo>
                    <a:pt x="101299" y="129501"/>
                    <a:pt x="101460" y="129205"/>
                    <a:pt x="101299" y="128963"/>
                  </a:cubicBezTo>
                  <a:cubicBezTo>
                    <a:pt x="100842" y="128318"/>
                    <a:pt x="100439" y="127726"/>
                    <a:pt x="100062" y="127135"/>
                  </a:cubicBezTo>
                  <a:lnTo>
                    <a:pt x="100009" y="127027"/>
                  </a:lnTo>
                  <a:cubicBezTo>
                    <a:pt x="99937" y="126939"/>
                    <a:pt x="99843" y="126901"/>
                    <a:pt x="99752" y="126901"/>
                  </a:cubicBezTo>
                  <a:close/>
                  <a:moveTo>
                    <a:pt x="203706" y="127263"/>
                  </a:moveTo>
                  <a:cubicBezTo>
                    <a:pt x="203605" y="127263"/>
                    <a:pt x="203503" y="127312"/>
                    <a:pt x="203431" y="127431"/>
                  </a:cubicBezTo>
                  <a:cubicBezTo>
                    <a:pt x="202948" y="128130"/>
                    <a:pt x="202517" y="128748"/>
                    <a:pt x="202060" y="129313"/>
                  </a:cubicBezTo>
                  <a:cubicBezTo>
                    <a:pt x="201953" y="129447"/>
                    <a:pt x="201980" y="129662"/>
                    <a:pt x="202114" y="129770"/>
                  </a:cubicBezTo>
                  <a:cubicBezTo>
                    <a:pt x="202168" y="129823"/>
                    <a:pt x="202249" y="129850"/>
                    <a:pt x="202329" y="129850"/>
                  </a:cubicBezTo>
                  <a:cubicBezTo>
                    <a:pt x="202437" y="129850"/>
                    <a:pt x="202517" y="129796"/>
                    <a:pt x="202571" y="129743"/>
                  </a:cubicBezTo>
                  <a:cubicBezTo>
                    <a:pt x="203055" y="129151"/>
                    <a:pt x="203512" y="128533"/>
                    <a:pt x="203996" y="127807"/>
                  </a:cubicBezTo>
                  <a:cubicBezTo>
                    <a:pt x="204186" y="127542"/>
                    <a:pt x="203947" y="127263"/>
                    <a:pt x="203706" y="127263"/>
                  </a:cubicBezTo>
                  <a:close/>
                  <a:moveTo>
                    <a:pt x="168391" y="130000"/>
                  </a:moveTo>
                  <a:cubicBezTo>
                    <a:pt x="168114" y="130000"/>
                    <a:pt x="167898" y="130363"/>
                    <a:pt x="168160" y="130603"/>
                  </a:cubicBezTo>
                  <a:cubicBezTo>
                    <a:pt x="168805" y="131114"/>
                    <a:pt x="169423" y="131598"/>
                    <a:pt x="170042" y="132055"/>
                  </a:cubicBezTo>
                  <a:cubicBezTo>
                    <a:pt x="170095" y="132082"/>
                    <a:pt x="170149" y="132108"/>
                    <a:pt x="170230" y="132108"/>
                  </a:cubicBezTo>
                  <a:cubicBezTo>
                    <a:pt x="170337" y="132108"/>
                    <a:pt x="170445" y="132055"/>
                    <a:pt x="170499" y="131974"/>
                  </a:cubicBezTo>
                  <a:cubicBezTo>
                    <a:pt x="170606" y="131813"/>
                    <a:pt x="170579" y="131598"/>
                    <a:pt x="170418" y="131490"/>
                  </a:cubicBezTo>
                  <a:cubicBezTo>
                    <a:pt x="169826" y="131060"/>
                    <a:pt x="169208" y="130603"/>
                    <a:pt x="168590" y="130065"/>
                  </a:cubicBezTo>
                  <a:cubicBezTo>
                    <a:pt x="168524" y="130020"/>
                    <a:pt x="168456" y="130000"/>
                    <a:pt x="168391" y="130000"/>
                  </a:cubicBezTo>
                  <a:close/>
                  <a:moveTo>
                    <a:pt x="200743" y="130905"/>
                  </a:moveTo>
                  <a:cubicBezTo>
                    <a:pt x="200656" y="130905"/>
                    <a:pt x="200568" y="130939"/>
                    <a:pt x="200501" y="131006"/>
                  </a:cubicBezTo>
                  <a:cubicBezTo>
                    <a:pt x="199937" y="131544"/>
                    <a:pt x="199345" y="132028"/>
                    <a:pt x="198727" y="132485"/>
                  </a:cubicBezTo>
                  <a:cubicBezTo>
                    <a:pt x="198592" y="132592"/>
                    <a:pt x="198565" y="132807"/>
                    <a:pt x="198673" y="132969"/>
                  </a:cubicBezTo>
                  <a:cubicBezTo>
                    <a:pt x="198727" y="133049"/>
                    <a:pt x="198834" y="133103"/>
                    <a:pt x="198942" y="133103"/>
                  </a:cubicBezTo>
                  <a:cubicBezTo>
                    <a:pt x="199022" y="133103"/>
                    <a:pt x="199076" y="133076"/>
                    <a:pt x="199157" y="133023"/>
                  </a:cubicBezTo>
                  <a:cubicBezTo>
                    <a:pt x="199802" y="132566"/>
                    <a:pt x="200394" y="132028"/>
                    <a:pt x="200985" y="131490"/>
                  </a:cubicBezTo>
                  <a:cubicBezTo>
                    <a:pt x="201119" y="131356"/>
                    <a:pt x="201119" y="131141"/>
                    <a:pt x="200985" y="131006"/>
                  </a:cubicBezTo>
                  <a:cubicBezTo>
                    <a:pt x="200918" y="130939"/>
                    <a:pt x="200830" y="130905"/>
                    <a:pt x="200743" y="130905"/>
                  </a:cubicBezTo>
                  <a:close/>
                  <a:moveTo>
                    <a:pt x="103038" y="130349"/>
                  </a:moveTo>
                  <a:cubicBezTo>
                    <a:pt x="102930" y="130349"/>
                    <a:pt x="102821" y="130400"/>
                    <a:pt x="102751" y="130522"/>
                  </a:cubicBezTo>
                  <a:lnTo>
                    <a:pt x="102643" y="130737"/>
                  </a:lnTo>
                  <a:cubicBezTo>
                    <a:pt x="102569" y="130675"/>
                    <a:pt x="102492" y="130648"/>
                    <a:pt x="102419" y="130648"/>
                  </a:cubicBezTo>
                  <a:cubicBezTo>
                    <a:pt x="102147" y="130648"/>
                    <a:pt x="101938" y="131015"/>
                    <a:pt x="102213" y="131248"/>
                  </a:cubicBezTo>
                  <a:lnTo>
                    <a:pt x="102321" y="131383"/>
                  </a:lnTo>
                  <a:cubicBezTo>
                    <a:pt x="102106" y="131813"/>
                    <a:pt x="101891" y="132243"/>
                    <a:pt x="101702" y="132673"/>
                  </a:cubicBezTo>
                  <a:cubicBezTo>
                    <a:pt x="101579" y="132955"/>
                    <a:pt x="101802" y="133167"/>
                    <a:pt x="102023" y="133167"/>
                  </a:cubicBezTo>
                  <a:cubicBezTo>
                    <a:pt x="102139" y="133167"/>
                    <a:pt x="102256" y="133108"/>
                    <a:pt x="102321" y="132969"/>
                  </a:cubicBezTo>
                  <a:cubicBezTo>
                    <a:pt x="102455" y="132619"/>
                    <a:pt x="102616" y="132297"/>
                    <a:pt x="102778" y="131947"/>
                  </a:cubicBezTo>
                  <a:lnTo>
                    <a:pt x="103692" y="133049"/>
                  </a:lnTo>
                  <a:cubicBezTo>
                    <a:pt x="103746" y="133130"/>
                    <a:pt x="103853" y="133184"/>
                    <a:pt x="103961" y="133184"/>
                  </a:cubicBezTo>
                  <a:cubicBezTo>
                    <a:pt x="104229" y="133184"/>
                    <a:pt x="104391" y="132834"/>
                    <a:pt x="104203" y="132619"/>
                  </a:cubicBezTo>
                  <a:cubicBezTo>
                    <a:pt x="103853" y="132162"/>
                    <a:pt x="103477" y="131732"/>
                    <a:pt x="103100" y="131275"/>
                  </a:cubicBezTo>
                  <a:lnTo>
                    <a:pt x="103342" y="130845"/>
                  </a:lnTo>
                  <a:cubicBezTo>
                    <a:pt x="103488" y="130572"/>
                    <a:pt x="103265" y="130349"/>
                    <a:pt x="103038" y="130349"/>
                  </a:cubicBezTo>
                  <a:close/>
                  <a:moveTo>
                    <a:pt x="172218" y="132740"/>
                  </a:moveTo>
                  <a:cubicBezTo>
                    <a:pt x="171929" y="132740"/>
                    <a:pt x="171757" y="133140"/>
                    <a:pt x="172031" y="133345"/>
                  </a:cubicBezTo>
                  <a:cubicBezTo>
                    <a:pt x="172730" y="133748"/>
                    <a:pt x="173429" y="134125"/>
                    <a:pt x="174155" y="134474"/>
                  </a:cubicBezTo>
                  <a:cubicBezTo>
                    <a:pt x="174182" y="134474"/>
                    <a:pt x="174235" y="134501"/>
                    <a:pt x="174289" y="134501"/>
                  </a:cubicBezTo>
                  <a:cubicBezTo>
                    <a:pt x="174639" y="134501"/>
                    <a:pt x="174746" y="134017"/>
                    <a:pt x="174424" y="133856"/>
                  </a:cubicBezTo>
                  <a:cubicBezTo>
                    <a:pt x="173725" y="133533"/>
                    <a:pt x="173053" y="133157"/>
                    <a:pt x="172380" y="132781"/>
                  </a:cubicBezTo>
                  <a:cubicBezTo>
                    <a:pt x="172324" y="132752"/>
                    <a:pt x="172269" y="132740"/>
                    <a:pt x="172218" y="132740"/>
                  </a:cubicBezTo>
                  <a:close/>
                  <a:moveTo>
                    <a:pt x="196965" y="133702"/>
                  </a:moveTo>
                  <a:cubicBezTo>
                    <a:pt x="196910" y="133702"/>
                    <a:pt x="196851" y="133716"/>
                    <a:pt x="196791" y="133748"/>
                  </a:cubicBezTo>
                  <a:cubicBezTo>
                    <a:pt x="196119" y="134125"/>
                    <a:pt x="195420" y="134474"/>
                    <a:pt x="194721" y="134770"/>
                  </a:cubicBezTo>
                  <a:cubicBezTo>
                    <a:pt x="194372" y="134904"/>
                    <a:pt x="194479" y="135388"/>
                    <a:pt x="194855" y="135415"/>
                  </a:cubicBezTo>
                  <a:lnTo>
                    <a:pt x="194855" y="135388"/>
                  </a:lnTo>
                  <a:lnTo>
                    <a:pt x="194990" y="135388"/>
                  </a:lnTo>
                  <a:cubicBezTo>
                    <a:pt x="195716" y="135066"/>
                    <a:pt x="196442" y="134716"/>
                    <a:pt x="197141" y="134340"/>
                  </a:cubicBezTo>
                  <a:cubicBezTo>
                    <a:pt x="197461" y="134157"/>
                    <a:pt x="197275" y="133702"/>
                    <a:pt x="196965" y="133702"/>
                  </a:cubicBezTo>
                  <a:close/>
                  <a:moveTo>
                    <a:pt x="176475" y="134756"/>
                  </a:moveTo>
                  <a:cubicBezTo>
                    <a:pt x="176138" y="134756"/>
                    <a:pt x="175988" y="135241"/>
                    <a:pt x="176332" y="135388"/>
                  </a:cubicBezTo>
                  <a:cubicBezTo>
                    <a:pt x="177058" y="135684"/>
                    <a:pt x="177838" y="135926"/>
                    <a:pt x="178591" y="136141"/>
                  </a:cubicBezTo>
                  <a:lnTo>
                    <a:pt x="178671" y="136141"/>
                  </a:lnTo>
                  <a:lnTo>
                    <a:pt x="178698" y="136168"/>
                  </a:lnTo>
                  <a:cubicBezTo>
                    <a:pt x="178715" y="136170"/>
                    <a:pt x="178731" y="136171"/>
                    <a:pt x="178746" y="136171"/>
                  </a:cubicBezTo>
                  <a:cubicBezTo>
                    <a:pt x="179136" y="136171"/>
                    <a:pt x="179218" y="135548"/>
                    <a:pt x="178779" y="135496"/>
                  </a:cubicBezTo>
                  <a:cubicBezTo>
                    <a:pt x="178026" y="135281"/>
                    <a:pt x="177273" y="135039"/>
                    <a:pt x="176574" y="134770"/>
                  </a:cubicBezTo>
                  <a:cubicBezTo>
                    <a:pt x="176540" y="134761"/>
                    <a:pt x="176506" y="134756"/>
                    <a:pt x="176475" y="134756"/>
                  </a:cubicBezTo>
                  <a:close/>
                  <a:moveTo>
                    <a:pt x="192635" y="135510"/>
                  </a:moveTo>
                  <a:cubicBezTo>
                    <a:pt x="192606" y="135510"/>
                    <a:pt x="192575" y="135514"/>
                    <a:pt x="192543" y="135523"/>
                  </a:cubicBezTo>
                  <a:cubicBezTo>
                    <a:pt x="191791" y="135738"/>
                    <a:pt x="191038" y="135899"/>
                    <a:pt x="190285" y="136060"/>
                  </a:cubicBezTo>
                  <a:cubicBezTo>
                    <a:pt x="189837" y="136087"/>
                    <a:pt x="189880" y="136733"/>
                    <a:pt x="190313" y="136733"/>
                  </a:cubicBezTo>
                  <a:cubicBezTo>
                    <a:pt x="190321" y="136733"/>
                    <a:pt x="190330" y="136733"/>
                    <a:pt x="190339" y="136733"/>
                  </a:cubicBezTo>
                  <a:lnTo>
                    <a:pt x="190393" y="136706"/>
                  </a:lnTo>
                  <a:cubicBezTo>
                    <a:pt x="191172" y="136571"/>
                    <a:pt x="191952" y="136383"/>
                    <a:pt x="192705" y="136168"/>
                  </a:cubicBezTo>
                  <a:cubicBezTo>
                    <a:pt x="193076" y="136044"/>
                    <a:pt x="192969" y="135510"/>
                    <a:pt x="192635" y="135510"/>
                  </a:cubicBezTo>
                  <a:close/>
                  <a:moveTo>
                    <a:pt x="105462" y="134341"/>
                  </a:moveTo>
                  <a:cubicBezTo>
                    <a:pt x="105215" y="134341"/>
                    <a:pt x="104997" y="134617"/>
                    <a:pt x="105197" y="134878"/>
                  </a:cubicBezTo>
                  <a:cubicBezTo>
                    <a:pt x="105762" y="135577"/>
                    <a:pt x="106219" y="136168"/>
                    <a:pt x="106622" y="136733"/>
                  </a:cubicBezTo>
                  <a:cubicBezTo>
                    <a:pt x="106703" y="136813"/>
                    <a:pt x="106783" y="136867"/>
                    <a:pt x="106891" y="136867"/>
                  </a:cubicBezTo>
                  <a:lnTo>
                    <a:pt x="106891" y="136840"/>
                  </a:lnTo>
                  <a:cubicBezTo>
                    <a:pt x="106972" y="136840"/>
                    <a:pt x="107052" y="136840"/>
                    <a:pt x="107106" y="136786"/>
                  </a:cubicBezTo>
                  <a:cubicBezTo>
                    <a:pt x="107240" y="136679"/>
                    <a:pt x="107267" y="136464"/>
                    <a:pt x="107160" y="136329"/>
                  </a:cubicBezTo>
                  <a:cubicBezTo>
                    <a:pt x="106757" y="135765"/>
                    <a:pt x="106273" y="135173"/>
                    <a:pt x="105708" y="134447"/>
                  </a:cubicBezTo>
                  <a:cubicBezTo>
                    <a:pt x="105633" y="134372"/>
                    <a:pt x="105546" y="134341"/>
                    <a:pt x="105462" y="134341"/>
                  </a:cubicBezTo>
                  <a:close/>
                  <a:moveTo>
                    <a:pt x="180967" y="135973"/>
                  </a:moveTo>
                  <a:cubicBezTo>
                    <a:pt x="180594" y="135973"/>
                    <a:pt x="180498" y="136576"/>
                    <a:pt x="180930" y="136652"/>
                  </a:cubicBezTo>
                  <a:cubicBezTo>
                    <a:pt x="181682" y="136813"/>
                    <a:pt x="182489" y="136921"/>
                    <a:pt x="183268" y="136974"/>
                  </a:cubicBezTo>
                  <a:lnTo>
                    <a:pt x="183322" y="136974"/>
                  </a:lnTo>
                  <a:cubicBezTo>
                    <a:pt x="183331" y="136975"/>
                    <a:pt x="183339" y="136975"/>
                    <a:pt x="183347" y="136975"/>
                  </a:cubicBezTo>
                  <a:cubicBezTo>
                    <a:pt x="183754" y="136975"/>
                    <a:pt x="183797" y="136329"/>
                    <a:pt x="183349" y="136302"/>
                  </a:cubicBezTo>
                  <a:cubicBezTo>
                    <a:pt x="182569" y="136222"/>
                    <a:pt x="181817" y="136114"/>
                    <a:pt x="181037" y="135980"/>
                  </a:cubicBezTo>
                  <a:cubicBezTo>
                    <a:pt x="181013" y="135975"/>
                    <a:pt x="180989" y="135973"/>
                    <a:pt x="180967" y="135973"/>
                  </a:cubicBezTo>
                  <a:close/>
                  <a:moveTo>
                    <a:pt x="188021" y="136353"/>
                  </a:moveTo>
                  <a:cubicBezTo>
                    <a:pt x="188005" y="136353"/>
                    <a:pt x="187989" y="136354"/>
                    <a:pt x="187973" y="136356"/>
                  </a:cubicBezTo>
                  <a:cubicBezTo>
                    <a:pt x="187274" y="136410"/>
                    <a:pt x="186602" y="136437"/>
                    <a:pt x="185903" y="136437"/>
                  </a:cubicBezTo>
                  <a:lnTo>
                    <a:pt x="185661" y="136437"/>
                  </a:lnTo>
                  <a:cubicBezTo>
                    <a:pt x="185204" y="136437"/>
                    <a:pt x="185204" y="137109"/>
                    <a:pt x="185661" y="137109"/>
                  </a:cubicBezTo>
                  <a:lnTo>
                    <a:pt x="185903" y="137109"/>
                  </a:lnTo>
                  <a:cubicBezTo>
                    <a:pt x="186602" y="137109"/>
                    <a:pt x="187328" y="137082"/>
                    <a:pt x="188027" y="137028"/>
                  </a:cubicBezTo>
                  <a:cubicBezTo>
                    <a:pt x="188215" y="137001"/>
                    <a:pt x="188350" y="136840"/>
                    <a:pt x="188323" y="136652"/>
                  </a:cubicBezTo>
                  <a:cubicBezTo>
                    <a:pt x="188323" y="136480"/>
                    <a:pt x="188188" y="136353"/>
                    <a:pt x="188021" y="136353"/>
                  </a:cubicBezTo>
                  <a:close/>
                  <a:moveTo>
                    <a:pt x="101115" y="134662"/>
                  </a:moveTo>
                  <a:cubicBezTo>
                    <a:pt x="100977" y="134662"/>
                    <a:pt x="100856" y="134754"/>
                    <a:pt x="100815" y="134878"/>
                  </a:cubicBezTo>
                  <a:cubicBezTo>
                    <a:pt x="100546" y="135630"/>
                    <a:pt x="100304" y="136383"/>
                    <a:pt x="100089" y="137136"/>
                  </a:cubicBezTo>
                  <a:cubicBezTo>
                    <a:pt x="100036" y="137324"/>
                    <a:pt x="100143" y="137512"/>
                    <a:pt x="100304" y="137566"/>
                  </a:cubicBezTo>
                  <a:lnTo>
                    <a:pt x="100385" y="137566"/>
                  </a:lnTo>
                  <a:cubicBezTo>
                    <a:pt x="100546" y="137566"/>
                    <a:pt x="100681" y="137458"/>
                    <a:pt x="100735" y="137324"/>
                  </a:cubicBezTo>
                  <a:cubicBezTo>
                    <a:pt x="100923" y="136598"/>
                    <a:pt x="101165" y="135845"/>
                    <a:pt x="101434" y="135119"/>
                  </a:cubicBezTo>
                  <a:cubicBezTo>
                    <a:pt x="101514" y="134931"/>
                    <a:pt x="101407" y="134743"/>
                    <a:pt x="101245" y="134689"/>
                  </a:cubicBezTo>
                  <a:cubicBezTo>
                    <a:pt x="101201" y="134670"/>
                    <a:pt x="101157" y="134662"/>
                    <a:pt x="101115" y="134662"/>
                  </a:cubicBezTo>
                  <a:close/>
                  <a:moveTo>
                    <a:pt x="108254" y="138053"/>
                  </a:moveTo>
                  <a:cubicBezTo>
                    <a:pt x="108010" y="138053"/>
                    <a:pt x="107761" y="138334"/>
                    <a:pt x="107966" y="138614"/>
                  </a:cubicBezTo>
                  <a:cubicBezTo>
                    <a:pt x="108397" y="139260"/>
                    <a:pt x="108773" y="139932"/>
                    <a:pt x="109122" y="140631"/>
                  </a:cubicBezTo>
                  <a:cubicBezTo>
                    <a:pt x="109176" y="140738"/>
                    <a:pt x="109311" y="140792"/>
                    <a:pt x="109445" y="140819"/>
                  </a:cubicBezTo>
                  <a:cubicBezTo>
                    <a:pt x="109499" y="140792"/>
                    <a:pt x="109526" y="140792"/>
                    <a:pt x="109579" y="140765"/>
                  </a:cubicBezTo>
                  <a:cubicBezTo>
                    <a:pt x="109741" y="140684"/>
                    <a:pt x="109821" y="140469"/>
                    <a:pt x="109741" y="140308"/>
                  </a:cubicBezTo>
                  <a:cubicBezTo>
                    <a:pt x="109364" y="139609"/>
                    <a:pt x="108961" y="138910"/>
                    <a:pt x="108531" y="138238"/>
                  </a:cubicBezTo>
                  <a:cubicBezTo>
                    <a:pt x="108465" y="138107"/>
                    <a:pt x="108360" y="138053"/>
                    <a:pt x="108254" y="138053"/>
                  </a:cubicBezTo>
                  <a:close/>
                  <a:moveTo>
                    <a:pt x="99821" y="139165"/>
                  </a:moveTo>
                  <a:cubicBezTo>
                    <a:pt x="99675" y="139165"/>
                    <a:pt x="99532" y="139252"/>
                    <a:pt x="99498" y="139448"/>
                  </a:cubicBezTo>
                  <a:cubicBezTo>
                    <a:pt x="99337" y="140227"/>
                    <a:pt x="99202" y="141034"/>
                    <a:pt x="99095" y="141814"/>
                  </a:cubicBezTo>
                  <a:cubicBezTo>
                    <a:pt x="99068" y="141975"/>
                    <a:pt x="99202" y="142163"/>
                    <a:pt x="99390" y="142190"/>
                  </a:cubicBezTo>
                  <a:lnTo>
                    <a:pt x="99444" y="142190"/>
                  </a:lnTo>
                  <a:lnTo>
                    <a:pt x="99444" y="142163"/>
                  </a:lnTo>
                  <a:cubicBezTo>
                    <a:pt x="99632" y="142163"/>
                    <a:pt x="99767" y="142056"/>
                    <a:pt x="99794" y="141867"/>
                  </a:cubicBezTo>
                  <a:cubicBezTo>
                    <a:pt x="99874" y="141115"/>
                    <a:pt x="100009" y="140335"/>
                    <a:pt x="100170" y="139582"/>
                  </a:cubicBezTo>
                  <a:cubicBezTo>
                    <a:pt x="100216" y="139321"/>
                    <a:pt x="100016" y="139165"/>
                    <a:pt x="99821" y="139165"/>
                  </a:cubicBezTo>
                  <a:close/>
                  <a:moveTo>
                    <a:pt x="110362" y="142298"/>
                  </a:moveTo>
                  <a:cubicBezTo>
                    <a:pt x="110153" y="142298"/>
                    <a:pt x="109935" y="142484"/>
                    <a:pt x="110036" y="142755"/>
                  </a:cubicBezTo>
                  <a:cubicBezTo>
                    <a:pt x="110305" y="143480"/>
                    <a:pt x="110493" y="144206"/>
                    <a:pt x="110655" y="144959"/>
                  </a:cubicBezTo>
                  <a:cubicBezTo>
                    <a:pt x="110709" y="145120"/>
                    <a:pt x="110843" y="145228"/>
                    <a:pt x="111004" y="145228"/>
                  </a:cubicBezTo>
                  <a:lnTo>
                    <a:pt x="111085" y="145228"/>
                  </a:lnTo>
                  <a:cubicBezTo>
                    <a:pt x="111246" y="145174"/>
                    <a:pt x="111381" y="145013"/>
                    <a:pt x="111327" y="144825"/>
                  </a:cubicBezTo>
                  <a:cubicBezTo>
                    <a:pt x="111166" y="144045"/>
                    <a:pt x="110950" y="143265"/>
                    <a:pt x="110655" y="142513"/>
                  </a:cubicBezTo>
                  <a:cubicBezTo>
                    <a:pt x="110605" y="142363"/>
                    <a:pt x="110485" y="142298"/>
                    <a:pt x="110362" y="142298"/>
                  </a:cubicBezTo>
                  <a:close/>
                  <a:moveTo>
                    <a:pt x="99240" y="143833"/>
                  </a:moveTo>
                  <a:cubicBezTo>
                    <a:pt x="99079" y="143833"/>
                    <a:pt x="98919" y="143934"/>
                    <a:pt x="98906" y="144152"/>
                  </a:cubicBezTo>
                  <a:cubicBezTo>
                    <a:pt x="98880" y="144583"/>
                    <a:pt x="98880" y="145013"/>
                    <a:pt x="98880" y="145443"/>
                  </a:cubicBezTo>
                  <a:cubicBezTo>
                    <a:pt x="98880" y="145792"/>
                    <a:pt x="98906" y="146169"/>
                    <a:pt x="98906" y="146545"/>
                  </a:cubicBezTo>
                  <a:cubicBezTo>
                    <a:pt x="98906" y="146733"/>
                    <a:pt x="99041" y="146868"/>
                    <a:pt x="99229" y="146868"/>
                  </a:cubicBezTo>
                  <a:lnTo>
                    <a:pt x="99229" y="146841"/>
                  </a:lnTo>
                  <a:cubicBezTo>
                    <a:pt x="99417" y="146841"/>
                    <a:pt x="99579" y="146706"/>
                    <a:pt x="99579" y="146518"/>
                  </a:cubicBezTo>
                  <a:cubicBezTo>
                    <a:pt x="99552" y="146142"/>
                    <a:pt x="99552" y="145792"/>
                    <a:pt x="99552" y="145443"/>
                  </a:cubicBezTo>
                  <a:cubicBezTo>
                    <a:pt x="99552" y="145013"/>
                    <a:pt x="99579" y="144610"/>
                    <a:pt x="99579" y="144179"/>
                  </a:cubicBezTo>
                  <a:cubicBezTo>
                    <a:pt x="99593" y="143955"/>
                    <a:pt x="99416" y="143833"/>
                    <a:pt x="99240" y="143833"/>
                  </a:cubicBezTo>
                  <a:close/>
                  <a:moveTo>
                    <a:pt x="111301" y="146888"/>
                  </a:moveTo>
                  <a:cubicBezTo>
                    <a:pt x="111129" y="146888"/>
                    <a:pt x="110950" y="147009"/>
                    <a:pt x="110950" y="147244"/>
                  </a:cubicBezTo>
                  <a:lnTo>
                    <a:pt x="110950" y="147567"/>
                  </a:lnTo>
                  <a:cubicBezTo>
                    <a:pt x="110950" y="148212"/>
                    <a:pt x="110897" y="148857"/>
                    <a:pt x="110789" y="149502"/>
                  </a:cubicBezTo>
                  <a:cubicBezTo>
                    <a:pt x="110762" y="149691"/>
                    <a:pt x="110870" y="149852"/>
                    <a:pt x="111058" y="149906"/>
                  </a:cubicBezTo>
                  <a:lnTo>
                    <a:pt x="111112" y="149906"/>
                  </a:lnTo>
                  <a:cubicBezTo>
                    <a:pt x="111273" y="149906"/>
                    <a:pt x="111408" y="149798"/>
                    <a:pt x="111434" y="149637"/>
                  </a:cubicBezTo>
                  <a:cubicBezTo>
                    <a:pt x="111569" y="148965"/>
                    <a:pt x="111623" y="148266"/>
                    <a:pt x="111623" y="147567"/>
                  </a:cubicBezTo>
                  <a:lnTo>
                    <a:pt x="111623" y="147217"/>
                  </a:lnTo>
                  <a:cubicBezTo>
                    <a:pt x="111623" y="146995"/>
                    <a:pt x="111464" y="146888"/>
                    <a:pt x="111301" y="146888"/>
                  </a:cubicBezTo>
                  <a:close/>
                  <a:moveTo>
                    <a:pt x="99485" y="148532"/>
                  </a:moveTo>
                  <a:cubicBezTo>
                    <a:pt x="99294" y="148532"/>
                    <a:pt x="99091" y="148679"/>
                    <a:pt x="99122" y="148938"/>
                  </a:cubicBezTo>
                  <a:cubicBezTo>
                    <a:pt x="99256" y="149717"/>
                    <a:pt x="99471" y="150497"/>
                    <a:pt x="99740" y="151250"/>
                  </a:cubicBezTo>
                  <a:cubicBezTo>
                    <a:pt x="99794" y="151384"/>
                    <a:pt x="99928" y="151465"/>
                    <a:pt x="100062" y="151465"/>
                  </a:cubicBezTo>
                  <a:lnTo>
                    <a:pt x="100197" y="151465"/>
                  </a:lnTo>
                  <a:cubicBezTo>
                    <a:pt x="100358" y="151384"/>
                    <a:pt x="100439" y="151196"/>
                    <a:pt x="100385" y="151035"/>
                  </a:cubicBezTo>
                  <a:cubicBezTo>
                    <a:pt x="100116" y="150309"/>
                    <a:pt x="99928" y="149556"/>
                    <a:pt x="99794" y="148803"/>
                  </a:cubicBezTo>
                  <a:cubicBezTo>
                    <a:pt x="99770" y="148617"/>
                    <a:pt x="99631" y="148532"/>
                    <a:pt x="99485" y="148532"/>
                  </a:cubicBezTo>
                  <a:close/>
                  <a:moveTo>
                    <a:pt x="110391" y="151461"/>
                  </a:moveTo>
                  <a:cubicBezTo>
                    <a:pt x="110277" y="151461"/>
                    <a:pt x="110163" y="151517"/>
                    <a:pt x="110090" y="151653"/>
                  </a:cubicBezTo>
                  <a:cubicBezTo>
                    <a:pt x="109794" y="152325"/>
                    <a:pt x="109364" y="152970"/>
                    <a:pt x="108854" y="153508"/>
                  </a:cubicBezTo>
                  <a:cubicBezTo>
                    <a:pt x="108638" y="153723"/>
                    <a:pt x="108800" y="154073"/>
                    <a:pt x="109095" y="154073"/>
                  </a:cubicBezTo>
                  <a:cubicBezTo>
                    <a:pt x="109203" y="154073"/>
                    <a:pt x="109284" y="154019"/>
                    <a:pt x="109337" y="153965"/>
                  </a:cubicBezTo>
                  <a:cubicBezTo>
                    <a:pt x="109902" y="153347"/>
                    <a:pt x="110359" y="152675"/>
                    <a:pt x="110709" y="151949"/>
                  </a:cubicBezTo>
                  <a:cubicBezTo>
                    <a:pt x="110833" y="151681"/>
                    <a:pt x="110615" y="151461"/>
                    <a:pt x="110391" y="151461"/>
                  </a:cubicBezTo>
                  <a:close/>
                  <a:moveTo>
                    <a:pt x="101136" y="152912"/>
                  </a:moveTo>
                  <a:cubicBezTo>
                    <a:pt x="100887" y="152912"/>
                    <a:pt x="100649" y="153183"/>
                    <a:pt x="100842" y="153454"/>
                  </a:cubicBezTo>
                  <a:cubicBezTo>
                    <a:pt x="101299" y="154126"/>
                    <a:pt x="101891" y="154745"/>
                    <a:pt x="102563" y="155202"/>
                  </a:cubicBezTo>
                  <a:cubicBezTo>
                    <a:pt x="102616" y="155229"/>
                    <a:pt x="102697" y="155256"/>
                    <a:pt x="102751" y="155256"/>
                  </a:cubicBezTo>
                  <a:cubicBezTo>
                    <a:pt x="102858" y="155256"/>
                    <a:pt x="102966" y="155202"/>
                    <a:pt x="103047" y="155094"/>
                  </a:cubicBezTo>
                  <a:cubicBezTo>
                    <a:pt x="103127" y="154933"/>
                    <a:pt x="103100" y="154745"/>
                    <a:pt x="102939" y="154637"/>
                  </a:cubicBezTo>
                  <a:cubicBezTo>
                    <a:pt x="102321" y="154234"/>
                    <a:pt x="101810" y="153696"/>
                    <a:pt x="101407" y="153051"/>
                  </a:cubicBezTo>
                  <a:cubicBezTo>
                    <a:pt x="101331" y="152953"/>
                    <a:pt x="101233" y="152912"/>
                    <a:pt x="101136" y="152912"/>
                  </a:cubicBezTo>
                  <a:close/>
                  <a:moveTo>
                    <a:pt x="107228" y="154821"/>
                  </a:moveTo>
                  <a:cubicBezTo>
                    <a:pt x="107180" y="154821"/>
                    <a:pt x="107130" y="154831"/>
                    <a:pt x="107079" y="154852"/>
                  </a:cubicBezTo>
                  <a:cubicBezTo>
                    <a:pt x="106480" y="155152"/>
                    <a:pt x="105812" y="155312"/>
                    <a:pt x="105139" y="155312"/>
                  </a:cubicBezTo>
                  <a:cubicBezTo>
                    <a:pt x="105086" y="155312"/>
                    <a:pt x="105034" y="155311"/>
                    <a:pt x="104982" y="155309"/>
                  </a:cubicBezTo>
                  <a:cubicBezTo>
                    <a:pt x="104968" y="155307"/>
                    <a:pt x="104955" y="155306"/>
                    <a:pt x="104941" y="155306"/>
                  </a:cubicBezTo>
                  <a:cubicBezTo>
                    <a:pt x="104771" y="155306"/>
                    <a:pt x="104633" y="155458"/>
                    <a:pt x="104633" y="155632"/>
                  </a:cubicBezTo>
                  <a:cubicBezTo>
                    <a:pt x="104606" y="155793"/>
                    <a:pt x="104767" y="155955"/>
                    <a:pt x="104955" y="155981"/>
                  </a:cubicBezTo>
                  <a:lnTo>
                    <a:pt x="105197" y="155981"/>
                  </a:lnTo>
                  <a:cubicBezTo>
                    <a:pt x="105950" y="155981"/>
                    <a:pt x="106703" y="155793"/>
                    <a:pt x="107375" y="155471"/>
                  </a:cubicBezTo>
                  <a:cubicBezTo>
                    <a:pt x="107536" y="155363"/>
                    <a:pt x="107617" y="155175"/>
                    <a:pt x="107536" y="155014"/>
                  </a:cubicBezTo>
                  <a:cubicBezTo>
                    <a:pt x="107477" y="154895"/>
                    <a:pt x="107361" y="154821"/>
                    <a:pt x="107228" y="1548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9"/>
            <p:cNvSpPr/>
            <p:nvPr/>
          </p:nvSpPr>
          <p:spPr>
            <a:xfrm>
              <a:off x="5617600" y="3204275"/>
              <a:ext cx="163350" cy="240650"/>
            </a:xfrm>
            <a:custGeom>
              <a:avLst/>
              <a:gdLst/>
              <a:ahLst/>
              <a:cxnLst/>
              <a:rect l="l" t="t" r="r" b="b"/>
              <a:pathLst>
                <a:path w="6534" h="9626" extrusionOk="0">
                  <a:moveTo>
                    <a:pt x="1157" y="1"/>
                  </a:moveTo>
                  <a:lnTo>
                    <a:pt x="1" y="404"/>
                  </a:lnTo>
                  <a:lnTo>
                    <a:pt x="2232" y="4598"/>
                  </a:lnTo>
                  <a:lnTo>
                    <a:pt x="3280" y="9625"/>
                  </a:lnTo>
                  <a:lnTo>
                    <a:pt x="4625" y="9060"/>
                  </a:lnTo>
                  <a:lnTo>
                    <a:pt x="6533" y="4786"/>
                  </a:lnTo>
                  <a:lnTo>
                    <a:pt x="5834" y="201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9"/>
            <p:cNvSpPr/>
            <p:nvPr/>
          </p:nvSpPr>
          <p:spPr>
            <a:xfrm>
              <a:off x="5744625" y="2857250"/>
              <a:ext cx="168600" cy="144075"/>
            </a:xfrm>
            <a:custGeom>
              <a:avLst/>
              <a:gdLst/>
              <a:ahLst/>
              <a:cxnLst/>
              <a:rect l="l" t="t" r="r" b="b"/>
              <a:pathLst>
                <a:path w="6744" h="5763" extrusionOk="0">
                  <a:moveTo>
                    <a:pt x="4930" y="0"/>
                  </a:moveTo>
                  <a:cubicBezTo>
                    <a:pt x="4897" y="0"/>
                    <a:pt x="4866" y="3"/>
                    <a:pt x="4840" y="10"/>
                  </a:cubicBezTo>
                  <a:cubicBezTo>
                    <a:pt x="4383" y="117"/>
                    <a:pt x="1" y="4338"/>
                    <a:pt x="1" y="4338"/>
                  </a:cubicBezTo>
                  <a:lnTo>
                    <a:pt x="834" y="5763"/>
                  </a:lnTo>
                  <a:cubicBezTo>
                    <a:pt x="834" y="5763"/>
                    <a:pt x="6614" y="2241"/>
                    <a:pt x="6668" y="1757"/>
                  </a:cubicBezTo>
                  <a:cubicBezTo>
                    <a:pt x="6744" y="795"/>
                    <a:pt x="5461" y="0"/>
                    <a:pt x="49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9"/>
            <p:cNvSpPr/>
            <p:nvPr/>
          </p:nvSpPr>
          <p:spPr>
            <a:xfrm>
              <a:off x="5800400" y="2939575"/>
              <a:ext cx="195200" cy="147100"/>
            </a:xfrm>
            <a:custGeom>
              <a:avLst/>
              <a:gdLst/>
              <a:ahLst/>
              <a:cxnLst/>
              <a:rect l="l" t="t" r="r" b="b"/>
              <a:pathLst>
                <a:path w="7808" h="5884" extrusionOk="0">
                  <a:moveTo>
                    <a:pt x="6037" y="1"/>
                  </a:moveTo>
                  <a:cubicBezTo>
                    <a:pt x="5942" y="1"/>
                    <a:pt x="5854" y="17"/>
                    <a:pt x="5781" y="50"/>
                  </a:cubicBezTo>
                  <a:cubicBezTo>
                    <a:pt x="5351" y="238"/>
                    <a:pt x="1" y="4486"/>
                    <a:pt x="1" y="4486"/>
                  </a:cubicBezTo>
                  <a:lnTo>
                    <a:pt x="996" y="5884"/>
                  </a:lnTo>
                  <a:cubicBezTo>
                    <a:pt x="996" y="5884"/>
                    <a:pt x="7394" y="2335"/>
                    <a:pt x="7502" y="1878"/>
                  </a:cubicBezTo>
                  <a:cubicBezTo>
                    <a:pt x="7808" y="795"/>
                    <a:pt x="6712" y="1"/>
                    <a:pt x="60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9"/>
            <p:cNvSpPr/>
            <p:nvPr/>
          </p:nvSpPr>
          <p:spPr>
            <a:xfrm>
              <a:off x="5949625" y="3500075"/>
              <a:ext cx="193575" cy="65850"/>
            </a:xfrm>
            <a:custGeom>
              <a:avLst/>
              <a:gdLst/>
              <a:ahLst/>
              <a:cxnLst/>
              <a:rect l="l" t="t" r="r" b="b"/>
              <a:pathLst>
                <a:path w="7743" h="2634" extrusionOk="0">
                  <a:moveTo>
                    <a:pt x="6463" y="0"/>
                  </a:moveTo>
                  <a:cubicBezTo>
                    <a:pt x="4762" y="0"/>
                    <a:pt x="0" y="670"/>
                    <a:pt x="0" y="670"/>
                  </a:cubicBezTo>
                  <a:lnTo>
                    <a:pt x="242" y="2310"/>
                  </a:lnTo>
                  <a:cubicBezTo>
                    <a:pt x="242" y="2310"/>
                    <a:pt x="4291" y="2633"/>
                    <a:pt x="5999" y="2633"/>
                  </a:cubicBezTo>
                  <a:cubicBezTo>
                    <a:pt x="6379" y="2633"/>
                    <a:pt x="6643" y="2617"/>
                    <a:pt x="6721" y="2578"/>
                  </a:cubicBezTo>
                  <a:cubicBezTo>
                    <a:pt x="7178" y="2390"/>
                    <a:pt x="7743" y="804"/>
                    <a:pt x="7044" y="78"/>
                  </a:cubicBezTo>
                  <a:cubicBezTo>
                    <a:pt x="6989" y="23"/>
                    <a:pt x="6779" y="0"/>
                    <a:pt x="64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9"/>
            <p:cNvSpPr/>
            <p:nvPr/>
          </p:nvSpPr>
          <p:spPr>
            <a:xfrm>
              <a:off x="5941550" y="3385500"/>
              <a:ext cx="215775" cy="69500"/>
            </a:xfrm>
            <a:custGeom>
              <a:avLst/>
              <a:gdLst/>
              <a:ahLst/>
              <a:cxnLst/>
              <a:rect l="l" t="t" r="r" b="b"/>
              <a:pathLst>
                <a:path w="8631" h="2780" extrusionOk="0">
                  <a:moveTo>
                    <a:pt x="7313" y="1"/>
                  </a:moveTo>
                  <a:cubicBezTo>
                    <a:pt x="5933" y="1"/>
                    <a:pt x="1" y="1086"/>
                    <a:pt x="1" y="1086"/>
                  </a:cubicBezTo>
                  <a:lnTo>
                    <a:pt x="135" y="2779"/>
                  </a:lnTo>
                  <a:cubicBezTo>
                    <a:pt x="135" y="2779"/>
                    <a:pt x="6964" y="2699"/>
                    <a:pt x="7394" y="2564"/>
                  </a:cubicBezTo>
                  <a:cubicBezTo>
                    <a:pt x="8039" y="2403"/>
                    <a:pt x="8630" y="790"/>
                    <a:pt x="7582" y="37"/>
                  </a:cubicBezTo>
                  <a:cubicBezTo>
                    <a:pt x="7547" y="12"/>
                    <a:pt x="7454" y="1"/>
                    <a:pt x="7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9"/>
            <p:cNvSpPr/>
            <p:nvPr/>
          </p:nvSpPr>
          <p:spPr>
            <a:xfrm>
              <a:off x="5738575" y="2847350"/>
              <a:ext cx="426150" cy="364350"/>
            </a:xfrm>
            <a:custGeom>
              <a:avLst/>
              <a:gdLst/>
              <a:ahLst/>
              <a:cxnLst/>
              <a:rect l="l" t="t" r="r" b="b"/>
              <a:pathLst>
                <a:path w="17046" h="14574" extrusionOk="0">
                  <a:moveTo>
                    <a:pt x="2367" y="0"/>
                  </a:moveTo>
                  <a:cubicBezTo>
                    <a:pt x="1867" y="0"/>
                    <a:pt x="1" y="2126"/>
                    <a:pt x="1" y="2126"/>
                  </a:cubicBezTo>
                  <a:lnTo>
                    <a:pt x="7609" y="14573"/>
                  </a:lnTo>
                  <a:lnTo>
                    <a:pt x="17045" y="11213"/>
                  </a:lnTo>
                  <a:cubicBezTo>
                    <a:pt x="17045" y="11213"/>
                    <a:pt x="2850" y="56"/>
                    <a:pt x="2393" y="2"/>
                  </a:cubicBezTo>
                  <a:cubicBezTo>
                    <a:pt x="2385" y="1"/>
                    <a:pt x="2376" y="0"/>
                    <a:pt x="2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9"/>
            <p:cNvSpPr/>
            <p:nvPr/>
          </p:nvSpPr>
          <p:spPr>
            <a:xfrm>
              <a:off x="5684150" y="2835300"/>
              <a:ext cx="493325" cy="397225"/>
            </a:xfrm>
            <a:custGeom>
              <a:avLst/>
              <a:gdLst/>
              <a:ahLst/>
              <a:cxnLst/>
              <a:rect l="l" t="t" r="r" b="b"/>
              <a:pathLst>
                <a:path w="19733" h="15889" extrusionOk="0">
                  <a:moveTo>
                    <a:pt x="1559" y="0"/>
                  </a:moveTo>
                  <a:lnTo>
                    <a:pt x="0" y="2124"/>
                  </a:lnTo>
                  <a:lnTo>
                    <a:pt x="6909" y="15889"/>
                  </a:lnTo>
                  <a:lnTo>
                    <a:pt x="19733" y="10593"/>
                  </a:lnTo>
                  <a:lnTo>
                    <a:pt x="17448" y="8764"/>
                  </a:lnTo>
                  <a:lnTo>
                    <a:pt x="14007" y="10566"/>
                  </a:lnTo>
                  <a:lnTo>
                    <a:pt x="13039" y="9786"/>
                  </a:lnTo>
                  <a:lnTo>
                    <a:pt x="9221" y="11722"/>
                  </a:lnTo>
                  <a:cubicBezTo>
                    <a:pt x="9221" y="11722"/>
                    <a:pt x="1882" y="81"/>
                    <a:pt x="1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9"/>
            <p:cNvSpPr/>
            <p:nvPr/>
          </p:nvSpPr>
          <p:spPr>
            <a:xfrm>
              <a:off x="5941550" y="3165975"/>
              <a:ext cx="236600" cy="452150"/>
            </a:xfrm>
            <a:custGeom>
              <a:avLst/>
              <a:gdLst/>
              <a:ahLst/>
              <a:cxnLst/>
              <a:rect l="l" t="t" r="r" b="b"/>
              <a:pathLst>
                <a:path w="9464" h="18086" extrusionOk="0">
                  <a:moveTo>
                    <a:pt x="9464" y="0"/>
                  </a:moveTo>
                  <a:lnTo>
                    <a:pt x="1" y="3361"/>
                  </a:lnTo>
                  <a:lnTo>
                    <a:pt x="2017" y="17824"/>
                  </a:lnTo>
                  <a:cubicBezTo>
                    <a:pt x="2017" y="17824"/>
                    <a:pt x="3584" y="18085"/>
                    <a:pt x="4533" y="18085"/>
                  </a:cubicBezTo>
                  <a:cubicBezTo>
                    <a:pt x="4876" y="18085"/>
                    <a:pt x="5138" y="18051"/>
                    <a:pt x="5216" y="17959"/>
                  </a:cubicBezTo>
                  <a:cubicBezTo>
                    <a:pt x="5539" y="17609"/>
                    <a:pt x="9464" y="1"/>
                    <a:pt x="9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9"/>
            <p:cNvSpPr/>
            <p:nvPr/>
          </p:nvSpPr>
          <p:spPr>
            <a:xfrm>
              <a:off x="5873675" y="3179400"/>
              <a:ext cx="332025" cy="492675"/>
            </a:xfrm>
            <a:custGeom>
              <a:avLst/>
              <a:gdLst/>
              <a:ahLst/>
              <a:cxnLst/>
              <a:rect l="l" t="t" r="r" b="b"/>
              <a:pathLst>
                <a:path w="13281" h="19707" extrusionOk="0">
                  <a:moveTo>
                    <a:pt x="13281" y="1"/>
                  </a:moveTo>
                  <a:lnTo>
                    <a:pt x="0" y="4033"/>
                  </a:lnTo>
                  <a:lnTo>
                    <a:pt x="3441" y="19062"/>
                  </a:lnTo>
                  <a:lnTo>
                    <a:pt x="5942" y="19707"/>
                  </a:lnTo>
                  <a:cubicBezTo>
                    <a:pt x="6130" y="19438"/>
                    <a:pt x="4436" y="5781"/>
                    <a:pt x="4436" y="5781"/>
                  </a:cubicBezTo>
                  <a:lnTo>
                    <a:pt x="8630" y="4840"/>
                  </a:lnTo>
                  <a:lnTo>
                    <a:pt x="8899" y="3630"/>
                  </a:lnTo>
                  <a:lnTo>
                    <a:pt x="12690" y="2851"/>
                  </a:lnTo>
                  <a:lnTo>
                    <a:pt x="13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9"/>
            <p:cNvSpPr/>
            <p:nvPr/>
          </p:nvSpPr>
          <p:spPr>
            <a:xfrm>
              <a:off x="5595425" y="3028700"/>
              <a:ext cx="829550" cy="347650"/>
            </a:xfrm>
            <a:custGeom>
              <a:avLst/>
              <a:gdLst/>
              <a:ahLst/>
              <a:cxnLst/>
              <a:rect l="l" t="t" r="r" b="b"/>
              <a:pathLst>
                <a:path w="33182" h="13906" extrusionOk="0">
                  <a:moveTo>
                    <a:pt x="28465" y="1"/>
                  </a:moveTo>
                  <a:cubicBezTo>
                    <a:pt x="27491" y="1"/>
                    <a:pt x="26318" y="212"/>
                    <a:pt x="24976" y="706"/>
                  </a:cubicBezTo>
                  <a:cubicBezTo>
                    <a:pt x="21991" y="1808"/>
                    <a:pt x="1533" y="10599"/>
                    <a:pt x="1533" y="10599"/>
                  </a:cubicBezTo>
                  <a:cubicBezTo>
                    <a:pt x="0" y="13610"/>
                    <a:pt x="2689" y="13906"/>
                    <a:pt x="2689" y="13906"/>
                  </a:cubicBezTo>
                  <a:cubicBezTo>
                    <a:pt x="2689" y="13906"/>
                    <a:pt x="21185" y="8475"/>
                    <a:pt x="26992" y="6405"/>
                  </a:cubicBezTo>
                  <a:cubicBezTo>
                    <a:pt x="33181" y="4188"/>
                    <a:pt x="32795" y="1"/>
                    <a:pt x="28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9"/>
            <p:cNvSpPr/>
            <p:nvPr/>
          </p:nvSpPr>
          <p:spPr>
            <a:xfrm>
              <a:off x="6256100" y="3046775"/>
              <a:ext cx="114500" cy="114525"/>
            </a:xfrm>
            <a:custGeom>
              <a:avLst/>
              <a:gdLst/>
              <a:ahLst/>
              <a:cxnLst/>
              <a:rect l="l" t="t" r="r" b="b"/>
              <a:pathLst>
                <a:path w="4580" h="4581" extrusionOk="0">
                  <a:moveTo>
                    <a:pt x="1225" y="0"/>
                  </a:moveTo>
                  <a:cubicBezTo>
                    <a:pt x="856" y="0"/>
                    <a:pt x="448" y="53"/>
                    <a:pt x="0" y="171"/>
                  </a:cubicBezTo>
                  <a:cubicBezTo>
                    <a:pt x="0" y="171"/>
                    <a:pt x="2823" y="1757"/>
                    <a:pt x="1586" y="4580"/>
                  </a:cubicBezTo>
                  <a:cubicBezTo>
                    <a:pt x="4579" y="3527"/>
                    <a:pt x="4224" y="0"/>
                    <a:pt x="1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0" name="Google Shape;6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550" y="2259295"/>
            <a:ext cx="547769" cy="62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57025" y="3112795"/>
            <a:ext cx="547769" cy="62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57025" y="1558195"/>
            <a:ext cx="547769" cy="624899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9"/>
          <p:cNvSpPr txBox="1"/>
          <p:nvPr/>
        </p:nvSpPr>
        <p:spPr>
          <a:xfrm>
            <a:off x="37238" y="2884200"/>
            <a:ext cx="614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Manjari"/>
                <a:ea typeface="Manjari"/>
                <a:cs typeface="Manjari"/>
                <a:sym typeface="Manjari"/>
              </a:rPr>
              <a:t>Utente</a:t>
            </a:r>
            <a:endParaRPr sz="10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74" name="Google Shape;674;p49"/>
          <p:cNvSpPr txBox="1"/>
          <p:nvPr/>
        </p:nvSpPr>
        <p:spPr>
          <a:xfrm>
            <a:off x="901463" y="2183100"/>
            <a:ext cx="858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Manjari"/>
                <a:ea typeface="Manjari"/>
                <a:cs typeface="Manjari"/>
                <a:sym typeface="Manjari"/>
              </a:rPr>
              <a:t>Utente</a:t>
            </a:r>
            <a:br>
              <a:rPr lang="it" sz="1000">
                <a:latin typeface="Manjari"/>
                <a:ea typeface="Manjari"/>
                <a:cs typeface="Manjari"/>
                <a:sym typeface="Manjari"/>
              </a:rPr>
            </a:br>
            <a:r>
              <a:rPr lang="it" sz="1000">
                <a:latin typeface="Manjari"/>
                <a:ea typeface="Manjari"/>
                <a:cs typeface="Manjari"/>
                <a:sym typeface="Manjari"/>
              </a:rPr>
              <a:t>registrato</a:t>
            </a:r>
            <a:endParaRPr sz="10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75" name="Google Shape;675;p49"/>
          <p:cNvSpPr txBox="1"/>
          <p:nvPr/>
        </p:nvSpPr>
        <p:spPr>
          <a:xfrm>
            <a:off x="901463" y="3737700"/>
            <a:ext cx="858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Manjari"/>
                <a:ea typeface="Manjari"/>
                <a:cs typeface="Manjari"/>
                <a:sym typeface="Manjari"/>
              </a:rPr>
              <a:t>Utente non</a:t>
            </a:r>
            <a:br>
              <a:rPr lang="it" sz="1000">
                <a:latin typeface="Manjari"/>
                <a:ea typeface="Manjari"/>
                <a:cs typeface="Manjari"/>
                <a:sym typeface="Manjari"/>
              </a:rPr>
            </a:br>
            <a:r>
              <a:rPr lang="it" sz="1000">
                <a:latin typeface="Manjari"/>
                <a:ea typeface="Manjari"/>
                <a:cs typeface="Manjari"/>
                <a:sym typeface="Manjari"/>
              </a:rPr>
              <a:t>registrato</a:t>
            </a:r>
            <a:endParaRPr sz="1000"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676" name="Google Shape;676;p49"/>
          <p:cNvCxnSpPr>
            <a:stCxn id="672" idx="3"/>
            <a:endCxn id="670" idx="0"/>
          </p:cNvCxnSpPr>
          <p:nvPr/>
        </p:nvCxnSpPr>
        <p:spPr>
          <a:xfrm flipH="1">
            <a:off x="344525" y="1870645"/>
            <a:ext cx="712500" cy="3888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7" name="Google Shape;677;p49"/>
          <p:cNvCxnSpPr>
            <a:endCxn id="673" idx="2"/>
          </p:cNvCxnSpPr>
          <p:nvPr/>
        </p:nvCxnSpPr>
        <p:spPr>
          <a:xfrm rot="10800000">
            <a:off x="344438" y="3222900"/>
            <a:ext cx="694800" cy="2376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8" name="Google Shape;678;p49"/>
          <p:cNvSpPr/>
          <p:nvPr/>
        </p:nvSpPr>
        <p:spPr>
          <a:xfrm>
            <a:off x="1888575" y="202150"/>
            <a:ext cx="7025100" cy="45939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79" name="Google Shape;679;p49"/>
          <p:cNvSpPr txBox="1">
            <a:spLocks noGrp="1"/>
          </p:cNvSpPr>
          <p:nvPr>
            <p:ph type="title"/>
          </p:nvPr>
        </p:nvSpPr>
        <p:spPr>
          <a:xfrm>
            <a:off x="4011700" y="260700"/>
            <a:ext cx="26376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/>
              <a:t>sito</a:t>
            </a:r>
            <a:endParaRPr sz="2100"/>
          </a:p>
        </p:txBody>
      </p:sp>
      <p:sp>
        <p:nvSpPr>
          <p:cNvPr id="680" name="Google Shape;680;p49"/>
          <p:cNvSpPr txBox="1"/>
          <p:nvPr/>
        </p:nvSpPr>
        <p:spPr>
          <a:xfrm>
            <a:off x="2094513" y="1701300"/>
            <a:ext cx="85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Login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81" name="Google Shape;681;p49"/>
          <p:cNvSpPr/>
          <p:nvPr/>
        </p:nvSpPr>
        <p:spPr>
          <a:xfrm>
            <a:off x="3475075" y="1547400"/>
            <a:ext cx="942600" cy="646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82" name="Google Shape;682;p49"/>
          <p:cNvSpPr txBox="1"/>
          <p:nvPr/>
        </p:nvSpPr>
        <p:spPr>
          <a:xfrm>
            <a:off x="3516925" y="1547400"/>
            <a:ext cx="85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Visualizza pagina principale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83" name="Google Shape;683;p49"/>
          <p:cNvSpPr/>
          <p:nvPr/>
        </p:nvSpPr>
        <p:spPr>
          <a:xfrm>
            <a:off x="3475063" y="596450"/>
            <a:ext cx="942600" cy="646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84" name="Google Shape;684;p49"/>
          <p:cNvSpPr txBox="1"/>
          <p:nvPr/>
        </p:nvSpPr>
        <p:spPr>
          <a:xfrm>
            <a:off x="3516913" y="673400"/>
            <a:ext cx="858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Visualizza inviti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85" name="Google Shape;685;p49"/>
          <p:cNvSpPr/>
          <p:nvPr/>
        </p:nvSpPr>
        <p:spPr>
          <a:xfrm>
            <a:off x="3475063" y="2498350"/>
            <a:ext cx="942600" cy="646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86" name="Google Shape;686;p49"/>
          <p:cNvSpPr txBox="1"/>
          <p:nvPr/>
        </p:nvSpPr>
        <p:spPr>
          <a:xfrm>
            <a:off x="3516913" y="2575300"/>
            <a:ext cx="858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Crea nuovo viaggio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87" name="Google Shape;687;p49"/>
          <p:cNvSpPr/>
          <p:nvPr/>
        </p:nvSpPr>
        <p:spPr>
          <a:xfrm>
            <a:off x="4832013" y="1547400"/>
            <a:ext cx="942600" cy="646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88" name="Google Shape;688;p49"/>
          <p:cNvSpPr txBox="1"/>
          <p:nvPr/>
        </p:nvSpPr>
        <p:spPr>
          <a:xfrm>
            <a:off x="4873863" y="1624350"/>
            <a:ext cx="858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Visualizza lista viaggi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89" name="Google Shape;689;p49"/>
          <p:cNvSpPr/>
          <p:nvPr/>
        </p:nvSpPr>
        <p:spPr>
          <a:xfrm>
            <a:off x="6188963" y="1547400"/>
            <a:ext cx="942600" cy="646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90" name="Google Shape;690;p49"/>
          <p:cNvSpPr txBox="1"/>
          <p:nvPr/>
        </p:nvSpPr>
        <p:spPr>
          <a:xfrm>
            <a:off x="6230813" y="1547400"/>
            <a:ext cx="85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Visualizza dettagli viaggio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91" name="Google Shape;691;p49"/>
          <p:cNvSpPr/>
          <p:nvPr/>
        </p:nvSpPr>
        <p:spPr>
          <a:xfrm>
            <a:off x="6188963" y="444050"/>
            <a:ext cx="942600" cy="646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92" name="Google Shape;692;p49"/>
          <p:cNvSpPr txBox="1"/>
          <p:nvPr/>
        </p:nvSpPr>
        <p:spPr>
          <a:xfrm>
            <a:off x="6230813" y="444050"/>
            <a:ext cx="85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Modifica dettagli viaggio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93" name="Google Shape;693;p49"/>
          <p:cNvSpPr/>
          <p:nvPr/>
        </p:nvSpPr>
        <p:spPr>
          <a:xfrm>
            <a:off x="7622113" y="1547400"/>
            <a:ext cx="942600" cy="646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94" name="Google Shape;694;p49"/>
          <p:cNvSpPr txBox="1"/>
          <p:nvPr/>
        </p:nvSpPr>
        <p:spPr>
          <a:xfrm>
            <a:off x="7663963" y="1624350"/>
            <a:ext cx="858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Rimuovi spesa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95" name="Google Shape;695;p49"/>
          <p:cNvSpPr/>
          <p:nvPr/>
        </p:nvSpPr>
        <p:spPr>
          <a:xfrm>
            <a:off x="7469713" y="444050"/>
            <a:ext cx="942600" cy="646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96" name="Google Shape;696;p49"/>
          <p:cNvSpPr txBox="1"/>
          <p:nvPr/>
        </p:nvSpPr>
        <p:spPr>
          <a:xfrm>
            <a:off x="7511563" y="521000"/>
            <a:ext cx="858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Aggiungi spesa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6188963" y="2803150"/>
            <a:ext cx="942600" cy="646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98" name="Google Shape;698;p49"/>
          <p:cNvSpPr txBox="1"/>
          <p:nvPr/>
        </p:nvSpPr>
        <p:spPr>
          <a:xfrm>
            <a:off x="6230813" y="2880100"/>
            <a:ext cx="858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Manda inviti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99" name="Google Shape;699;p49"/>
          <p:cNvSpPr/>
          <p:nvPr/>
        </p:nvSpPr>
        <p:spPr>
          <a:xfrm>
            <a:off x="7469713" y="2803900"/>
            <a:ext cx="942600" cy="646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00" name="Google Shape;700;p49"/>
          <p:cNvSpPr txBox="1"/>
          <p:nvPr/>
        </p:nvSpPr>
        <p:spPr>
          <a:xfrm>
            <a:off x="7511563" y="2880850"/>
            <a:ext cx="858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Utilizza chat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01" name="Google Shape;701;p49"/>
          <p:cNvSpPr/>
          <p:nvPr/>
        </p:nvSpPr>
        <p:spPr>
          <a:xfrm>
            <a:off x="2146413" y="3102000"/>
            <a:ext cx="942600" cy="646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02" name="Google Shape;702;p49"/>
          <p:cNvSpPr txBox="1"/>
          <p:nvPr/>
        </p:nvSpPr>
        <p:spPr>
          <a:xfrm>
            <a:off x="2099487" y="3255900"/>
            <a:ext cx="1036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Registrazione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703" name="Google Shape;703;p49"/>
          <p:cNvCxnSpPr>
            <a:stCxn id="672" idx="1"/>
            <a:endCxn id="680" idx="1"/>
          </p:cNvCxnSpPr>
          <p:nvPr/>
        </p:nvCxnSpPr>
        <p:spPr>
          <a:xfrm>
            <a:off x="1604794" y="1870645"/>
            <a:ext cx="489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4" name="Google Shape;704;p49"/>
          <p:cNvCxnSpPr>
            <a:stCxn id="671" idx="1"/>
            <a:endCxn id="702" idx="1"/>
          </p:cNvCxnSpPr>
          <p:nvPr/>
        </p:nvCxnSpPr>
        <p:spPr>
          <a:xfrm>
            <a:off x="1604794" y="3425245"/>
            <a:ext cx="494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5" name="Google Shape;705;p49"/>
          <p:cNvCxnSpPr>
            <a:stCxn id="680" idx="3"/>
            <a:endCxn id="682" idx="1"/>
          </p:cNvCxnSpPr>
          <p:nvPr/>
        </p:nvCxnSpPr>
        <p:spPr>
          <a:xfrm>
            <a:off x="2953413" y="1870650"/>
            <a:ext cx="56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" name="Google Shape;706;p49"/>
          <p:cNvCxnSpPr>
            <a:stCxn id="682" idx="0"/>
            <a:endCxn id="683" idx="4"/>
          </p:cNvCxnSpPr>
          <p:nvPr/>
        </p:nvCxnSpPr>
        <p:spPr>
          <a:xfrm rot="10800000">
            <a:off x="3946375" y="1242900"/>
            <a:ext cx="0" cy="30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707" name="Google Shape;707;p49"/>
          <p:cNvCxnSpPr>
            <a:stCxn id="682" idx="2"/>
            <a:endCxn id="685" idx="0"/>
          </p:cNvCxnSpPr>
          <p:nvPr/>
        </p:nvCxnSpPr>
        <p:spPr>
          <a:xfrm>
            <a:off x="3946375" y="2193900"/>
            <a:ext cx="0" cy="304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49"/>
          <p:cNvCxnSpPr>
            <a:stCxn id="681" idx="6"/>
            <a:endCxn id="688" idx="1"/>
          </p:cNvCxnSpPr>
          <p:nvPr/>
        </p:nvCxnSpPr>
        <p:spPr>
          <a:xfrm>
            <a:off x="4417675" y="1870650"/>
            <a:ext cx="45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9" name="Google Shape;709;p49"/>
          <p:cNvCxnSpPr>
            <a:endCxn id="689" idx="2"/>
          </p:cNvCxnSpPr>
          <p:nvPr/>
        </p:nvCxnSpPr>
        <p:spPr>
          <a:xfrm>
            <a:off x="5774663" y="1870650"/>
            <a:ext cx="414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49"/>
          <p:cNvCxnSpPr>
            <a:stCxn id="690" idx="0"/>
            <a:endCxn id="692" idx="2"/>
          </p:cNvCxnSpPr>
          <p:nvPr/>
        </p:nvCxnSpPr>
        <p:spPr>
          <a:xfrm rot="10800000">
            <a:off x="6660263" y="1090500"/>
            <a:ext cx="0" cy="45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49"/>
          <p:cNvCxnSpPr/>
          <p:nvPr/>
        </p:nvCxnSpPr>
        <p:spPr>
          <a:xfrm rot="10800000" flipH="1">
            <a:off x="7003025" y="1003000"/>
            <a:ext cx="613500" cy="62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2" name="Google Shape;712;p49"/>
          <p:cNvCxnSpPr>
            <a:stCxn id="690" idx="3"/>
            <a:endCxn id="694" idx="1"/>
          </p:cNvCxnSpPr>
          <p:nvPr/>
        </p:nvCxnSpPr>
        <p:spPr>
          <a:xfrm>
            <a:off x="7089713" y="1870650"/>
            <a:ext cx="57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49"/>
          <p:cNvCxnSpPr>
            <a:stCxn id="690" idx="2"/>
            <a:endCxn id="697" idx="0"/>
          </p:cNvCxnSpPr>
          <p:nvPr/>
        </p:nvCxnSpPr>
        <p:spPr>
          <a:xfrm>
            <a:off x="6660263" y="2193900"/>
            <a:ext cx="0" cy="60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4" name="Google Shape;714;p49"/>
          <p:cNvCxnSpPr/>
          <p:nvPr/>
        </p:nvCxnSpPr>
        <p:spPr>
          <a:xfrm>
            <a:off x="7011100" y="2117025"/>
            <a:ext cx="629700" cy="75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715" name="Google Shape;715;p49"/>
          <p:cNvSpPr txBox="1"/>
          <p:nvPr/>
        </p:nvSpPr>
        <p:spPr>
          <a:xfrm>
            <a:off x="3530125" y="1267800"/>
            <a:ext cx="845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b="1">
                <a:solidFill>
                  <a:schemeClr val="dk1"/>
                </a:solidFill>
                <a:highlight>
                  <a:schemeClr val="dk2"/>
                </a:highlight>
                <a:latin typeface="Manjari"/>
                <a:ea typeface="Manjari"/>
                <a:cs typeface="Manjari"/>
                <a:sym typeface="Manjari"/>
              </a:rPr>
              <a:t>&lt;&lt; include &gt;&gt;</a:t>
            </a:r>
            <a:endParaRPr sz="400" b="1">
              <a:solidFill>
                <a:schemeClr val="dk1"/>
              </a:solidFill>
              <a:highlight>
                <a:schemeClr val="dk2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16" name="Google Shape;716;p49"/>
          <p:cNvSpPr txBox="1"/>
          <p:nvPr/>
        </p:nvSpPr>
        <p:spPr>
          <a:xfrm>
            <a:off x="6886925" y="2275500"/>
            <a:ext cx="845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b="1">
                <a:solidFill>
                  <a:schemeClr val="dk1"/>
                </a:solidFill>
                <a:highlight>
                  <a:schemeClr val="dk2"/>
                </a:highlight>
                <a:latin typeface="Manjari"/>
                <a:ea typeface="Manjari"/>
                <a:cs typeface="Manjari"/>
                <a:sym typeface="Manjari"/>
              </a:rPr>
              <a:t>&lt;&lt; include &gt;&gt;</a:t>
            </a:r>
            <a:endParaRPr sz="400" b="1">
              <a:solidFill>
                <a:schemeClr val="dk1"/>
              </a:solidFill>
              <a:highlight>
                <a:schemeClr val="dk2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">
              <a:schemeClr val="accent5"/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0"/>
          <p:cNvSpPr txBox="1">
            <a:spLocks noGrp="1"/>
          </p:cNvSpPr>
          <p:nvPr>
            <p:ph type="title"/>
          </p:nvPr>
        </p:nvSpPr>
        <p:spPr>
          <a:xfrm>
            <a:off x="100875" y="202150"/>
            <a:ext cx="26376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Diagramma </a:t>
            </a:r>
            <a:br>
              <a:rPr lang="it" sz="3000"/>
            </a:br>
            <a:r>
              <a:rPr lang="it" sz="3000"/>
              <a:t>delle classi</a:t>
            </a:r>
            <a:endParaRPr sz="3000"/>
          </a:p>
        </p:txBody>
      </p:sp>
      <p:grpSp>
        <p:nvGrpSpPr>
          <p:cNvPr id="722" name="Google Shape;722;p50"/>
          <p:cNvGrpSpPr/>
          <p:nvPr/>
        </p:nvGrpSpPr>
        <p:grpSpPr>
          <a:xfrm rot="7560353" flipH="1">
            <a:off x="-4845507" y="2373112"/>
            <a:ext cx="10702931" cy="10702893"/>
            <a:chOff x="-7452599" y="-3390657"/>
            <a:chExt cx="10702356" cy="10702318"/>
          </a:xfrm>
        </p:grpSpPr>
        <p:sp>
          <p:nvSpPr>
            <p:cNvPr id="723" name="Google Shape;723;p50"/>
            <p:cNvSpPr/>
            <p:nvPr/>
          </p:nvSpPr>
          <p:spPr>
            <a:xfrm rot="6299883">
              <a:off x="-6470704" y="-2408808"/>
              <a:ext cx="8738566" cy="8738620"/>
            </a:xfrm>
            <a:custGeom>
              <a:avLst/>
              <a:gdLst/>
              <a:ahLst/>
              <a:cxnLst/>
              <a:rect l="l" t="t" r="r" b="b"/>
              <a:pathLst>
                <a:path w="161819" h="161820" extrusionOk="0">
                  <a:moveTo>
                    <a:pt x="161819" y="80916"/>
                  </a:moveTo>
                  <a:cubicBezTo>
                    <a:pt x="161819" y="102379"/>
                    <a:pt x="153293" y="122947"/>
                    <a:pt x="138126" y="138127"/>
                  </a:cubicBezTo>
                  <a:cubicBezTo>
                    <a:pt x="122947" y="153306"/>
                    <a:pt x="102366" y="161819"/>
                    <a:pt x="80915" y="161819"/>
                  </a:cubicBezTo>
                  <a:cubicBezTo>
                    <a:pt x="59452" y="161819"/>
                    <a:pt x="38872" y="153306"/>
                    <a:pt x="23705" y="138127"/>
                  </a:cubicBezTo>
                  <a:cubicBezTo>
                    <a:pt x="8526" y="122947"/>
                    <a:pt x="0" y="102379"/>
                    <a:pt x="0" y="80916"/>
                  </a:cubicBezTo>
                  <a:cubicBezTo>
                    <a:pt x="0" y="59453"/>
                    <a:pt x="8526" y="38872"/>
                    <a:pt x="23705" y="23705"/>
                  </a:cubicBezTo>
                  <a:cubicBezTo>
                    <a:pt x="38872" y="8526"/>
                    <a:pt x="59452" y="1"/>
                    <a:pt x="80915" y="1"/>
                  </a:cubicBezTo>
                  <a:cubicBezTo>
                    <a:pt x="102366" y="1"/>
                    <a:pt x="122947" y="8526"/>
                    <a:pt x="138126" y="23705"/>
                  </a:cubicBezTo>
                  <a:cubicBezTo>
                    <a:pt x="153293" y="38872"/>
                    <a:pt x="161819" y="59453"/>
                    <a:pt x="161819" y="8091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2010"/>
                  </a:srgbClr>
                </a:gs>
                <a:gs pos="94000">
                  <a:srgbClr val="FFFFFF">
                    <a:alpha val="4313"/>
                    <a:alpha val="22010"/>
                  </a:srgbClr>
                </a:gs>
                <a:gs pos="100000">
                  <a:srgbClr val="FFFFFF">
                    <a:alpha val="23137"/>
                    <a:alpha val="2201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0"/>
            <p:cNvSpPr/>
            <p:nvPr/>
          </p:nvSpPr>
          <p:spPr>
            <a:xfrm rot="6299959">
              <a:off x="-6271743" y="-2155501"/>
              <a:ext cx="8289227" cy="8289279"/>
            </a:xfrm>
            <a:custGeom>
              <a:avLst/>
              <a:gdLst/>
              <a:ahLst/>
              <a:cxnLst/>
              <a:rect l="l" t="t" r="r" b="b"/>
              <a:pathLst>
                <a:path w="161819" h="161820" extrusionOk="0">
                  <a:moveTo>
                    <a:pt x="161819" y="80916"/>
                  </a:moveTo>
                  <a:cubicBezTo>
                    <a:pt x="161819" y="102379"/>
                    <a:pt x="153293" y="122947"/>
                    <a:pt x="138126" y="138127"/>
                  </a:cubicBezTo>
                  <a:cubicBezTo>
                    <a:pt x="122947" y="153306"/>
                    <a:pt x="102366" y="161819"/>
                    <a:pt x="80915" y="161819"/>
                  </a:cubicBezTo>
                  <a:cubicBezTo>
                    <a:pt x="59452" y="161819"/>
                    <a:pt x="38872" y="153306"/>
                    <a:pt x="23705" y="138127"/>
                  </a:cubicBezTo>
                  <a:cubicBezTo>
                    <a:pt x="8526" y="122947"/>
                    <a:pt x="0" y="102379"/>
                    <a:pt x="0" y="80916"/>
                  </a:cubicBezTo>
                  <a:cubicBezTo>
                    <a:pt x="0" y="59453"/>
                    <a:pt x="8526" y="38872"/>
                    <a:pt x="23705" y="23705"/>
                  </a:cubicBezTo>
                  <a:cubicBezTo>
                    <a:pt x="38872" y="8526"/>
                    <a:pt x="59452" y="1"/>
                    <a:pt x="80915" y="1"/>
                  </a:cubicBezTo>
                  <a:cubicBezTo>
                    <a:pt x="102366" y="1"/>
                    <a:pt x="122947" y="8526"/>
                    <a:pt x="138126" y="23705"/>
                  </a:cubicBezTo>
                  <a:cubicBezTo>
                    <a:pt x="153293" y="38872"/>
                    <a:pt x="161819" y="59453"/>
                    <a:pt x="161819" y="8091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2010"/>
                  </a:srgbClr>
                </a:gs>
                <a:gs pos="94000">
                  <a:srgbClr val="FFFFFF">
                    <a:alpha val="4313"/>
                    <a:alpha val="22010"/>
                  </a:srgbClr>
                </a:gs>
                <a:gs pos="100000">
                  <a:srgbClr val="FFFFFF">
                    <a:alpha val="23137"/>
                    <a:alpha val="2201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5" name="Google Shape;725;p50"/>
            <p:cNvGrpSpPr/>
            <p:nvPr/>
          </p:nvGrpSpPr>
          <p:grpSpPr>
            <a:xfrm rot="6300058">
              <a:off x="-5881520" y="-1819525"/>
              <a:ext cx="7560295" cy="7560295"/>
              <a:chOff x="-8385654" y="2991527"/>
              <a:chExt cx="7497589" cy="7497589"/>
            </a:xfrm>
          </p:grpSpPr>
          <p:sp>
            <p:nvSpPr>
              <p:cNvPr id="726" name="Google Shape;726;p50"/>
              <p:cNvSpPr/>
              <p:nvPr/>
            </p:nvSpPr>
            <p:spPr>
              <a:xfrm>
                <a:off x="-8385654" y="2991527"/>
                <a:ext cx="7497589" cy="7497589"/>
              </a:xfrm>
              <a:custGeom>
                <a:avLst/>
                <a:gdLst/>
                <a:ahLst/>
                <a:cxnLst/>
                <a:rect l="l" t="t" r="r" b="b"/>
                <a:pathLst>
                  <a:path w="140011" h="140011" extrusionOk="0">
                    <a:moveTo>
                      <a:pt x="70005" y="1"/>
                    </a:moveTo>
                    <a:cubicBezTo>
                      <a:pt x="51440" y="1"/>
                      <a:pt x="33626" y="7370"/>
                      <a:pt x="20498" y="20498"/>
                    </a:cubicBezTo>
                    <a:cubicBezTo>
                      <a:pt x="7369" y="33626"/>
                      <a:pt x="0" y="51440"/>
                      <a:pt x="0" y="70006"/>
                    </a:cubicBezTo>
                    <a:cubicBezTo>
                      <a:pt x="0" y="88571"/>
                      <a:pt x="7369" y="106374"/>
                      <a:pt x="20498" y="119502"/>
                    </a:cubicBezTo>
                    <a:cubicBezTo>
                      <a:pt x="33626" y="132630"/>
                      <a:pt x="51440" y="140011"/>
                      <a:pt x="70005" y="140011"/>
                    </a:cubicBezTo>
                    <a:cubicBezTo>
                      <a:pt x="88571" y="140011"/>
                      <a:pt x="106373" y="132630"/>
                      <a:pt x="119501" y="119502"/>
                    </a:cubicBezTo>
                    <a:cubicBezTo>
                      <a:pt x="132629" y="106374"/>
                      <a:pt x="140010" y="88571"/>
                      <a:pt x="140010" y="70006"/>
                    </a:cubicBezTo>
                    <a:cubicBezTo>
                      <a:pt x="140010" y="51440"/>
                      <a:pt x="132629" y="33626"/>
                      <a:pt x="119501" y="20498"/>
                    </a:cubicBezTo>
                    <a:cubicBezTo>
                      <a:pt x="106373" y="7370"/>
                      <a:pt x="88571" y="1"/>
                      <a:pt x="700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50"/>
              <p:cNvSpPr/>
              <p:nvPr/>
            </p:nvSpPr>
            <p:spPr>
              <a:xfrm>
                <a:off x="-6237014" y="3099342"/>
                <a:ext cx="1583581" cy="1248036"/>
              </a:xfrm>
              <a:custGeom>
                <a:avLst/>
                <a:gdLst/>
                <a:ahLst/>
                <a:cxnLst/>
                <a:rect l="l" t="t" r="r" b="b"/>
                <a:pathLst>
                  <a:path w="29572" h="23306" extrusionOk="0">
                    <a:moveTo>
                      <a:pt x="16472" y="1"/>
                    </a:moveTo>
                    <a:cubicBezTo>
                      <a:pt x="16328" y="1"/>
                      <a:pt x="16185" y="9"/>
                      <a:pt x="16050" y="22"/>
                    </a:cubicBezTo>
                    <a:cubicBezTo>
                      <a:pt x="9682" y="642"/>
                      <a:pt x="3196" y="2908"/>
                      <a:pt x="441" y="9108"/>
                    </a:cubicBezTo>
                    <a:cubicBezTo>
                      <a:pt x="203" y="9621"/>
                      <a:pt x="0" y="10193"/>
                      <a:pt x="119" y="10754"/>
                    </a:cubicBezTo>
                    <a:cubicBezTo>
                      <a:pt x="225" y="11249"/>
                      <a:pt x="664" y="11697"/>
                      <a:pt x="1151" y="11697"/>
                    </a:cubicBezTo>
                    <a:cubicBezTo>
                      <a:pt x="1216" y="11697"/>
                      <a:pt x="1282" y="11689"/>
                      <a:pt x="1348" y="11672"/>
                    </a:cubicBezTo>
                    <a:lnTo>
                      <a:pt x="1348" y="11672"/>
                    </a:lnTo>
                    <a:cubicBezTo>
                      <a:pt x="656" y="13079"/>
                      <a:pt x="728" y="14748"/>
                      <a:pt x="1538" y="16084"/>
                    </a:cubicBezTo>
                    <a:cubicBezTo>
                      <a:pt x="1336" y="14486"/>
                      <a:pt x="1288" y="12519"/>
                      <a:pt x="2647" y="11636"/>
                    </a:cubicBezTo>
                    <a:lnTo>
                      <a:pt x="2647" y="11636"/>
                    </a:lnTo>
                    <a:cubicBezTo>
                      <a:pt x="1121" y="14903"/>
                      <a:pt x="1884" y="19077"/>
                      <a:pt x="4460" y="21593"/>
                    </a:cubicBezTo>
                    <a:cubicBezTo>
                      <a:pt x="5456" y="22559"/>
                      <a:pt x="6802" y="23305"/>
                      <a:pt x="8162" y="23305"/>
                    </a:cubicBezTo>
                    <a:cubicBezTo>
                      <a:pt x="8447" y="23305"/>
                      <a:pt x="8732" y="23273"/>
                      <a:pt x="9015" y="23202"/>
                    </a:cubicBezTo>
                    <a:cubicBezTo>
                      <a:pt x="9611" y="23059"/>
                      <a:pt x="10207" y="22702"/>
                      <a:pt x="10410" y="22117"/>
                    </a:cubicBezTo>
                    <a:cubicBezTo>
                      <a:pt x="10517" y="21760"/>
                      <a:pt x="10517" y="21378"/>
                      <a:pt x="10410" y="21032"/>
                    </a:cubicBezTo>
                    <a:cubicBezTo>
                      <a:pt x="10135" y="19840"/>
                      <a:pt x="9384" y="18838"/>
                      <a:pt x="8872" y="17729"/>
                    </a:cubicBezTo>
                    <a:cubicBezTo>
                      <a:pt x="8371" y="16632"/>
                      <a:pt x="8144" y="15225"/>
                      <a:pt x="8895" y="14271"/>
                    </a:cubicBezTo>
                    <a:cubicBezTo>
                      <a:pt x="9331" y="13706"/>
                      <a:pt x="10041" y="13429"/>
                      <a:pt x="10762" y="13429"/>
                    </a:cubicBezTo>
                    <a:cubicBezTo>
                      <a:pt x="11165" y="13429"/>
                      <a:pt x="11572" y="13516"/>
                      <a:pt x="11936" y="13687"/>
                    </a:cubicBezTo>
                    <a:cubicBezTo>
                      <a:pt x="12938" y="14164"/>
                      <a:pt x="13605" y="15178"/>
                      <a:pt x="13891" y="16251"/>
                    </a:cubicBezTo>
                    <a:cubicBezTo>
                      <a:pt x="13986" y="16394"/>
                      <a:pt x="14117" y="16454"/>
                      <a:pt x="14260" y="16454"/>
                    </a:cubicBezTo>
                    <a:cubicBezTo>
                      <a:pt x="14640" y="16454"/>
                      <a:pt x="15100" y="16022"/>
                      <a:pt x="15143" y="15571"/>
                    </a:cubicBezTo>
                    <a:cubicBezTo>
                      <a:pt x="15215" y="14951"/>
                      <a:pt x="14965" y="14283"/>
                      <a:pt x="15239" y="13723"/>
                    </a:cubicBezTo>
                    <a:cubicBezTo>
                      <a:pt x="15811" y="12590"/>
                      <a:pt x="17731" y="13234"/>
                      <a:pt x="18661" y="12364"/>
                    </a:cubicBezTo>
                    <a:cubicBezTo>
                      <a:pt x="18995" y="12054"/>
                      <a:pt x="19150" y="11600"/>
                      <a:pt x="19400" y="11219"/>
                    </a:cubicBezTo>
                    <a:cubicBezTo>
                      <a:pt x="19794" y="10670"/>
                      <a:pt x="20426" y="10325"/>
                      <a:pt x="21022" y="10015"/>
                    </a:cubicBezTo>
                    <a:lnTo>
                      <a:pt x="23013" y="8965"/>
                    </a:lnTo>
                    <a:cubicBezTo>
                      <a:pt x="23739" y="8579"/>
                      <a:pt x="24594" y="8203"/>
                      <a:pt x="25381" y="8203"/>
                    </a:cubicBezTo>
                    <a:cubicBezTo>
                      <a:pt x="25783" y="8203"/>
                      <a:pt x="26168" y="8302"/>
                      <a:pt x="26507" y="8548"/>
                    </a:cubicBezTo>
                    <a:cubicBezTo>
                      <a:pt x="26531" y="7928"/>
                      <a:pt x="26185" y="7356"/>
                      <a:pt x="25613" y="7093"/>
                    </a:cubicBezTo>
                    <a:lnTo>
                      <a:pt x="28605" y="6318"/>
                    </a:lnTo>
                    <a:cubicBezTo>
                      <a:pt x="28844" y="6282"/>
                      <a:pt x="29059" y="6175"/>
                      <a:pt x="29237" y="6020"/>
                    </a:cubicBezTo>
                    <a:cubicBezTo>
                      <a:pt x="29571" y="5662"/>
                      <a:pt x="29321" y="5030"/>
                      <a:pt x="28880" y="4792"/>
                    </a:cubicBezTo>
                    <a:cubicBezTo>
                      <a:pt x="28646" y="4669"/>
                      <a:pt x="28385" y="4630"/>
                      <a:pt x="28116" y="4630"/>
                    </a:cubicBezTo>
                    <a:cubicBezTo>
                      <a:pt x="27891" y="4630"/>
                      <a:pt x="27660" y="4657"/>
                      <a:pt x="27437" y="4685"/>
                    </a:cubicBezTo>
                    <a:lnTo>
                      <a:pt x="24361" y="5066"/>
                    </a:lnTo>
                    <a:cubicBezTo>
                      <a:pt x="24178" y="5091"/>
                      <a:pt x="23984" y="5111"/>
                      <a:pt x="23793" y="5111"/>
                    </a:cubicBezTo>
                    <a:cubicBezTo>
                      <a:pt x="23425" y="5111"/>
                      <a:pt x="23070" y="5035"/>
                      <a:pt x="22834" y="4768"/>
                    </a:cubicBezTo>
                    <a:cubicBezTo>
                      <a:pt x="22644" y="4553"/>
                      <a:pt x="22572" y="4255"/>
                      <a:pt x="22393" y="4029"/>
                    </a:cubicBezTo>
                    <a:cubicBezTo>
                      <a:pt x="22183" y="3766"/>
                      <a:pt x="21873" y="3656"/>
                      <a:pt x="21541" y="3656"/>
                    </a:cubicBezTo>
                    <a:cubicBezTo>
                      <a:pt x="21118" y="3656"/>
                      <a:pt x="20659" y="3834"/>
                      <a:pt x="20318" y="4100"/>
                    </a:cubicBezTo>
                    <a:cubicBezTo>
                      <a:pt x="19710" y="4565"/>
                      <a:pt x="19257" y="5245"/>
                      <a:pt x="18566" y="5591"/>
                    </a:cubicBezTo>
                    <a:cubicBezTo>
                      <a:pt x="18447" y="5625"/>
                      <a:pt x="18328" y="5641"/>
                      <a:pt x="18210" y="5641"/>
                    </a:cubicBezTo>
                    <a:cubicBezTo>
                      <a:pt x="17089" y="5641"/>
                      <a:pt x="16099" y="4196"/>
                      <a:pt x="16682" y="3170"/>
                    </a:cubicBezTo>
                    <a:cubicBezTo>
                      <a:pt x="17159" y="2359"/>
                      <a:pt x="18339" y="1811"/>
                      <a:pt x="18148" y="893"/>
                    </a:cubicBezTo>
                    <a:cubicBezTo>
                      <a:pt x="17999" y="205"/>
                      <a:pt x="17208" y="1"/>
                      <a:pt x="164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50"/>
              <p:cNvSpPr/>
              <p:nvPr/>
            </p:nvSpPr>
            <p:spPr>
              <a:xfrm>
                <a:off x="-3236607" y="3282378"/>
                <a:ext cx="976324" cy="783383"/>
              </a:xfrm>
              <a:custGeom>
                <a:avLst/>
                <a:gdLst/>
                <a:ahLst/>
                <a:cxnLst/>
                <a:rect l="l" t="t" r="r" b="b"/>
                <a:pathLst>
                  <a:path w="18232" h="14629" extrusionOk="0">
                    <a:moveTo>
                      <a:pt x="3518" y="0"/>
                    </a:moveTo>
                    <a:cubicBezTo>
                      <a:pt x="3017" y="966"/>
                      <a:pt x="2254" y="1765"/>
                      <a:pt x="1324" y="2325"/>
                    </a:cubicBezTo>
                    <a:cubicBezTo>
                      <a:pt x="835" y="2624"/>
                      <a:pt x="227" y="2910"/>
                      <a:pt x="108" y="3470"/>
                    </a:cubicBezTo>
                    <a:cubicBezTo>
                      <a:pt x="0" y="3971"/>
                      <a:pt x="322" y="4448"/>
                      <a:pt x="620" y="4865"/>
                    </a:cubicBezTo>
                    <a:cubicBezTo>
                      <a:pt x="1157" y="5569"/>
                      <a:pt x="1789" y="6332"/>
                      <a:pt x="2671" y="6391"/>
                    </a:cubicBezTo>
                    <a:cubicBezTo>
                      <a:pt x="2969" y="6403"/>
                      <a:pt x="3303" y="6356"/>
                      <a:pt x="3506" y="6582"/>
                    </a:cubicBezTo>
                    <a:cubicBezTo>
                      <a:pt x="3804" y="6904"/>
                      <a:pt x="3411" y="7417"/>
                      <a:pt x="3005" y="7584"/>
                    </a:cubicBezTo>
                    <a:cubicBezTo>
                      <a:pt x="2600" y="7751"/>
                      <a:pt x="2099" y="7834"/>
                      <a:pt x="1896" y="8228"/>
                    </a:cubicBezTo>
                    <a:cubicBezTo>
                      <a:pt x="1694" y="8585"/>
                      <a:pt x="1872" y="9027"/>
                      <a:pt x="2051" y="9396"/>
                    </a:cubicBezTo>
                    <a:cubicBezTo>
                      <a:pt x="2469" y="10279"/>
                      <a:pt x="2993" y="11244"/>
                      <a:pt x="3923" y="11495"/>
                    </a:cubicBezTo>
                    <a:lnTo>
                      <a:pt x="1324" y="13677"/>
                    </a:lnTo>
                    <a:cubicBezTo>
                      <a:pt x="2445" y="14178"/>
                      <a:pt x="3637" y="14488"/>
                      <a:pt x="4865" y="14607"/>
                    </a:cubicBezTo>
                    <a:cubicBezTo>
                      <a:pt x="4987" y="14619"/>
                      <a:pt x="5112" y="14629"/>
                      <a:pt x="5237" y="14629"/>
                    </a:cubicBezTo>
                    <a:cubicBezTo>
                      <a:pt x="5478" y="14629"/>
                      <a:pt x="5719" y="14594"/>
                      <a:pt x="5938" y="14476"/>
                    </a:cubicBezTo>
                    <a:cubicBezTo>
                      <a:pt x="6260" y="14297"/>
                      <a:pt x="6463" y="13868"/>
                      <a:pt x="6272" y="13558"/>
                    </a:cubicBezTo>
                    <a:cubicBezTo>
                      <a:pt x="6530" y="13496"/>
                      <a:pt x="6793" y="13466"/>
                      <a:pt x="7054" y="13466"/>
                    </a:cubicBezTo>
                    <a:cubicBezTo>
                      <a:pt x="7554" y="13466"/>
                      <a:pt x="8052" y="13577"/>
                      <a:pt x="8514" y="13796"/>
                    </a:cubicBezTo>
                    <a:cubicBezTo>
                      <a:pt x="9039" y="13486"/>
                      <a:pt x="9587" y="13224"/>
                      <a:pt x="10171" y="13021"/>
                    </a:cubicBezTo>
                    <a:cubicBezTo>
                      <a:pt x="10327" y="12964"/>
                      <a:pt x="10499" y="12912"/>
                      <a:pt x="10668" y="12912"/>
                    </a:cubicBezTo>
                    <a:cubicBezTo>
                      <a:pt x="10746" y="12912"/>
                      <a:pt x="10824" y="12923"/>
                      <a:pt x="10899" y="12950"/>
                    </a:cubicBezTo>
                    <a:cubicBezTo>
                      <a:pt x="11089" y="13021"/>
                      <a:pt x="11233" y="13200"/>
                      <a:pt x="11411" y="13307"/>
                    </a:cubicBezTo>
                    <a:cubicBezTo>
                      <a:pt x="11566" y="13396"/>
                      <a:pt x="11735" y="13437"/>
                      <a:pt x="11901" y="13437"/>
                    </a:cubicBezTo>
                    <a:cubicBezTo>
                      <a:pt x="12273" y="13437"/>
                      <a:pt x="12633" y="13229"/>
                      <a:pt x="12807" y="12866"/>
                    </a:cubicBezTo>
                    <a:cubicBezTo>
                      <a:pt x="12425" y="12497"/>
                      <a:pt x="12592" y="11793"/>
                      <a:pt x="13021" y="11459"/>
                    </a:cubicBezTo>
                    <a:cubicBezTo>
                      <a:pt x="13374" y="11195"/>
                      <a:pt x="13823" y="11115"/>
                      <a:pt x="14270" y="11115"/>
                    </a:cubicBezTo>
                    <a:cubicBezTo>
                      <a:pt x="14367" y="11115"/>
                      <a:pt x="14464" y="11119"/>
                      <a:pt x="14559" y="11125"/>
                    </a:cubicBezTo>
                    <a:cubicBezTo>
                      <a:pt x="14953" y="11137"/>
                      <a:pt x="15346" y="11209"/>
                      <a:pt x="15728" y="11316"/>
                    </a:cubicBezTo>
                    <a:cubicBezTo>
                      <a:pt x="15948" y="11389"/>
                      <a:pt x="16181" y="11491"/>
                      <a:pt x="16407" y="11491"/>
                    </a:cubicBezTo>
                    <a:cubicBezTo>
                      <a:pt x="16476" y="11491"/>
                      <a:pt x="16544" y="11481"/>
                      <a:pt x="16610" y="11459"/>
                    </a:cubicBezTo>
                    <a:cubicBezTo>
                      <a:pt x="16753" y="11400"/>
                      <a:pt x="16884" y="11304"/>
                      <a:pt x="16992" y="11197"/>
                    </a:cubicBezTo>
                    <a:cubicBezTo>
                      <a:pt x="17588" y="10648"/>
                      <a:pt x="18232" y="9921"/>
                      <a:pt x="18005" y="9146"/>
                    </a:cubicBezTo>
                    <a:cubicBezTo>
                      <a:pt x="17874" y="8645"/>
                      <a:pt x="17397" y="8323"/>
                      <a:pt x="16968" y="8037"/>
                    </a:cubicBezTo>
                    <a:cubicBezTo>
                      <a:pt x="15382" y="7012"/>
                      <a:pt x="13760" y="6058"/>
                      <a:pt x="12091" y="5187"/>
                    </a:cubicBezTo>
                    <a:cubicBezTo>
                      <a:pt x="11447" y="4841"/>
                      <a:pt x="10779" y="4508"/>
                      <a:pt x="10279" y="3983"/>
                    </a:cubicBezTo>
                    <a:cubicBezTo>
                      <a:pt x="9885" y="3577"/>
                      <a:pt x="9611" y="3089"/>
                      <a:pt x="9217" y="2695"/>
                    </a:cubicBezTo>
                    <a:cubicBezTo>
                      <a:pt x="8681" y="2147"/>
                      <a:pt x="7965" y="1813"/>
                      <a:pt x="7250" y="1515"/>
                    </a:cubicBezTo>
                    <a:cubicBezTo>
                      <a:pt x="6463" y="1181"/>
                      <a:pt x="5652" y="871"/>
                      <a:pt x="4841" y="585"/>
                    </a:cubicBez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50"/>
              <p:cNvSpPr/>
              <p:nvPr/>
            </p:nvSpPr>
            <p:spPr>
              <a:xfrm>
                <a:off x="-7361457" y="3690823"/>
                <a:ext cx="1225385" cy="1102595"/>
              </a:xfrm>
              <a:custGeom>
                <a:avLst/>
                <a:gdLst/>
                <a:ahLst/>
                <a:cxnLst/>
                <a:rect l="l" t="t" r="r" b="b"/>
                <a:pathLst>
                  <a:path w="22883" h="20590" extrusionOk="0">
                    <a:moveTo>
                      <a:pt x="12163" y="0"/>
                    </a:moveTo>
                    <a:lnTo>
                      <a:pt x="10994" y="561"/>
                    </a:lnTo>
                    <a:cubicBezTo>
                      <a:pt x="8490" y="1538"/>
                      <a:pt x="6081" y="2802"/>
                      <a:pt x="4126" y="4627"/>
                    </a:cubicBezTo>
                    <a:cubicBezTo>
                      <a:pt x="2159" y="6463"/>
                      <a:pt x="668" y="8895"/>
                      <a:pt x="334" y="11554"/>
                    </a:cubicBezTo>
                    <a:cubicBezTo>
                      <a:pt x="0" y="14225"/>
                      <a:pt x="930" y="17099"/>
                      <a:pt x="3017" y="18792"/>
                    </a:cubicBezTo>
                    <a:cubicBezTo>
                      <a:pt x="4472" y="19961"/>
                      <a:pt x="6344" y="20497"/>
                      <a:pt x="8192" y="20581"/>
                    </a:cubicBezTo>
                    <a:cubicBezTo>
                      <a:pt x="8351" y="20587"/>
                      <a:pt x="8510" y="20590"/>
                      <a:pt x="8669" y="20590"/>
                    </a:cubicBezTo>
                    <a:cubicBezTo>
                      <a:pt x="10358" y="20590"/>
                      <a:pt x="12043" y="20255"/>
                      <a:pt x="13689" y="19830"/>
                    </a:cubicBezTo>
                    <a:cubicBezTo>
                      <a:pt x="16050" y="19221"/>
                      <a:pt x="18375" y="18423"/>
                      <a:pt x="20533" y="17278"/>
                    </a:cubicBezTo>
                    <a:cubicBezTo>
                      <a:pt x="21129" y="16968"/>
                      <a:pt x="21726" y="16622"/>
                      <a:pt x="22155" y="16121"/>
                    </a:cubicBezTo>
                    <a:cubicBezTo>
                      <a:pt x="22596" y="15620"/>
                      <a:pt x="22882" y="14929"/>
                      <a:pt x="22751" y="14273"/>
                    </a:cubicBezTo>
                    <a:cubicBezTo>
                      <a:pt x="22513" y="12997"/>
                      <a:pt x="20974" y="12425"/>
                      <a:pt x="20319" y="11304"/>
                    </a:cubicBezTo>
                    <a:cubicBezTo>
                      <a:pt x="19985" y="10720"/>
                      <a:pt x="19913" y="10028"/>
                      <a:pt x="19877" y="9360"/>
                    </a:cubicBezTo>
                    <a:cubicBezTo>
                      <a:pt x="19818" y="8061"/>
                      <a:pt x="19901" y="6761"/>
                      <a:pt x="20128" y="5473"/>
                    </a:cubicBezTo>
                    <a:cubicBezTo>
                      <a:pt x="20223" y="4913"/>
                      <a:pt x="20307" y="4221"/>
                      <a:pt x="19842" y="3899"/>
                    </a:cubicBezTo>
                    <a:cubicBezTo>
                      <a:pt x="19663" y="3780"/>
                      <a:pt x="19460" y="3708"/>
                      <a:pt x="19245" y="3697"/>
                    </a:cubicBezTo>
                    <a:cubicBezTo>
                      <a:pt x="18956" y="3656"/>
                      <a:pt x="18668" y="3637"/>
                      <a:pt x="18380" y="3637"/>
                    </a:cubicBezTo>
                    <a:cubicBezTo>
                      <a:pt x="16486" y="3637"/>
                      <a:pt x="14627" y="4448"/>
                      <a:pt x="12795" y="5080"/>
                    </a:cubicBezTo>
                    <a:cubicBezTo>
                      <a:pt x="12490" y="5186"/>
                      <a:pt x="12160" y="5283"/>
                      <a:pt x="11841" y="5283"/>
                    </a:cubicBezTo>
                    <a:cubicBezTo>
                      <a:pt x="11661" y="5283"/>
                      <a:pt x="11484" y="5253"/>
                      <a:pt x="11316" y="5175"/>
                    </a:cubicBezTo>
                    <a:cubicBezTo>
                      <a:pt x="10517" y="4782"/>
                      <a:pt x="10589" y="3625"/>
                      <a:pt x="10875" y="2778"/>
                    </a:cubicBezTo>
                    <a:cubicBezTo>
                      <a:pt x="11197" y="1801"/>
                      <a:pt x="11626" y="871"/>
                      <a:pt x="12163" y="0"/>
                    </a:cubicBezTo>
                    <a:close/>
                  </a:path>
                </a:pathLst>
              </a:custGeom>
              <a:solidFill>
                <a:srgbClr val="212E1C">
                  <a:alpha val="28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50"/>
              <p:cNvSpPr/>
              <p:nvPr/>
            </p:nvSpPr>
            <p:spPr>
              <a:xfrm>
                <a:off x="-5171315" y="3380889"/>
                <a:ext cx="1905363" cy="1048081"/>
              </a:xfrm>
              <a:custGeom>
                <a:avLst/>
                <a:gdLst/>
                <a:ahLst/>
                <a:cxnLst/>
                <a:rect l="l" t="t" r="r" b="b"/>
                <a:pathLst>
                  <a:path w="35581" h="19572" extrusionOk="0">
                    <a:moveTo>
                      <a:pt x="0" y="15504"/>
                    </a:moveTo>
                    <a:lnTo>
                      <a:pt x="0" y="15504"/>
                    </a:lnTo>
                    <a:cubicBezTo>
                      <a:pt x="294" y="15687"/>
                      <a:pt x="615" y="15762"/>
                      <a:pt x="948" y="15762"/>
                    </a:cubicBezTo>
                    <a:cubicBezTo>
                      <a:pt x="1122" y="15762"/>
                      <a:pt x="1300" y="15741"/>
                      <a:pt x="1478" y="15705"/>
                    </a:cubicBezTo>
                    <a:lnTo>
                      <a:pt x="1478" y="15705"/>
                    </a:lnTo>
                    <a:lnTo>
                      <a:pt x="0" y="15504"/>
                    </a:lnTo>
                    <a:close/>
                    <a:moveTo>
                      <a:pt x="28206" y="1"/>
                    </a:moveTo>
                    <a:cubicBezTo>
                      <a:pt x="23929" y="1"/>
                      <a:pt x="19920" y="2808"/>
                      <a:pt x="15635" y="2808"/>
                    </a:cubicBezTo>
                    <a:cubicBezTo>
                      <a:pt x="15460" y="2808"/>
                      <a:pt x="15284" y="2803"/>
                      <a:pt x="15108" y="2794"/>
                    </a:cubicBezTo>
                    <a:cubicBezTo>
                      <a:pt x="13510" y="2718"/>
                      <a:pt x="11933" y="2206"/>
                      <a:pt x="10339" y="2206"/>
                    </a:cubicBezTo>
                    <a:cubicBezTo>
                      <a:pt x="10184" y="2206"/>
                      <a:pt x="10029" y="2211"/>
                      <a:pt x="9873" y="2221"/>
                    </a:cubicBezTo>
                    <a:cubicBezTo>
                      <a:pt x="9456" y="2233"/>
                      <a:pt x="9050" y="2329"/>
                      <a:pt x="8681" y="2519"/>
                    </a:cubicBezTo>
                    <a:cubicBezTo>
                      <a:pt x="7679" y="3068"/>
                      <a:pt x="7452" y="4439"/>
                      <a:pt x="7643" y="5572"/>
                    </a:cubicBezTo>
                    <a:cubicBezTo>
                      <a:pt x="7834" y="6717"/>
                      <a:pt x="8323" y="7802"/>
                      <a:pt x="8335" y="8946"/>
                    </a:cubicBezTo>
                    <a:cubicBezTo>
                      <a:pt x="8347" y="10365"/>
                      <a:pt x="7607" y="11713"/>
                      <a:pt x="6594" y="12714"/>
                    </a:cubicBezTo>
                    <a:cubicBezTo>
                      <a:pt x="5580" y="13704"/>
                      <a:pt x="4328" y="14407"/>
                      <a:pt x="3065" y="15075"/>
                    </a:cubicBezTo>
                    <a:cubicBezTo>
                      <a:pt x="2575" y="15338"/>
                      <a:pt x="2024" y="15595"/>
                      <a:pt x="1478" y="15705"/>
                    </a:cubicBezTo>
                    <a:lnTo>
                      <a:pt x="1478" y="15705"/>
                    </a:lnTo>
                    <a:lnTo>
                      <a:pt x="3863" y="16029"/>
                    </a:lnTo>
                    <a:cubicBezTo>
                      <a:pt x="8275" y="16935"/>
                      <a:pt x="12580" y="18354"/>
                      <a:pt x="17015" y="19094"/>
                    </a:cubicBezTo>
                    <a:cubicBezTo>
                      <a:pt x="18793" y="19389"/>
                      <a:pt x="20612" y="19572"/>
                      <a:pt x="22419" y="19572"/>
                    </a:cubicBezTo>
                    <a:cubicBezTo>
                      <a:pt x="25136" y="19572"/>
                      <a:pt x="27826" y="19159"/>
                      <a:pt x="30310" y="18092"/>
                    </a:cubicBezTo>
                    <a:cubicBezTo>
                      <a:pt x="32206" y="17281"/>
                      <a:pt x="34150" y="15755"/>
                      <a:pt x="34198" y="13692"/>
                    </a:cubicBezTo>
                    <a:cubicBezTo>
                      <a:pt x="34210" y="12762"/>
                      <a:pt x="33828" y="11832"/>
                      <a:pt x="33983" y="10914"/>
                    </a:cubicBezTo>
                    <a:cubicBezTo>
                      <a:pt x="34138" y="9912"/>
                      <a:pt x="34865" y="9113"/>
                      <a:pt x="35354" y="8219"/>
                    </a:cubicBezTo>
                    <a:cubicBezTo>
                      <a:pt x="35485" y="8004"/>
                      <a:pt x="35569" y="7766"/>
                      <a:pt x="35581" y="7515"/>
                    </a:cubicBezTo>
                    <a:cubicBezTo>
                      <a:pt x="35581" y="6764"/>
                      <a:pt x="34710" y="6359"/>
                      <a:pt x="33971" y="6252"/>
                    </a:cubicBezTo>
                    <a:cubicBezTo>
                      <a:pt x="33244" y="6144"/>
                      <a:pt x="32373" y="6049"/>
                      <a:pt x="32004" y="5405"/>
                    </a:cubicBezTo>
                    <a:cubicBezTo>
                      <a:pt x="31539" y="4582"/>
                      <a:pt x="32254" y="3616"/>
                      <a:pt x="32290" y="2686"/>
                    </a:cubicBezTo>
                    <a:cubicBezTo>
                      <a:pt x="32314" y="1887"/>
                      <a:pt x="31825" y="1136"/>
                      <a:pt x="31169" y="695"/>
                    </a:cubicBezTo>
                    <a:cubicBezTo>
                      <a:pt x="30513" y="254"/>
                      <a:pt x="29702" y="75"/>
                      <a:pt x="28915" y="27"/>
                    </a:cubicBezTo>
                    <a:cubicBezTo>
                      <a:pt x="28678" y="9"/>
                      <a:pt x="28442" y="1"/>
                      <a:pt x="28206" y="1"/>
                    </a:cubicBezTo>
                    <a:close/>
                  </a:path>
                </a:pathLst>
              </a:custGeom>
              <a:solidFill>
                <a:srgbClr val="212E1C">
                  <a:alpha val="28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1" name="Google Shape;731;p50"/>
          <p:cNvSpPr/>
          <p:nvPr/>
        </p:nvSpPr>
        <p:spPr>
          <a:xfrm rot="5050949">
            <a:off x="1786440" y="4805794"/>
            <a:ext cx="4061853" cy="2590194"/>
          </a:xfrm>
          <a:custGeom>
            <a:avLst/>
            <a:gdLst/>
            <a:ahLst/>
            <a:cxnLst/>
            <a:rect l="l" t="t" r="r" b="b"/>
            <a:pathLst>
              <a:path w="50117" h="31959" extrusionOk="0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50"/>
          <p:cNvSpPr/>
          <p:nvPr/>
        </p:nvSpPr>
        <p:spPr>
          <a:xfrm rot="400387">
            <a:off x="-284121" y="2869124"/>
            <a:ext cx="3265343" cy="1016069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50"/>
          <p:cNvSpPr/>
          <p:nvPr/>
        </p:nvSpPr>
        <p:spPr>
          <a:xfrm rot="3014937">
            <a:off x="6407619" y="2362"/>
            <a:ext cx="4180236" cy="1141569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4" name="Google Shape;734;p50"/>
          <p:cNvGrpSpPr/>
          <p:nvPr/>
        </p:nvGrpSpPr>
        <p:grpSpPr>
          <a:xfrm rot="-9714741">
            <a:off x="5418288" y="265717"/>
            <a:ext cx="4347299" cy="2818923"/>
            <a:chOff x="112010" y="-220638"/>
            <a:chExt cx="6312965" cy="4512995"/>
          </a:xfrm>
        </p:grpSpPr>
        <p:sp>
          <p:nvSpPr>
            <p:cNvPr id="735" name="Google Shape;735;p50"/>
            <p:cNvSpPr/>
            <p:nvPr/>
          </p:nvSpPr>
          <p:spPr>
            <a:xfrm rot="406266">
              <a:off x="322936" y="86134"/>
              <a:ext cx="5434488" cy="3899451"/>
            </a:xfrm>
            <a:custGeom>
              <a:avLst/>
              <a:gdLst/>
              <a:ahLst/>
              <a:cxnLst/>
              <a:rect l="l" t="t" r="r" b="b"/>
              <a:pathLst>
                <a:path w="217385" h="155982" extrusionOk="0">
                  <a:moveTo>
                    <a:pt x="20941" y="0"/>
                  </a:moveTo>
                  <a:cubicBezTo>
                    <a:pt x="20933" y="0"/>
                    <a:pt x="20924" y="0"/>
                    <a:pt x="20916" y="1"/>
                  </a:cubicBezTo>
                  <a:cubicBezTo>
                    <a:pt x="20109" y="55"/>
                    <a:pt x="19330" y="162"/>
                    <a:pt x="18550" y="350"/>
                  </a:cubicBezTo>
                  <a:cubicBezTo>
                    <a:pt x="18362" y="377"/>
                    <a:pt x="18228" y="566"/>
                    <a:pt x="18281" y="754"/>
                  </a:cubicBezTo>
                  <a:cubicBezTo>
                    <a:pt x="18308" y="888"/>
                    <a:pt x="18443" y="1023"/>
                    <a:pt x="18604" y="1023"/>
                  </a:cubicBezTo>
                  <a:cubicBezTo>
                    <a:pt x="18631" y="996"/>
                    <a:pt x="18658" y="996"/>
                    <a:pt x="18685" y="996"/>
                  </a:cubicBezTo>
                  <a:cubicBezTo>
                    <a:pt x="19437" y="834"/>
                    <a:pt x="20190" y="727"/>
                    <a:pt x="20943" y="673"/>
                  </a:cubicBezTo>
                  <a:cubicBezTo>
                    <a:pt x="21391" y="647"/>
                    <a:pt x="21348" y="0"/>
                    <a:pt x="20941" y="0"/>
                  </a:cubicBezTo>
                  <a:close/>
                  <a:moveTo>
                    <a:pt x="16386" y="990"/>
                  </a:moveTo>
                  <a:cubicBezTo>
                    <a:pt x="16340" y="990"/>
                    <a:pt x="16290" y="1000"/>
                    <a:pt x="16238" y="1023"/>
                  </a:cubicBezTo>
                  <a:cubicBezTo>
                    <a:pt x="15485" y="1265"/>
                    <a:pt x="14760" y="1587"/>
                    <a:pt x="14034" y="1964"/>
                  </a:cubicBezTo>
                  <a:cubicBezTo>
                    <a:pt x="13738" y="2125"/>
                    <a:pt x="13845" y="2582"/>
                    <a:pt x="14195" y="2582"/>
                  </a:cubicBezTo>
                  <a:cubicBezTo>
                    <a:pt x="14249" y="2582"/>
                    <a:pt x="14303" y="2582"/>
                    <a:pt x="14356" y="2555"/>
                  </a:cubicBezTo>
                  <a:cubicBezTo>
                    <a:pt x="15028" y="2205"/>
                    <a:pt x="15754" y="1910"/>
                    <a:pt x="16453" y="1641"/>
                  </a:cubicBezTo>
                  <a:cubicBezTo>
                    <a:pt x="16855" y="1523"/>
                    <a:pt x="16717" y="990"/>
                    <a:pt x="16386" y="990"/>
                  </a:cubicBezTo>
                  <a:close/>
                  <a:moveTo>
                    <a:pt x="12212" y="3109"/>
                  </a:moveTo>
                  <a:cubicBezTo>
                    <a:pt x="12142" y="3109"/>
                    <a:pt x="12065" y="3136"/>
                    <a:pt x="11990" y="3200"/>
                  </a:cubicBezTo>
                  <a:cubicBezTo>
                    <a:pt x="11318" y="3630"/>
                    <a:pt x="10673" y="4114"/>
                    <a:pt x="10082" y="4625"/>
                  </a:cubicBezTo>
                  <a:cubicBezTo>
                    <a:pt x="9947" y="4759"/>
                    <a:pt x="9920" y="4975"/>
                    <a:pt x="10055" y="5109"/>
                  </a:cubicBezTo>
                  <a:cubicBezTo>
                    <a:pt x="10109" y="5190"/>
                    <a:pt x="10189" y="5216"/>
                    <a:pt x="10297" y="5216"/>
                  </a:cubicBezTo>
                  <a:cubicBezTo>
                    <a:pt x="10377" y="5216"/>
                    <a:pt x="10458" y="5190"/>
                    <a:pt x="10512" y="5163"/>
                  </a:cubicBezTo>
                  <a:cubicBezTo>
                    <a:pt x="11103" y="4652"/>
                    <a:pt x="11722" y="4168"/>
                    <a:pt x="12367" y="3738"/>
                  </a:cubicBezTo>
                  <a:cubicBezTo>
                    <a:pt x="12690" y="3544"/>
                    <a:pt x="12496" y="3109"/>
                    <a:pt x="12212" y="3109"/>
                  </a:cubicBezTo>
                  <a:close/>
                  <a:moveTo>
                    <a:pt x="8590" y="6184"/>
                  </a:moveTo>
                  <a:cubicBezTo>
                    <a:pt x="8509" y="6184"/>
                    <a:pt x="8428" y="6211"/>
                    <a:pt x="8361" y="6265"/>
                  </a:cubicBezTo>
                  <a:cubicBezTo>
                    <a:pt x="7823" y="6830"/>
                    <a:pt x="7286" y="7448"/>
                    <a:pt x="6775" y="8066"/>
                  </a:cubicBezTo>
                  <a:cubicBezTo>
                    <a:pt x="6614" y="8281"/>
                    <a:pt x="6775" y="8604"/>
                    <a:pt x="7044" y="8604"/>
                  </a:cubicBezTo>
                  <a:cubicBezTo>
                    <a:pt x="7151" y="8604"/>
                    <a:pt x="7232" y="8577"/>
                    <a:pt x="7286" y="8496"/>
                  </a:cubicBezTo>
                  <a:cubicBezTo>
                    <a:pt x="7797" y="7878"/>
                    <a:pt x="8307" y="7313"/>
                    <a:pt x="8818" y="6749"/>
                  </a:cubicBezTo>
                  <a:cubicBezTo>
                    <a:pt x="8953" y="6614"/>
                    <a:pt x="8953" y="6399"/>
                    <a:pt x="8818" y="6265"/>
                  </a:cubicBezTo>
                  <a:cubicBezTo>
                    <a:pt x="8751" y="6211"/>
                    <a:pt x="8670" y="6184"/>
                    <a:pt x="8590" y="6184"/>
                  </a:cubicBezTo>
                  <a:close/>
                  <a:moveTo>
                    <a:pt x="5625" y="9881"/>
                  </a:moveTo>
                  <a:cubicBezTo>
                    <a:pt x="5536" y="9881"/>
                    <a:pt x="5447" y="9917"/>
                    <a:pt x="5377" y="10002"/>
                  </a:cubicBezTo>
                  <a:cubicBezTo>
                    <a:pt x="4920" y="10620"/>
                    <a:pt x="4517" y="11319"/>
                    <a:pt x="4113" y="12018"/>
                  </a:cubicBezTo>
                  <a:cubicBezTo>
                    <a:pt x="4033" y="12179"/>
                    <a:pt x="4087" y="12368"/>
                    <a:pt x="4248" y="12475"/>
                  </a:cubicBezTo>
                  <a:cubicBezTo>
                    <a:pt x="4302" y="12502"/>
                    <a:pt x="4355" y="12502"/>
                    <a:pt x="4409" y="12502"/>
                  </a:cubicBezTo>
                  <a:cubicBezTo>
                    <a:pt x="4544" y="12502"/>
                    <a:pt x="4651" y="12448"/>
                    <a:pt x="4705" y="12341"/>
                  </a:cubicBezTo>
                  <a:cubicBezTo>
                    <a:pt x="5081" y="11669"/>
                    <a:pt x="5511" y="10997"/>
                    <a:pt x="5942" y="10351"/>
                  </a:cubicBezTo>
                  <a:cubicBezTo>
                    <a:pt x="6057" y="10102"/>
                    <a:pt x="5844" y="9881"/>
                    <a:pt x="5625" y="9881"/>
                  </a:cubicBezTo>
                  <a:close/>
                  <a:moveTo>
                    <a:pt x="3339" y="13931"/>
                  </a:moveTo>
                  <a:cubicBezTo>
                    <a:pt x="3221" y="13931"/>
                    <a:pt x="3104" y="13992"/>
                    <a:pt x="3038" y="14142"/>
                  </a:cubicBezTo>
                  <a:cubicBezTo>
                    <a:pt x="2716" y="14841"/>
                    <a:pt x="2393" y="15594"/>
                    <a:pt x="2124" y="16320"/>
                  </a:cubicBezTo>
                  <a:cubicBezTo>
                    <a:pt x="2070" y="16508"/>
                    <a:pt x="2151" y="16696"/>
                    <a:pt x="2339" y="16750"/>
                  </a:cubicBezTo>
                  <a:cubicBezTo>
                    <a:pt x="2366" y="16777"/>
                    <a:pt x="2420" y="16777"/>
                    <a:pt x="2447" y="16777"/>
                  </a:cubicBezTo>
                  <a:cubicBezTo>
                    <a:pt x="2581" y="16777"/>
                    <a:pt x="2716" y="16696"/>
                    <a:pt x="2769" y="16561"/>
                  </a:cubicBezTo>
                  <a:cubicBezTo>
                    <a:pt x="3038" y="15836"/>
                    <a:pt x="3307" y="15110"/>
                    <a:pt x="3656" y="14411"/>
                  </a:cubicBezTo>
                  <a:cubicBezTo>
                    <a:pt x="3779" y="14148"/>
                    <a:pt x="3559" y="13931"/>
                    <a:pt x="3339" y="13931"/>
                  </a:cubicBezTo>
                  <a:close/>
                  <a:moveTo>
                    <a:pt x="1731" y="18349"/>
                  </a:moveTo>
                  <a:cubicBezTo>
                    <a:pt x="1579" y="18349"/>
                    <a:pt x="1443" y="18449"/>
                    <a:pt x="1398" y="18605"/>
                  </a:cubicBezTo>
                  <a:cubicBezTo>
                    <a:pt x="1183" y="19357"/>
                    <a:pt x="995" y="20137"/>
                    <a:pt x="834" y="20890"/>
                  </a:cubicBezTo>
                  <a:cubicBezTo>
                    <a:pt x="780" y="21078"/>
                    <a:pt x="914" y="21266"/>
                    <a:pt x="1076" y="21293"/>
                  </a:cubicBezTo>
                  <a:lnTo>
                    <a:pt x="1156" y="21293"/>
                  </a:lnTo>
                  <a:cubicBezTo>
                    <a:pt x="1318" y="21293"/>
                    <a:pt x="1452" y="21186"/>
                    <a:pt x="1479" y="21051"/>
                  </a:cubicBezTo>
                  <a:cubicBezTo>
                    <a:pt x="1640" y="20271"/>
                    <a:pt x="1828" y="19519"/>
                    <a:pt x="2043" y="18793"/>
                  </a:cubicBezTo>
                  <a:cubicBezTo>
                    <a:pt x="2097" y="18605"/>
                    <a:pt x="1990" y="18416"/>
                    <a:pt x="1828" y="18363"/>
                  </a:cubicBezTo>
                  <a:cubicBezTo>
                    <a:pt x="1796" y="18353"/>
                    <a:pt x="1763" y="18349"/>
                    <a:pt x="1731" y="18349"/>
                  </a:cubicBezTo>
                  <a:close/>
                  <a:moveTo>
                    <a:pt x="721" y="22935"/>
                  </a:moveTo>
                  <a:cubicBezTo>
                    <a:pt x="572" y="22935"/>
                    <a:pt x="427" y="23027"/>
                    <a:pt x="403" y="23229"/>
                  </a:cubicBezTo>
                  <a:cubicBezTo>
                    <a:pt x="296" y="24008"/>
                    <a:pt x="188" y="24788"/>
                    <a:pt x="135" y="25568"/>
                  </a:cubicBezTo>
                  <a:cubicBezTo>
                    <a:pt x="108" y="25756"/>
                    <a:pt x="242" y="25917"/>
                    <a:pt x="430" y="25944"/>
                  </a:cubicBezTo>
                  <a:lnTo>
                    <a:pt x="457" y="25944"/>
                  </a:lnTo>
                  <a:cubicBezTo>
                    <a:pt x="645" y="25944"/>
                    <a:pt x="780" y="25810"/>
                    <a:pt x="807" y="25648"/>
                  </a:cubicBezTo>
                  <a:cubicBezTo>
                    <a:pt x="861" y="24869"/>
                    <a:pt x="968" y="24089"/>
                    <a:pt x="1076" y="23336"/>
                  </a:cubicBezTo>
                  <a:cubicBezTo>
                    <a:pt x="1106" y="23081"/>
                    <a:pt x="910" y="22935"/>
                    <a:pt x="721" y="22935"/>
                  </a:cubicBezTo>
                  <a:close/>
                  <a:moveTo>
                    <a:pt x="323" y="27611"/>
                  </a:moveTo>
                  <a:cubicBezTo>
                    <a:pt x="135" y="27611"/>
                    <a:pt x="0" y="27745"/>
                    <a:pt x="0" y="27933"/>
                  </a:cubicBezTo>
                  <a:lnTo>
                    <a:pt x="0" y="28874"/>
                  </a:lnTo>
                  <a:cubicBezTo>
                    <a:pt x="0" y="29358"/>
                    <a:pt x="0" y="29842"/>
                    <a:pt x="27" y="30299"/>
                  </a:cubicBezTo>
                  <a:cubicBezTo>
                    <a:pt x="27" y="30487"/>
                    <a:pt x="162" y="30649"/>
                    <a:pt x="350" y="30649"/>
                  </a:cubicBezTo>
                  <a:lnTo>
                    <a:pt x="350" y="30595"/>
                  </a:lnTo>
                  <a:cubicBezTo>
                    <a:pt x="538" y="30595"/>
                    <a:pt x="699" y="30460"/>
                    <a:pt x="699" y="30272"/>
                  </a:cubicBezTo>
                  <a:cubicBezTo>
                    <a:pt x="672" y="29788"/>
                    <a:pt x="672" y="29331"/>
                    <a:pt x="672" y="28847"/>
                  </a:cubicBezTo>
                  <a:lnTo>
                    <a:pt x="672" y="27933"/>
                  </a:lnTo>
                  <a:cubicBezTo>
                    <a:pt x="672" y="27745"/>
                    <a:pt x="511" y="27611"/>
                    <a:pt x="323" y="27611"/>
                  </a:cubicBezTo>
                  <a:close/>
                  <a:moveTo>
                    <a:pt x="484" y="32315"/>
                  </a:moveTo>
                  <a:cubicBezTo>
                    <a:pt x="296" y="32342"/>
                    <a:pt x="135" y="32504"/>
                    <a:pt x="162" y="32692"/>
                  </a:cubicBezTo>
                  <a:cubicBezTo>
                    <a:pt x="242" y="33471"/>
                    <a:pt x="350" y="34251"/>
                    <a:pt x="457" y="35031"/>
                  </a:cubicBezTo>
                  <a:cubicBezTo>
                    <a:pt x="484" y="35219"/>
                    <a:pt x="619" y="35326"/>
                    <a:pt x="780" y="35326"/>
                  </a:cubicBezTo>
                  <a:lnTo>
                    <a:pt x="834" y="35326"/>
                  </a:lnTo>
                  <a:cubicBezTo>
                    <a:pt x="1022" y="35300"/>
                    <a:pt x="1129" y="35138"/>
                    <a:pt x="1102" y="34950"/>
                  </a:cubicBezTo>
                  <a:cubicBezTo>
                    <a:pt x="995" y="34170"/>
                    <a:pt x="914" y="33391"/>
                    <a:pt x="834" y="32638"/>
                  </a:cubicBezTo>
                  <a:cubicBezTo>
                    <a:pt x="807" y="32450"/>
                    <a:pt x="645" y="32315"/>
                    <a:pt x="484" y="32315"/>
                  </a:cubicBezTo>
                  <a:close/>
                  <a:moveTo>
                    <a:pt x="1179" y="36962"/>
                  </a:moveTo>
                  <a:cubicBezTo>
                    <a:pt x="1163" y="36962"/>
                    <a:pt x="1146" y="36964"/>
                    <a:pt x="1129" y="36966"/>
                  </a:cubicBezTo>
                  <a:cubicBezTo>
                    <a:pt x="941" y="37020"/>
                    <a:pt x="834" y="37181"/>
                    <a:pt x="861" y="37370"/>
                  </a:cubicBezTo>
                  <a:cubicBezTo>
                    <a:pt x="1022" y="38149"/>
                    <a:pt x="1210" y="38929"/>
                    <a:pt x="1398" y="39682"/>
                  </a:cubicBezTo>
                  <a:cubicBezTo>
                    <a:pt x="1452" y="39816"/>
                    <a:pt x="1586" y="39924"/>
                    <a:pt x="1748" y="39924"/>
                  </a:cubicBezTo>
                  <a:lnTo>
                    <a:pt x="1801" y="39924"/>
                  </a:lnTo>
                  <a:cubicBezTo>
                    <a:pt x="1990" y="39870"/>
                    <a:pt x="2097" y="39682"/>
                    <a:pt x="2043" y="39493"/>
                  </a:cubicBezTo>
                  <a:cubicBezTo>
                    <a:pt x="1855" y="38768"/>
                    <a:pt x="1667" y="37988"/>
                    <a:pt x="1533" y="37235"/>
                  </a:cubicBezTo>
                  <a:cubicBezTo>
                    <a:pt x="1484" y="37066"/>
                    <a:pt x="1328" y="36962"/>
                    <a:pt x="1179" y="36962"/>
                  </a:cubicBezTo>
                  <a:close/>
                  <a:moveTo>
                    <a:pt x="2389" y="41498"/>
                  </a:moveTo>
                  <a:cubicBezTo>
                    <a:pt x="2172" y="41498"/>
                    <a:pt x="1955" y="41687"/>
                    <a:pt x="2070" y="41967"/>
                  </a:cubicBezTo>
                  <a:cubicBezTo>
                    <a:pt x="2312" y="42693"/>
                    <a:pt x="2581" y="43445"/>
                    <a:pt x="2850" y="44198"/>
                  </a:cubicBezTo>
                  <a:cubicBezTo>
                    <a:pt x="2904" y="44333"/>
                    <a:pt x="3011" y="44413"/>
                    <a:pt x="3146" y="44413"/>
                  </a:cubicBezTo>
                  <a:cubicBezTo>
                    <a:pt x="3199" y="44413"/>
                    <a:pt x="3226" y="44413"/>
                    <a:pt x="3280" y="44386"/>
                  </a:cubicBezTo>
                  <a:cubicBezTo>
                    <a:pt x="3441" y="44333"/>
                    <a:pt x="3549" y="44117"/>
                    <a:pt x="3468" y="43956"/>
                  </a:cubicBezTo>
                  <a:cubicBezTo>
                    <a:pt x="3199" y="43230"/>
                    <a:pt x="2957" y="42478"/>
                    <a:pt x="2716" y="41752"/>
                  </a:cubicBezTo>
                  <a:cubicBezTo>
                    <a:pt x="2663" y="41574"/>
                    <a:pt x="2526" y="41498"/>
                    <a:pt x="2389" y="41498"/>
                  </a:cubicBezTo>
                  <a:close/>
                  <a:moveTo>
                    <a:pt x="4038" y="45916"/>
                  </a:moveTo>
                  <a:cubicBezTo>
                    <a:pt x="3825" y="45916"/>
                    <a:pt x="3606" y="46126"/>
                    <a:pt x="3710" y="46403"/>
                  </a:cubicBezTo>
                  <a:cubicBezTo>
                    <a:pt x="4060" y="47102"/>
                    <a:pt x="4382" y="47827"/>
                    <a:pt x="4732" y="48553"/>
                  </a:cubicBezTo>
                  <a:cubicBezTo>
                    <a:pt x="4786" y="48661"/>
                    <a:pt x="4893" y="48742"/>
                    <a:pt x="5028" y="48742"/>
                  </a:cubicBezTo>
                  <a:cubicBezTo>
                    <a:pt x="5081" y="48715"/>
                    <a:pt x="5108" y="48715"/>
                    <a:pt x="5162" y="48688"/>
                  </a:cubicBezTo>
                  <a:cubicBezTo>
                    <a:pt x="5323" y="48607"/>
                    <a:pt x="5404" y="48419"/>
                    <a:pt x="5323" y="48258"/>
                  </a:cubicBezTo>
                  <a:cubicBezTo>
                    <a:pt x="4974" y="47532"/>
                    <a:pt x="4651" y="46833"/>
                    <a:pt x="4329" y="46134"/>
                  </a:cubicBezTo>
                  <a:cubicBezTo>
                    <a:pt x="4271" y="45980"/>
                    <a:pt x="4155" y="45916"/>
                    <a:pt x="4038" y="45916"/>
                  </a:cubicBezTo>
                  <a:close/>
                  <a:moveTo>
                    <a:pt x="6125" y="50144"/>
                  </a:moveTo>
                  <a:cubicBezTo>
                    <a:pt x="6072" y="50144"/>
                    <a:pt x="6019" y="50159"/>
                    <a:pt x="5968" y="50193"/>
                  </a:cubicBezTo>
                  <a:cubicBezTo>
                    <a:pt x="5780" y="50274"/>
                    <a:pt x="5727" y="50489"/>
                    <a:pt x="5834" y="50650"/>
                  </a:cubicBezTo>
                  <a:cubicBezTo>
                    <a:pt x="6210" y="51349"/>
                    <a:pt x="6614" y="52021"/>
                    <a:pt x="7017" y="52693"/>
                  </a:cubicBezTo>
                  <a:cubicBezTo>
                    <a:pt x="7098" y="52774"/>
                    <a:pt x="7205" y="52855"/>
                    <a:pt x="7313" y="52855"/>
                  </a:cubicBezTo>
                  <a:cubicBezTo>
                    <a:pt x="7366" y="52855"/>
                    <a:pt x="7420" y="52828"/>
                    <a:pt x="7501" y="52801"/>
                  </a:cubicBezTo>
                  <a:cubicBezTo>
                    <a:pt x="7635" y="52693"/>
                    <a:pt x="7689" y="52478"/>
                    <a:pt x="7608" y="52344"/>
                  </a:cubicBezTo>
                  <a:cubicBezTo>
                    <a:pt x="7178" y="51672"/>
                    <a:pt x="6802" y="51000"/>
                    <a:pt x="6426" y="50328"/>
                  </a:cubicBezTo>
                  <a:cubicBezTo>
                    <a:pt x="6352" y="50217"/>
                    <a:pt x="6240" y="50144"/>
                    <a:pt x="6125" y="50144"/>
                  </a:cubicBezTo>
                  <a:close/>
                  <a:moveTo>
                    <a:pt x="8631" y="54140"/>
                  </a:moveTo>
                  <a:cubicBezTo>
                    <a:pt x="8389" y="54140"/>
                    <a:pt x="8161" y="54405"/>
                    <a:pt x="8334" y="54656"/>
                  </a:cubicBezTo>
                  <a:cubicBezTo>
                    <a:pt x="8791" y="55328"/>
                    <a:pt x="9248" y="55946"/>
                    <a:pt x="9732" y="56592"/>
                  </a:cubicBezTo>
                  <a:cubicBezTo>
                    <a:pt x="9784" y="56669"/>
                    <a:pt x="9885" y="56722"/>
                    <a:pt x="9988" y="56726"/>
                  </a:cubicBezTo>
                  <a:lnTo>
                    <a:pt x="9988" y="56726"/>
                  </a:lnTo>
                  <a:cubicBezTo>
                    <a:pt x="10064" y="56723"/>
                    <a:pt x="10139" y="56696"/>
                    <a:pt x="10189" y="56645"/>
                  </a:cubicBezTo>
                  <a:cubicBezTo>
                    <a:pt x="10351" y="56538"/>
                    <a:pt x="10377" y="56323"/>
                    <a:pt x="10270" y="56188"/>
                  </a:cubicBezTo>
                  <a:cubicBezTo>
                    <a:pt x="9786" y="55570"/>
                    <a:pt x="9329" y="54925"/>
                    <a:pt x="8899" y="54280"/>
                  </a:cubicBezTo>
                  <a:cubicBezTo>
                    <a:pt x="8823" y="54181"/>
                    <a:pt x="8726" y="54140"/>
                    <a:pt x="8631" y="54140"/>
                  </a:cubicBezTo>
                  <a:close/>
                  <a:moveTo>
                    <a:pt x="9988" y="56726"/>
                  </a:moveTo>
                  <a:cubicBezTo>
                    <a:pt x="9983" y="56726"/>
                    <a:pt x="9979" y="56726"/>
                    <a:pt x="9974" y="56726"/>
                  </a:cubicBezTo>
                  <a:lnTo>
                    <a:pt x="10001" y="56726"/>
                  </a:lnTo>
                  <a:cubicBezTo>
                    <a:pt x="9997" y="56726"/>
                    <a:pt x="9992" y="56726"/>
                    <a:pt x="9988" y="56726"/>
                  </a:cubicBezTo>
                  <a:close/>
                  <a:moveTo>
                    <a:pt x="11471" y="57864"/>
                  </a:moveTo>
                  <a:cubicBezTo>
                    <a:pt x="11218" y="57864"/>
                    <a:pt x="10990" y="58179"/>
                    <a:pt x="11211" y="58420"/>
                  </a:cubicBezTo>
                  <a:cubicBezTo>
                    <a:pt x="11345" y="58581"/>
                    <a:pt x="11480" y="58769"/>
                    <a:pt x="11641" y="58931"/>
                  </a:cubicBezTo>
                  <a:cubicBezTo>
                    <a:pt x="12017" y="59361"/>
                    <a:pt x="12394" y="59791"/>
                    <a:pt x="12770" y="60194"/>
                  </a:cubicBezTo>
                  <a:cubicBezTo>
                    <a:pt x="12851" y="60275"/>
                    <a:pt x="12931" y="60302"/>
                    <a:pt x="13012" y="60302"/>
                  </a:cubicBezTo>
                  <a:cubicBezTo>
                    <a:pt x="13120" y="60302"/>
                    <a:pt x="13200" y="60275"/>
                    <a:pt x="13281" y="60221"/>
                  </a:cubicBezTo>
                  <a:cubicBezTo>
                    <a:pt x="13388" y="60087"/>
                    <a:pt x="13388" y="59871"/>
                    <a:pt x="13281" y="59737"/>
                  </a:cubicBezTo>
                  <a:cubicBezTo>
                    <a:pt x="12878" y="59334"/>
                    <a:pt x="12501" y="58904"/>
                    <a:pt x="12125" y="58473"/>
                  </a:cubicBezTo>
                  <a:cubicBezTo>
                    <a:pt x="11990" y="58312"/>
                    <a:pt x="11856" y="58151"/>
                    <a:pt x="11722" y="57990"/>
                  </a:cubicBezTo>
                  <a:cubicBezTo>
                    <a:pt x="11646" y="57901"/>
                    <a:pt x="11557" y="57864"/>
                    <a:pt x="11471" y="57864"/>
                  </a:cubicBezTo>
                  <a:close/>
                  <a:moveTo>
                    <a:pt x="14647" y="61286"/>
                  </a:moveTo>
                  <a:cubicBezTo>
                    <a:pt x="14379" y="61286"/>
                    <a:pt x="14150" y="61642"/>
                    <a:pt x="14437" y="61888"/>
                  </a:cubicBezTo>
                  <a:cubicBezTo>
                    <a:pt x="15001" y="62425"/>
                    <a:pt x="15566" y="62990"/>
                    <a:pt x="16158" y="63501"/>
                  </a:cubicBezTo>
                  <a:cubicBezTo>
                    <a:pt x="16211" y="63555"/>
                    <a:pt x="16292" y="63581"/>
                    <a:pt x="16373" y="63581"/>
                  </a:cubicBezTo>
                  <a:lnTo>
                    <a:pt x="16373" y="63608"/>
                  </a:lnTo>
                  <a:cubicBezTo>
                    <a:pt x="16480" y="63608"/>
                    <a:pt x="16561" y="63555"/>
                    <a:pt x="16641" y="63474"/>
                  </a:cubicBezTo>
                  <a:cubicBezTo>
                    <a:pt x="16749" y="63339"/>
                    <a:pt x="16749" y="63124"/>
                    <a:pt x="16615" y="63017"/>
                  </a:cubicBezTo>
                  <a:cubicBezTo>
                    <a:pt x="16023" y="62479"/>
                    <a:pt x="15459" y="61942"/>
                    <a:pt x="14894" y="61404"/>
                  </a:cubicBezTo>
                  <a:cubicBezTo>
                    <a:pt x="14817" y="61321"/>
                    <a:pt x="14730" y="61286"/>
                    <a:pt x="14647" y="61286"/>
                  </a:cubicBezTo>
                  <a:close/>
                  <a:moveTo>
                    <a:pt x="18165" y="64456"/>
                  </a:moveTo>
                  <a:cubicBezTo>
                    <a:pt x="18067" y="64456"/>
                    <a:pt x="17968" y="64498"/>
                    <a:pt x="17905" y="64576"/>
                  </a:cubicBezTo>
                  <a:cubicBezTo>
                    <a:pt x="17797" y="64711"/>
                    <a:pt x="17797" y="64926"/>
                    <a:pt x="17959" y="65060"/>
                  </a:cubicBezTo>
                  <a:cubicBezTo>
                    <a:pt x="18550" y="65544"/>
                    <a:pt x="19169" y="66028"/>
                    <a:pt x="19814" y="66512"/>
                  </a:cubicBezTo>
                  <a:cubicBezTo>
                    <a:pt x="19868" y="66566"/>
                    <a:pt x="19948" y="66592"/>
                    <a:pt x="20002" y="66592"/>
                  </a:cubicBezTo>
                  <a:cubicBezTo>
                    <a:pt x="20109" y="66592"/>
                    <a:pt x="20217" y="66539"/>
                    <a:pt x="20271" y="66431"/>
                  </a:cubicBezTo>
                  <a:cubicBezTo>
                    <a:pt x="20378" y="66297"/>
                    <a:pt x="20351" y="66082"/>
                    <a:pt x="20190" y="65974"/>
                  </a:cubicBezTo>
                  <a:cubicBezTo>
                    <a:pt x="19572" y="65490"/>
                    <a:pt x="18953" y="65006"/>
                    <a:pt x="18362" y="64522"/>
                  </a:cubicBezTo>
                  <a:cubicBezTo>
                    <a:pt x="18306" y="64477"/>
                    <a:pt x="18236" y="64456"/>
                    <a:pt x="18165" y="64456"/>
                  </a:cubicBezTo>
                  <a:close/>
                  <a:moveTo>
                    <a:pt x="21914" y="67284"/>
                  </a:moveTo>
                  <a:cubicBezTo>
                    <a:pt x="21632" y="67284"/>
                    <a:pt x="21412" y="67688"/>
                    <a:pt x="21722" y="67910"/>
                  </a:cubicBezTo>
                  <a:cubicBezTo>
                    <a:pt x="22341" y="68340"/>
                    <a:pt x="23013" y="68797"/>
                    <a:pt x="23685" y="69227"/>
                  </a:cubicBezTo>
                  <a:cubicBezTo>
                    <a:pt x="23739" y="69254"/>
                    <a:pt x="23819" y="69281"/>
                    <a:pt x="23873" y="69281"/>
                  </a:cubicBezTo>
                  <a:cubicBezTo>
                    <a:pt x="23981" y="69281"/>
                    <a:pt x="24088" y="69200"/>
                    <a:pt x="24142" y="69120"/>
                  </a:cubicBezTo>
                  <a:cubicBezTo>
                    <a:pt x="24250" y="68958"/>
                    <a:pt x="24196" y="68743"/>
                    <a:pt x="24061" y="68662"/>
                  </a:cubicBezTo>
                  <a:cubicBezTo>
                    <a:pt x="23416" y="68232"/>
                    <a:pt x="22744" y="67802"/>
                    <a:pt x="22099" y="67345"/>
                  </a:cubicBezTo>
                  <a:cubicBezTo>
                    <a:pt x="22037" y="67303"/>
                    <a:pt x="21974" y="67284"/>
                    <a:pt x="21914" y="67284"/>
                  </a:cubicBezTo>
                  <a:close/>
                  <a:moveTo>
                    <a:pt x="25865" y="69817"/>
                  </a:moveTo>
                  <a:cubicBezTo>
                    <a:pt x="25555" y="69817"/>
                    <a:pt x="25362" y="70283"/>
                    <a:pt x="25701" y="70464"/>
                  </a:cubicBezTo>
                  <a:cubicBezTo>
                    <a:pt x="26373" y="70840"/>
                    <a:pt x="27072" y="71243"/>
                    <a:pt x="27771" y="71620"/>
                  </a:cubicBezTo>
                  <a:cubicBezTo>
                    <a:pt x="27825" y="71647"/>
                    <a:pt x="27879" y="71647"/>
                    <a:pt x="27933" y="71647"/>
                  </a:cubicBezTo>
                  <a:cubicBezTo>
                    <a:pt x="28282" y="71647"/>
                    <a:pt x="28390" y="71190"/>
                    <a:pt x="28094" y="71028"/>
                  </a:cubicBezTo>
                  <a:cubicBezTo>
                    <a:pt x="27395" y="70652"/>
                    <a:pt x="26723" y="70276"/>
                    <a:pt x="26051" y="69872"/>
                  </a:cubicBezTo>
                  <a:cubicBezTo>
                    <a:pt x="25987" y="69834"/>
                    <a:pt x="25924" y="69817"/>
                    <a:pt x="25865" y="69817"/>
                  </a:cubicBezTo>
                  <a:close/>
                  <a:moveTo>
                    <a:pt x="30009" y="72067"/>
                  </a:moveTo>
                  <a:cubicBezTo>
                    <a:pt x="29694" y="72067"/>
                    <a:pt x="29519" y="72536"/>
                    <a:pt x="29868" y="72722"/>
                  </a:cubicBezTo>
                  <a:cubicBezTo>
                    <a:pt x="30567" y="73045"/>
                    <a:pt x="31293" y="73394"/>
                    <a:pt x="31992" y="73717"/>
                  </a:cubicBezTo>
                  <a:cubicBezTo>
                    <a:pt x="32046" y="73744"/>
                    <a:pt x="32100" y="73744"/>
                    <a:pt x="32153" y="73744"/>
                  </a:cubicBezTo>
                  <a:cubicBezTo>
                    <a:pt x="32503" y="73744"/>
                    <a:pt x="32611" y="73260"/>
                    <a:pt x="32288" y="73098"/>
                  </a:cubicBezTo>
                  <a:cubicBezTo>
                    <a:pt x="31562" y="72776"/>
                    <a:pt x="30863" y="72426"/>
                    <a:pt x="30164" y="72104"/>
                  </a:cubicBezTo>
                  <a:cubicBezTo>
                    <a:pt x="30110" y="72078"/>
                    <a:pt x="30058" y="72067"/>
                    <a:pt x="30009" y="72067"/>
                  </a:cubicBezTo>
                  <a:close/>
                  <a:moveTo>
                    <a:pt x="34280" y="74013"/>
                  </a:moveTo>
                  <a:cubicBezTo>
                    <a:pt x="33956" y="74013"/>
                    <a:pt x="33789" y="74515"/>
                    <a:pt x="34170" y="74658"/>
                  </a:cubicBezTo>
                  <a:cubicBezTo>
                    <a:pt x="34896" y="74953"/>
                    <a:pt x="35622" y="75249"/>
                    <a:pt x="36374" y="75545"/>
                  </a:cubicBezTo>
                  <a:lnTo>
                    <a:pt x="36482" y="75545"/>
                  </a:lnTo>
                  <a:cubicBezTo>
                    <a:pt x="36491" y="75545"/>
                    <a:pt x="36500" y="75546"/>
                    <a:pt x="36509" y="75546"/>
                  </a:cubicBezTo>
                  <a:cubicBezTo>
                    <a:pt x="36863" y="75546"/>
                    <a:pt x="36957" y="75031"/>
                    <a:pt x="36589" y="74900"/>
                  </a:cubicBezTo>
                  <a:cubicBezTo>
                    <a:pt x="35863" y="74631"/>
                    <a:pt x="35138" y="74335"/>
                    <a:pt x="34412" y="74039"/>
                  </a:cubicBezTo>
                  <a:cubicBezTo>
                    <a:pt x="34366" y="74021"/>
                    <a:pt x="34322" y="74013"/>
                    <a:pt x="34280" y="74013"/>
                  </a:cubicBezTo>
                  <a:close/>
                  <a:moveTo>
                    <a:pt x="38648" y="75673"/>
                  </a:moveTo>
                  <a:cubicBezTo>
                    <a:pt x="38321" y="75673"/>
                    <a:pt x="38201" y="76206"/>
                    <a:pt x="38579" y="76324"/>
                  </a:cubicBezTo>
                  <a:cubicBezTo>
                    <a:pt x="39332" y="76593"/>
                    <a:pt x="40084" y="76835"/>
                    <a:pt x="40837" y="77050"/>
                  </a:cubicBezTo>
                  <a:cubicBezTo>
                    <a:pt x="40864" y="77077"/>
                    <a:pt x="40891" y="77077"/>
                    <a:pt x="40945" y="77077"/>
                  </a:cubicBezTo>
                  <a:lnTo>
                    <a:pt x="40945" y="77104"/>
                  </a:lnTo>
                  <a:cubicBezTo>
                    <a:pt x="40961" y="77106"/>
                    <a:pt x="40977" y="77107"/>
                    <a:pt x="40993" y="77107"/>
                  </a:cubicBezTo>
                  <a:cubicBezTo>
                    <a:pt x="41382" y="77107"/>
                    <a:pt x="41465" y="76484"/>
                    <a:pt x="41025" y="76432"/>
                  </a:cubicBezTo>
                  <a:cubicBezTo>
                    <a:pt x="40272" y="76190"/>
                    <a:pt x="39547" y="75948"/>
                    <a:pt x="38794" y="75706"/>
                  </a:cubicBezTo>
                  <a:cubicBezTo>
                    <a:pt x="38742" y="75683"/>
                    <a:pt x="38693" y="75673"/>
                    <a:pt x="38648" y="75673"/>
                  </a:cubicBezTo>
                  <a:close/>
                  <a:moveTo>
                    <a:pt x="43189" y="77065"/>
                  </a:moveTo>
                  <a:cubicBezTo>
                    <a:pt x="42828" y="77065"/>
                    <a:pt x="42698" y="77623"/>
                    <a:pt x="43095" y="77722"/>
                  </a:cubicBezTo>
                  <a:cubicBezTo>
                    <a:pt x="43848" y="77937"/>
                    <a:pt x="44628" y="78153"/>
                    <a:pt x="45380" y="78341"/>
                  </a:cubicBezTo>
                  <a:lnTo>
                    <a:pt x="45461" y="78341"/>
                  </a:lnTo>
                  <a:cubicBezTo>
                    <a:pt x="45479" y="78343"/>
                    <a:pt x="45496" y="78344"/>
                    <a:pt x="45512" y="78344"/>
                  </a:cubicBezTo>
                  <a:cubicBezTo>
                    <a:pt x="45923" y="78344"/>
                    <a:pt x="45981" y="77720"/>
                    <a:pt x="45542" y="77669"/>
                  </a:cubicBezTo>
                  <a:cubicBezTo>
                    <a:pt x="44789" y="77480"/>
                    <a:pt x="44036" y="77292"/>
                    <a:pt x="43283" y="77077"/>
                  </a:cubicBezTo>
                  <a:cubicBezTo>
                    <a:pt x="43251" y="77069"/>
                    <a:pt x="43219" y="77065"/>
                    <a:pt x="43189" y="77065"/>
                  </a:cubicBezTo>
                  <a:close/>
                  <a:moveTo>
                    <a:pt x="47744" y="78194"/>
                  </a:moveTo>
                  <a:cubicBezTo>
                    <a:pt x="47592" y="78194"/>
                    <a:pt x="47469" y="78315"/>
                    <a:pt x="47424" y="78475"/>
                  </a:cubicBezTo>
                  <a:cubicBezTo>
                    <a:pt x="47397" y="78636"/>
                    <a:pt x="47504" y="78825"/>
                    <a:pt x="47692" y="78851"/>
                  </a:cubicBezTo>
                  <a:cubicBezTo>
                    <a:pt x="48445" y="79013"/>
                    <a:pt x="49198" y="79174"/>
                    <a:pt x="49951" y="79309"/>
                  </a:cubicBezTo>
                  <a:lnTo>
                    <a:pt x="50058" y="79309"/>
                  </a:lnTo>
                  <a:cubicBezTo>
                    <a:pt x="50076" y="79311"/>
                    <a:pt x="50093" y="79312"/>
                    <a:pt x="50109" y="79312"/>
                  </a:cubicBezTo>
                  <a:cubicBezTo>
                    <a:pt x="50519" y="79312"/>
                    <a:pt x="50553" y="78688"/>
                    <a:pt x="50139" y="78636"/>
                  </a:cubicBezTo>
                  <a:lnTo>
                    <a:pt x="50058" y="78636"/>
                  </a:lnTo>
                  <a:cubicBezTo>
                    <a:pt x="49332" y="78502"/>
                    <a:pt x="48580" y="78368"/>
                    <a:pt x="47827" y="78206"/>
                  </a:cubicBezTo>
                  <a:cubicBezTo>
                    <a:pt x="47798" y="78198"/>
                    <a:pt x="47771" y="78194"/>
                    <a:pt x="47744" y="78194"/>
                  </a:cubicBezTo>
                  <a:close/>
                  <a:moveTo>
                    <a:pt x="52377" y="79033"/>
                  </a:moveTo>
                  <a:cubicBezTo>
                    <a:pt x="51983" y="79033"/>
                    <a:pt x="51911" y="79636"/>
                    <a:pt x="52316" y="79712"/>
                  </a:cubicBezTo>
                  <a:cubicBezTo>
                    <a:pt x="53096" y="79846"/>
                    <a:pt x="53876" y="79954"/>
                    <a:pt x="54655" y="80088"/>
                  </a:cubicBezTo>
                  <a:lnTo>
                    <a:pt x="54709" y="80088"/>
                  </a:lnTo>
                  <a:lnTo>
                    <a:pt x="54709" y="80061"/>
                  </a:lnTo>
                  <a:cubicBezTo>
                    <a:pt x="54727" y="80063"/>
                    <a:pt x="54744" y="80064"/>
                    <a:pt x="54760" y="80064"/>
                  </a:cubicBezTo>
                  <a:cubicBezTo>
                    <a:pt x="55168" y="80064"/>
                    <a:pt x="55177" y="79441"/>
                    <a:pt x="54763" y="79389"/>
                  </a:cubicBezTo>
                  <a:cubicBezTo>
                    <a:pt x="53983" y="79282"/>
                    <a:pt x="53204" y="79147"/>
                    <a:pt x="52451" y="79040"/>
                  </a:cubicBezTo>
                  <a:cubicBezTo>
                    <a:pt x="52425" y="79035"/>
                    <a:pt x="52400" y="79033"/>
                    <a:pt x="52377" y="79033"/>
                  </a:cubicBezTo>
                  <a:close/>
                  <a:moveTo>
                    <a:pt x="57027" y="79762"/>
                  </a:moveTo>
                  <a:cubicBezTo>
                    <a:pt x="56637" y="79762"/>
                    <a:pt x="56555" y="80386"/>
                    <a:pt x="56994" y="80438"/>
                  </a:cubicBezTo>
                  <a:lnTo>
                    <a:pt x="57075" y="80438"/>
                  </a:lnTo>
                  <a:lnTo>
                    <a:pt x="59306" y="80787"/>
                  </a:lnTo>
                  <a:lnTo>
                    <a:pt x="59360" y="80787"/>
                  </a:lnTo>
                  <a:cubicBezTo>
                    <a:pt x="59369" y="80788"/>
                    <a:pt x="59378" y="80788"/>
                    <a:pt x="59387" y="80788"/>
                  </a:cubicBezTo>
                  <a:cubicBezTo>
                    <a:pt x="59819" y="80788"/>
                    <a:pt x="59862" y="80141"/>
                    <a:pt x="59414" y="80115"/>
                  </a:cubicBezTo>
                  <a:lnTo>
                    <a:pt x="57156" y="79766"/>
                  </a:lnTo>
                  <a:lnTo>
                    <a:pt x="57075" y="79766"/>
                  </a:lnTo>
                  <a:cubicBezTo>
                    <a:pt x="57058" y="79763"/>
                    <a:pt x="57042" y="79762"/>
                    <a:pt x="57027" y="79762"/>
                  </a:cubicBezTo>
                  <a:close/>
                  <a:moveTo>
                    <a:pt x="61679" y="80458"/>
                  </a:moveTo>
                  <a:cubicBezTo>
                    <a:pt x="61285" y="80458"/>
                    <a:pt x="61214" y="81061"/>
                    <a:pt x="61645" y="81137"/>
                  </a:cubicBezTo>
                  <a:cubicBezTo>
                    <a:pt x="62425" y="81271"/>
                    <a:pt x="63205" y="81405"/>
                    <a:pt x="63957" y="81540"/>
                  </a:cubicBezTo>
                  <a:lnTo>
                    <a:pt x="64011" y="81540"/>
                  </a:lnTo>
                  <a:cubicBezTo>
                    <a:pt x="64020" y="81540"/>
                    <a:pt x="64029" y="81541"/>
                    <a:pt x="64037" y="81541"/>
                  </a:cubicBezTo>
                  <a:cubicBezTo>
                    <a:pt x="64470" y="81541"/>
                    <a:pt x="64513" y="80894"/>
                    <a:pt x="64065" y="80868"/>
                  </a:cubicBezTo>
                  <a:cubicBezTo>
                    <a:pt x="63312" y="80733"/>
                    <a:pt x="62532" y="80599"/>
                    <a:pt x="61753" y="80465"/>
                  </a:cubicBezTo>
                  <a:cubicBezTo>
                    <a:pt x="61727" y="80460"/>
                    <a:pt x="61702" y="80458"/>
                    <a:pt x="61679" y="80458"/>
                  </a:cubicBezTo>
                  <a:close/>
                  <a:moveTo>
                    <a:pt x="66356" y="81294"/>
                  </a:moveTo>
                  <a:cubicBezTo>
                    <a:pt x="66188" y="81294"/>
                    <a:pt x="66050" y="81419"/>
                    <a:pt x="66000" y="81567"/>
                  </a:cubicBezTo>
                  <a:cubicBezTo>
                    <a:pt x="65974" y="81755"/>
                    <a:pt x="66081" y="81943"/>
                    <a:pt x="66269" y="81970"/>
                  </a:cubicBezTo>
                  <a:cubicBezTo>
                    <a:pt x="67076" y="82131"/>
                    <a:pt x="67829" y="82293"/>
                    <a:pt x="68554" y="82454"/>
                  </a:cubicBezTo>
                  <a:lnTo>
                    <a:pt x="68635" y="82454"/>
                  </a:lnTo>
                  <a:lnTo>
                    <a:pt x="68635" y="82481"/>
                  </a:lnTo>
                  <a:cubicBezTo>
                    <a:pt x="68653" y="82483"/>
                    <a:pt x="68670" y="82484"/>
                    <a:pt x="68686" y="82484"/>
                  </a:cubicBezTo>
                  <a:cubicBezTo>
                    <a:pt x="69096" y="82484"/>
                    <a:pt x="69129" y="81860"/>
                    <a:pt x="68716" y="81809"/>
                  </a:cubicBezTo>
                  <a:cubicBezTo>
                    <a:pt x="67963" y="81647"/>
                    <a:pt x="67210" y="81459"/>
                    <a:pt x="66404" y="81298"/>
                  </a:cubicBezTo>
                  <a:cubicBezTo>
                    <a:pt x="66387" y="81296"/>
                    <a:pt x="66371" y="81294"/>
                    <a:pt x="66356" y="81294"/>
                  </a:cubicBezTo>
                  <a:close/>
                  <a:moveTo>
                    <a:pt x="70907" y="82361"/>
                  </a:moveTo>
                  <a:cubicBezTo>
                    <a:pt x="70546" y="82361"/>
                    <a:pt x="70415" y="82921"/>
                    <a:pt x="70813" y="83045"/>
                  </a:cubicBezTo>
                  <a:cubicBezTo>
                    <a:pt x="71592" y="83260"/>
                    <a:pt x="72345" y="83476"/>
                    <a:pt x="73071" y="83717"/>
                  </a:cubicBezTo>
                  <a:lnTo>
                    <a:pt x="73178" y="83717"/>
                  </a:lnTo>
                  <a:cubicBezTo>
                    <a:pt x="73203" y="83722"/>
                    <a:pt x="73226" y="83724"/>
                    <a:pt x="73248" y="83724"/>
                  </a:cubicBezTo>
                  <a:cubicBezTo>
                    <a:pt x="73619" y="83724"/>
                    <a:pt x="73690" y="83121"/>
                    <a:pt x="73259" y="83045"/>
                  </a:cubicBezTo>
                  <a:cubicBezTo>
                    <a:pt x="72560" y="82830"/>
                    <a:pt x="71781" y="82588"/>
                    <a:pt x="71001" y="82373"/>
                  </a:cubicBezTo>
                  <a:cubicBezTo>
                    <a:pt x="70968" y="82365"/>
                    <a:pt x="70937" y="82361"/>
                    <a:pt x="70907" y="82361"/>
                  </a:cubicBezTo>
                  <a:close/>
                  <a:moveTo>
                    <a:pt x="75360" y="83825"/>
                  </a:moveTo>
                  <a:cubicBezTo>
                    <a:pt x="75041" y="83825"/>
                    <a:pt x="74891" y="84327"/>
                    <a:pt x="75249" y="84470"/>
                  </a:cubicBezTo>
                  <a:cubicBezTo>
                    <a:pt x="76001" y="84766"/>
                    <a:pt x="76727" y="85062"/>
                    <a:pt x="77399" y="85384"/>
                  </a:cubicBezTo>
                  <a:cubicBezTo>
                    <a:pt x="77453" y="85384"/>
                    <a:pt x="77480" y="85411"/>
                    <a:pt x="77534" y="85411"/>
                  </a:cubicBezTo>
                  <a:cubicBezTo>
                    <a:pt x="77668" y="85411"/>
                    <a:pt x="77803" y="85331"/>
                    <a:pt x="77856" y="85223"/>
                  </a:cubicBezTo>
                  <a:cubicBezTo>
                    <a:pt x="77910" y="85035"/>
                    <a:pt x="77856" y="84847"/>
                    <a:pt x="77668" y="84766"/>
                  </a:cubicBezTo>
                  <a:cubicBezTo>
                    <a:pt x="76996" y="84443"/>
                    <a:pt x="76243" y="84121"/>
                    <a:pt x="75490" y="83852"/>
                  </a:cubicBezTo>
                  <a:cubicBezTo>
                    <a:pt x="75445" y="83834"/>
                    <a:pt x="75401" y="83825"/>
                    <a:pt x="75360" y="83825"/>
                  </a:cubicBezTo>
                  <a:close/>
                  <a:moveTo>
                    <a:pt x="79627" y="85795"/>
                  </a:moveTo>
                  <a:cubicBezTo>
                    <a:pt x="79328" y="85795"/>
                    <a:pt x="79126" y="86250"/>
                    <a:pt x="79469" y="86433"/>
                  </a:cubicBezTo>
                  <a:cubicBezTo>
                    <a:pt x="80141" y="86809"/>
                    <a:pt x="80814" y="87239"/>
                    <a:pt x="81432" y="87643"/>
                  </a:cubicBezTo>
                  <a:cubicBezTo>
                    <a:pt x="81486" y="87696"/>
                    <a:pt x="81566" y="87723"/>
                    <a:pt x="81620" y="87723"/>
                  </a:cubicBezTo>
                  <a:cubicBezTo>
                    <a:pt x="81970" y="87723"/>
                    <a:pt x="82104" y="87293"/>
                    <a:pt x="81808" y="87105"/>
                  </a:cubicBezTo>
                  <a:cubicBezTo>
                    <a:pt x="81190" y="86648"/>
                    <a:pt x="80491" y="86245"/>
                    <a:pt x="79792" y="85841"/>
                  </a:cubicBezTo>
                  <a:cubicBezTo>
                    <a:pt x="79736" y="85809"/>
                    <a:pt x="79680" y="85795"/>
                    <a:pt x="79627" y="85795"/>
                  </a:cubicBezTo>
                  <a:close/>
                  <a:moveTo>
                    <a:pt x="83492" y="88468"/>
                  </a:moveTo>
                  <a:cubicBezTo>
                    <a:pt x="83220" y="88468"/>
                    <a:pt x="83011" y="88834"/>
                    <a:pt x="83287" y="89067"/>
                  </a:cubicBezTo>
                  <a:cubicBezTo>
                    <a:pt x="83878" y="89551"/>
                    <a:pt x="84470" y="90089"/>
                    <a:pt x="85007" y="90627"/>
                  </a:cubicBezTo>
                  <a:cubicBezTo>
                    <a:pt x="85061" y="90707"/>
                    <a:pt x="85142" y="90734"/>
                    <a:pt x="85249" y="90734"/>
                  </a:cubicBezTo>
                  <a:cubicBezTo>
                    <a:pt x="85545" y="90734"/>
                    <a:pt x="85680" y="90385"/>
                    <a:pt x="85464" y="90170"/>
                  </a:cubicBezTo>
                  <a:cubicBezTo>
                    <a:pt x="84927" y="89605"/>
                    <a:pt x="84335" y="89067"/>
                    <a:pt x="83717" y="88557"/>
                  </a:cubicBezTo>
                  <a:cubicBezTo>
                    <a:pt x="83643" y="88494"/>
                    <a:pt x="83565" y="88468"/>
                    <a:pt x="83492" y="88468"/>
                  </a:cubicBezTo>
                  <a:close/>
                  <a:moveTo>
                    <a:pt x="86831" y="91810"/>
                  </a:moveTo>
                  <a:cubicBezTo>
                    <a:pt x="86578" y="91810"/>
                    <a:pt x="86351" y="92093"/>
                    <a:pt x="86567" y="92347"/>
                  </a:cubicBezTo>
                  <a:cubicBezTo>
                    <a:pt x="87051" y="92966"/>
                    <a:pt x="87481" y="93584"/>
                    <a:pt x="87911" y="94229"/>
                  </a:cubicBezTo>
                  <a:cubicBezTo>
                    <a:pt x="87965" y="94337"/>
                    <a:pt x="88072" y="94390"/>
                    <a:pt x="88180" y="94390"/>
                  </a:cubicBezTo>
                  <a:lnTo>
                    <a:pt x="88207" y="94390"/>
                  </a:lnTo>
                  <a:cubicBezTo>
                    <a:pt x="88475" y="94390"/>
                    <a:pt x="88637" y="94095"/>
                    <a:pt x="88475" y="93880"/>
                  </a:cubicBezTo>
                  <a:cubicBezTo>
                    <a:pt x="88045" y="93207"/>
                    <a:pt x="87588" y="92535"/>
                    <a:pt x="87104" y="91944"/>
                  </a:cubicBezTo>
                  <a:cubicBezTo>
                    <a:pt x="87024" y="91849"/>
                    <a:pt x="86926" y="91810"/>
                    <a:pt x="86831" y="91810"/>
                  </a:cubicBezTo>
                  <a:close/>
                  <a:moveTo>
                    <a:pt x="89388" y="95737"/>
                  </a:moveTo>
                  <a:cubicBezTo>
                    <a:pt x="89168" y="95737"/>
                    <a:pt x="88940" y="95973"/>
                    <a:pt x="89067" y="96245"/>
                  </a:cubicBezTo>
                  <a:cubicBezTo>
                    <a:pt x="89416" y="96891"/>
                    <a:pt x="89766" y="97590"/>
                    <a:pt x="90089" y="98342"/>
                  </a:cubicBezTo>
                  <a:cubicBezTo>
                    <a:pt x="90142" y="98450"/>
                    <a:pt x="90250" y="98530"/>
                    <a:pt x="90384" y="98530"/>
                  </a:cubicBezTo>
                  <a:cubicBezTo>
                    <a:pt x="90438" y="98530"/>
                    <a:pt x="90492" y="98530"/>
                    <a:pt x="90519" y="98504"/>
                  </a:cubicBezTo>
                  <a:cubicBezTo>
                    <a:pt x="90707" y="98423"/>
                    <a:pt x="90787" y="98235"/>
                    <a:pt x="90707" y="98073"/>
                  </a:cubicBezTo>
                  <a:cubicBezTo>
                    <a:pt x="90384" y="97321"/>
                    <a:pt x="90035" y="96595"/>
                    <a:pt x="89658" y="95923"/>
                  </a:cubicBezTo>
                  <a:cubicBezTo>
                    <a:pt x="89597" y="95792"/>
                    <a:pt x="89494" y="95737"/>
                    <a:pt x="89388" y="95737"/>
                  </a:cubicBezTo>
                  <a:close/>
                  <a:moveTo>
                    <a:pt x="91257" y="100032"/>
                  </a:moveTo>
                  <a:cubicBezTo>
                    <a:pt x="91043" y="100032"/>
                    <a:pt x="90822" y="100226"/>
                    <a:pt x="90922" y="100493"/>
                  </a:cubicBezTo>
                  <a:cubicBezTo>
                    <a:pt x="91191" y="101192"/>
                    <a:pt x="91433" y="101945"/>
                    <a:pt x="91675" y="102724"/>
                  </a:cubicBezTo>
                  <a:cubicBezTo>
                    <a:pt x="91723" y="102845"/>
                    <a:pt x="91836" y="102944"/>
                    <a:pt x="91955" y="102944"/>
                  </a:cubicBezTo>
                  <a:cubicBezTo>
                    <a:pt x="91969" y="102944"/>
                    <a:pt x="91983" y="102942"/>
                    <a:pt x="91997" y="102939"/>
                  </a:cubicBezTo>
                  <a:lnTo>
                    <a:pt x="92078" y="102939"/>
                  </a:lnTo>
                  <a:cubicBezTo>
                    <a:pt x="92266" y="102886"/>
                    <a:pt x="92374" y="102698"/>
                    <a:pt x="92320" y="102509"/>
                  </a:cubicBezTo>
                  <a:cubicBezTo>
                    <a:pt x="92078" y="101730"/>
                    <a:pt x="91809" y="100977"/>
                    <a:pt x="91567" y="100278"/>
                  </a:cubicBezTo>
                  <a:cubicBezTo>
                    <a:pt x="91516" y="100104"/>
                    <a:pt x="91388" y="100032"/>
                    <a:pt x="91257" y="100032"/>
                  </a:cubicBezTo>
                  <a:close/>
                  <a:moveTo>
                    <a:pt x="92657" y="104539"/>
                  </a:moveTo>
                  <a:cubicBezTo>
                    <a:pt x="92627" y="104539"/>
                    <a:pt x="92595" y="104543"/>
                    <a:pt x="92562" y="104552"/>
                  </a:cubicBezTo>
                  <a:cubicBezTo>
                    <a:pt x="92374" y="104606"/>
                    <a:pt x="92266" y="104794"/>
                    <a:pt x="92320" y="104956"/>
                  </a:cubicBezTo>
                  <a:cubicBezTo>
                    <a:pt x="92508" y="105655"/>
                    <a:pt x="92696" y="106407"/>
                    <a:pt x="92911" y="107241"/>
                  </a:cubicBezTo>
                  <a:cubicBezTo>
                    <a:pt x="92938" y="107375"/>
                    <a:pt x="93073" y="107483"/>
                    <a:pt x="93234" y="107483"/>
                  </a:cubicBezTo>
                  <a:lnTo>
                    <a:pt x="93315" y="107483"/>
                  </a:lnTo>
                  <a:cubicBezTo>
                    <a:pt x="93476" y="107429"/>
                    <a:pt x="93610" y="107241"/>
                    <a:pt x="93557" y="107080"/>
                  </a:cubicBezTo>
                  <a:cubicBezTo>
                    <a:pt x="93341" y="106246"/>
                    <a:pt x="93153" y="105493"/>
                    <a:pt x="92965" y="104794"/>
                  </a:cubicBezTo>
                  <a:cubicBezTo>
                    <a:pt x="92921" y="104639"/>
                    <a:pt x="92803" y="104539"/>
                    <a:pt x="92657" y="104539"/>
                  </a:cubicBezTo>
                  <a:close/>
                  <a:moveTo>
                    <a:pt x="93783" y="109104"/>
                  </a:moveTo>
                  <a:cubicBezTo>
                    <a:pt x="93588" y="109104"/>
                    <a:pt x="93386" y="109260"/>
                    <a:pt x="93449" y="109526"/>
                  </a:cubicBezTo>
                  <a:lnTo>
                    <a:pt x="93987" y="111811"/>
                  </a:lnTo>
                  <a:cubicBezTo>
                    <a:pt x="94014" y="111972"/>
                    <a:pt x="94148" y="112080"/>
                    <a:pt x="94309" y="112080"/>
                  </a:cubicBezTo>
                  <a:cubicBezTo>
                    <a:pt x="94336" y="112080"/>
                    <a:pt x="94363" y="112080"/>
                    <a:pt x="94390" y="112053"/>
                  </a:cubicBezTo>
                  <a:cubicBezTo>
                    <a:pt x="94551" y="112026"/>
                    <a:pt x="94659" y="111838"/>
                    <a:pt x="94632" y="111650"/>
                  </a:cubicBezTo>
                  <a:lnTo>
                    <a:pt x="94094" y="109365"/>
                  </a:lnTo>
                  <a:cubicBezTo>
                    <a:pt x="94060" y="109185"/>
                    <a:pt x="93923" y="109104"/>
                    <a:pt x="93783" y="109104"/>
                  </a:cubicBezTo>
                  <a:close/>
                  <a:moveTo>
                    <a:pt x="133479" y="112241"/>
                  </a:moveTo>
                  <a:cubicBezTo>
                    <a:pt x="132807" y="112241"/>
                    <a:pt x="132135" y="112241"/>
                    <a:pt x="131463" y="112295"/>
                  </a:cubicBezTo>
                  <a:cubicBezTo>
                    <a:pt x="131006" y="112295"/>
                    <a:pt x="131033" y="112967"/>
                    <a:pt x="131463" y="112967"/>
                  </a:cubicBezTo>
                  <a:lnTo>
                    <a:pt x="131490" y="112967"/>
                  </a:lnTo>
                  <a:cubicBezTo>
                    <a:pt x="132135" y="112913"/>
                    <a:pt x="132807" y="112913"/>
                    <a:pt x="133479" y="112913"/>
                  </a:cubicBezTo>
                  <a:lnTo>
                    <a:pt x="133829" y="112913"/>
                  </a:lnTo>
                  <a:cubicBezTo>
                    <a:pt x="134286" y="112913"/>
                    <a:pt x="134286" y="112241"/>
                    <a:pt x="133829" y="112241"/>
                  </a:cubicBezTo>
                  <a:close/>
                  <a:moveTo>
                    <a:pt x="136195" y="112321"/>
                  </a:moveTo>
                  <a:cubicBezTo>
                    <a:pt x="135763" y="112321"/>
                    <a:pt x="135720" y="112968"/>
                    <a:pt x="136168" y="112994"/>
                  </a:cubicBezTo>
                  <a:cubicBezTo>
                    <a:pt x="136947" y="113048"/>
                    <a:pt x="137727" y="113128"/>
                    <a:pt x="138480" y="113236"/>
                  </a:cubicBezTo>
                  <a:lnTo>
                    <a:pt x="138533" y="113236"/>
                  </a:lnTo>
                  <a:lnTo>
                    <a:pt x="138533" y="113263"/>
                  </a:lnTo>
                  <a:cubicBezTo>
                    <a:pt x="138722" y="113236"/>
                    <a:pt x="138856" y="113102"/>
                    <a:pt x="138856" y="112940"/>
                  </a:cubicBezTo>
                  <a:cubicBezTo>
                    <a:pt x="138883" y="112752"/>
                    <a:pt x="138749" y="112591"/>
                    <a:pt x="138560" y="112564"/>
                  </a:cubicBezTo>
                  <a:cubicBezTo>
                    <a:pt x="137781" y="112456"/>
                    <a:pt x="137001" y="112376"/>
                    <a:pt x="136221" y="112322"/>
                  </a:cubicBezTo>
                  <a:cubicBezTo>
                    <a:pt x="136212" y="112321"/>
                    <a:pt x="136204" y="112321"/>
                    <a:pt x="136195" y="112321"/>
                  </a:cubicBezTo>
                  <a:close/>
                  <a:moveTo>
                    <a:pt x="129148" y="112507"/>
                  </a:moveTo>
                  <a:cubicBezTo>
                    <a:pt x="129132" y="112507"/>
                    <a:pt x="129115" y="112508"/>
                    <a:pt x="129097" y="112510"/>
                  </a:cubicBezTo>
                  <a:cubicBezTo>
                    <a:pt x="128318" y="112564"/>
                    <a:pt x="127538" y="112698"/>
                    <a:pt x="126758" y="112833"/>
                  </a:cubicBezTo>
                  <a:cubicBezTo>
                    <a:pt x="126310" y="112859"/>
                    <a:pt x="126379" y="113506"/>
                    <a:pt x="126787" y="113506"/>
                  </a:cubicBezTo>
                  <a:cubicBezTo>
                    <a:pt x="126795" y="113506"/>
                    <a:pt x="126804" y="113505"/>
                    <a:pt x="126812" y="113505"/>
                  </a:cubicBezTo>
                  <a:lnTo>
                    <a:pt x="126893" y="113505"/>
                  </a:lnTo>
                  <a:cubicBezTo>
                    <a:pt x="127645" y="113370"/>
                    <a:pt x="128425" y="113263"/>
                    <a:pt x="129178" y="113182"/>
                  </a:cubicBezTo>
                  <a:cubicBezTo>
                    <a:pt x="129617" y="113131"/>
                    <a:pt x="129560" y="112507"/>
                    <a:pt x="129148" y="112507"/>
                  </a:cubicBezTo>
                  <a:close/>
                  <a:moveTo>
                    <a:pt x="140852" y="112934"/>
                  </a:moveTo>
                  <a:cubicBezTo>
                    <a:pt x="140456" y="112934"/>
                    <a:pt x="140360" y="113536"/>
                    <a:pt x="140792" y="113612"/>
                  </a:cubicBezTo>
                  <a:cubicBezTo>
                    <a:pt x="141544" y="113747"/>
                    <a:pt x="142324" y="113935"/>
                    <a:pt x="143077" y="114123"/>
                  </a:cubicBezTo>
                  <a:lnTo>
                    <a:pt x="143158" y="114123"/>
                  </a:lnTo>
                  <a:cubicBezTo>
                    <a:pt x="143174" y="114125"/>
                    <a:pt x="143190" y="114126"/>
                    <a:pt x="143206" y="114126"/>
                  </a:cubicBezTo>
                  <a:cubicBezTo>
                    <a:pt x="143593" y="114126"/>
                    <a:pt x="143652" y="113503"/>
                    <a:pt x="143238" y="113451"/>
                  </a:cubicBezTo>
                  <a:cubicBezTo>
                    <a:pt x="142459" y="113263"/>
                    <a:pt x="141679" y="113102"/>
                    <a:pt x="140926" y="112940"/>
                  </a:cubicBezTo>
                  <a:cubicBezTo>
                    <a:pt x="140900" y="112936"/>
                    <a:pt x="140876" y="112934"/>
                    <a:pt x="140852" y="112934"/>
                  </a:cubicBezTo>
                  <a:close/>
                  <a:moveTo>
                    <a:pt x="124574" y="113320"/>
                  </a:moveTo>
                  <a:cubicBezTo>
                    <a:pt x="124534" y="113320"/>
                    <a:pt x="124492" y="113327"/>
                    <a:pt x="124446" y="113344"/>
                  </a:cubicBezTo>
                  <a:cubicBezTo>
                    <a:pt x="123667" y="113532"/>
                    <a:pt x="122914" y="113774"/>
                    <a:pt x="122161" y="114016"/>
                  </a:cubicBezTo>
                  <a:cubicBezTo>
                    <a:pt x="121973" y="114069"/>
                    <a:pt x="121892" y="114258"/>
                    <a:pt x="121946" y="114446"/>
                  </a:cubicBezTo>
                  <a:cubicBezTo>
                    <a:pt x="122000" y="114580"/>
                    <a:pt x="122107" y="114661"/>
                    <a:pt x="122269" y="114661"/>
                  </a:cubicBezTo>
                  <a:cubicBezTo>
                    <a:pt x="122296" y="114661"/>
                    <a:pt x="122349" y="114661"/>
                    <a:pt x="122376" y="114634"/>
                  </a:cubicBezTo>
                  <a:cubicBezTo>
                    <a:pt x="123102" y="114392"/>
                    <a:pt x="123855" y="114177"/>
                    <a:pt x="124608" y="113989"/>
                  </a:cubicBezTo>
                  <a:cubicBezTo>
                    <a:pt x="125043" y="113916"/>
                    <a:pt x="124934" y="113320"/>
                    <a:pt x="124574" y="113320"/>
                  </a:cubicBezTo>
                  <a:close/>
                  <a:moveTo>
                    <a:pt x="145409" y="114078"/>
                  </a:moveTo>
                  <a:cubicBezTo>
                    <a:pt x="145059" y="114078"/>
                    <a:pt x="144918" y="114620"/>
                    <a:pt x="145308" y="114741"/>
                  </a:cubicBezTo>
                  <a:cubicBezTo>
                    <a:pt x="146061" y="114983"/>
                    <a:pt x="146787" y="115225"/>
                    <a:pt x="147513" y="115494"/>
                  </a:cubicBezTo>
                  <a:cubicBezTo>
                    <a:pt x="147566" y="115521"/>
                    <a:pt x="147593" y="115521"/>
                    <a:pt x="147647" y="115521"/>
                  </a:cubicBezTo>
                  <a:cubicBezTo>
                    <a:pt x="148024" y="115521"/>
                    <a:pt x="148104" y="115010"/>
                    <a:pt x="147755" y="114876"/>
                  </a:cubicBezTo>
                  <a:cubicBezTo>
                    <a:pt x="147029" y="114607"/>
                    <a:pt x="146276" y="114338"/>
                    <a:pt x="145523" y="114096"/>
                  </a:cubicBezTo>
                  <a:cubicBezTo>
                    <a:pt x="145483" y="114084"/>
                    <a:pt x="145445" y="114078"/>
                    <a:pt x="145409" y="114078"/>
                  </a:cubicBezTo>
                  <a:close/>
                  <a:moveTo>
                    <a:pt x="216740" y="115301"/>
                  </a:moveTo>
                  <a:cubicBezTo>
                    <a:pt x="216027" y="115301"/>
                    <a:pt x="215300" y="115389"/>
                    <a:pt x="214615" y="115602"/>
                  </a:cubicBezTo>
                  <a:cubicBezTo>
                    <a:pt x="214176" y="115653"/>
                    <a:pt x="214258" y="116277"/>
                    <a:pt x="214648" y="116277"/>
                  </a:cubicBezTo>
                  <a:cubicBezTo>
                    <a:pt x="214663" y="116277"/>
                    <a:pt x="214679" y="116276"/>
                    <a:pt x="214696" y="116274"/>
                  </a:cubicBezTo>
                  <a:lnTo>
                    <a:pt x="214723" y="116274"/>
                  </a:lnTo>
                  <a:cubicBezTo>
                    <a:pt x="214750" y="116274"/>
                    <a:pt x="214776" y="116247"/>
                    <a:pt x="214830" y="116247"/>
                  </a:cubicBezTo>
                  <a:cubicBezTo>
                    <a:pt x="215443" y="116058"/>
                    <a:pt x="216097" y="115973"/>
                    <a:pt x="216757" y="115973"/>
                  </a:cubicBezTo>
                  <a:cubicBezTo>
                    <a:pt x="216849" y="115973"/>
                    <a:pt x="216942" y="115975"/>
                    <a:pt x="217035" y="115978"/>
                  </a:cubicBezTo>
                  <a:cubicBezTo>
                    <a:pt x="217223" y="115978"/>
                    <a:pt x="217384" y="115817"/>
                    <a:pt x="217384" y="115629"/>
                  </a:cubicBezTo>
                  <a:cubicBezTo>
                    <a:pt x="217384" y="115440"/>
                    <a:pt x="217223" y="115306"/>
                    <a:pt x="217035" y="115306"/>
                  </a:cubicBezTo>
                  <a:cubicBezTo>
                    <a:pt x="216937" y="115303"/>
                    <a:pt x="216839" y="115301"/>
                    <a:pt x="216740" y="115301"/>
                  </a:cubicBezTo>
                  <a:close/>
                  <a:moveTo>
                    <a:pt x="119930" y="114849"/>
                  </a:moveTo>
                  <a:cubicBezTo>
                    <a:pt x="119204" y="115145"/>
                    <a:pt x="118478" y="115467"/>
                    <a:pt x="117779" y="115817"/>
                  </a:cubicBezTo>
                  <a:cubicBezTo>
                    <a:pt x="117456" y="115978"/>
                    <a:pt x="117564" y="116462"/>
                    <a:pt x="117913" y="116462"/>
                  </a:cubicBezTo>
                  <a:lnTo>
                    <a:pt x="117940" y="116462"/>
                  </a:lnTo>
                  <a:cubicBezTo>
                    <a:pt x="117967" y="116435"/>
                    <a:pt x="118021" y="116435"/>
                    <a:pt x="118075" y="116408"/>
                  </a:cubicBezTo>
                  <a:cubicBezTo>
                    <a:pt x="118774" y="116059"/>
                    <a:pt x="119473" y="115736"/>
                    <a:pt x="120199" y="115467"/>
                  </a:cubicBezTo>
                  <a:lnTo>
                    <a:pt x="120064" y="115145"/>
                  </a:lnTo>
                  <a:lnTo>
                    <a:pt x="119930" y="114849"/>
                  </a:lnTo>
                  <a:close/>
                  <a:moveTo>
                    <a:pt x="94831" y="113701"/>
                  </a:moveTo>
                  <a:cubicBezTo>
                    <a:pt x="94640" y="113701"/>
                    <a:pt x="94449" y="113856"/>
                    <a:pt x="94497" y="114096"/>
                  </a:cubicBezTo>
                  <a:cubicBezTo>
                    <a:pt x="94686" y="114930"/>
                    <a:pt x="94874" y="115682"/>
                    <a:pt x="95062" y="116381"/>
                  </a:cubicBezTo>
                  <a:cubicBezTo>
                    <a:pt x="95116" y="116543"/>
                    <a:pt x="95250" y="116650"/>
                    <a:pt x="95412" y="116650"/>
                  </a:cubicBezTo>
                  <a:cubicBezTo>
                    <a:pt x="95438" y="116650"/>
                    <a:pt x="95465" y="116650"/>
                    <a:pt x="95492" y="116623"/>
                  </a:cubicBezTo>
                  <a:cubicBezTo>
                    <a:pt x="95653" y="116570"/>
                    <a:pt x="95761" y="116408"/>
                    <a:pt x="95707" y="116220"/>
                  </a:cubicBezTo>
                  <a:cubicBezTo>
                    <a:pt x="95546" y="115521"/>
                    <a:pt x="95358" y="114768"/>
                    <a:pt x="95143" y="113935"/>
                  </a:cubicBezTo>
                  <a:cubicBezTo>
                    <a:pt x="95088" y="113772"/>
                    <a:pt x="94960" y="113701"/>
                    <a:pt x="94831" y="113701"/>
                  </a:cubicBezTo>
                  <a:close/>
                  <a:moveTo>
                    <a:pt x="149819" y="115761"/>
                  </a:moveTo>
                  <a:cubicBezTo>
                    <a:pt x="149506" y="115761"/>
                    <a:pt x="149360" y="116219"/>
                    <a:pt x="149690" y="116408"/>
                  </a:cubicBezTo>
                  <a:cubicBezTo>
                    <a:pt x="150389" y="116704"/>
                    <a:pt x="151115" y="117054"/>
                    <a:pt x="151787" y="117403"/>
                  </a:cubicBezTo>
                  <a:cubicBezTo>
                    <a:pt x="151841" y="117430"/>
                    <a:pt x="151895" y="117430"/>
                    <a:pt x="151949" y="117430"/>
                  </a:cubicBezTo>
                  <a:lnTo>
                    <a:pt x="151949" y="117457"/>
                  </a:lnTo>
                  <a:cubicBezTo>
                    <a:pt x="152298" y="117457"/>
                    <a:pt x="152406" y="116973"/>
                    <a:pt x="152110" y="116812"/>
                  </a:cubicBezTo>
                  <a:cubicBezTo>
                    <a:pt x="151411" y="116462"/>
                    <a:pt x="150685" y="116113"/>
                    <a:pt x="149959" y="115790"/>
                  </a:cubicBezTo>
                  <a:cubicBezTo>
                    <a:pt x="149910" y="115770"/>
                    <a:pt x="149863" y="115761"/>
                    <a:pt x="149819" y="115761"/>
                  </a:cubicBezTo>
                  <a:close/>
                  <a:moveTo>
                    <a:pt x="212563" y="116468"/>
                  </a:moveTo>
                  <a:cubicBezTo>
                    <a:pt x="212507" y="116468"/>
                    <a:pt x="212446" y="116483"/>
                    <a:pt x="212384" y="116516"/>
                  </a:cubicBezTo>
                  <a:cubicBezTo>
                    <a:pt x="211685" y="116919"/>
                    <a:pt x="211013" y="117376"/>
                    <a:pt x="210421" y="117887"/>
                  </a:cubicBezTo>
                  <a:cubicBezTo>
                    <a:pt x="210260" y="118021"/>
                    <a:pt x="210260" y="118236"/>
                    <a:pt x="210368" y="118371"/>
                  </a:cubicBezTo>
                  <a:cubicBezTo>
                    <a:pt x="210421" y="118451"/>
                    <a:pt x="210529" y="118478"/>
                    <a:pt x="210636" y="118478"/>
                  </a:cubicBezTo>
                  <a:lnTo>
                    <a:pt x="210636" y="118505"/>
                  </a:lnTo>
                  <a:cubicBezTo>
                    <a:pt x="210717" y="118505"/>
                    <a:pt x="210798" y="118478"/>
                    <a:pt x="210851" y="118398"/>
                  </a:cubicBezTo>
                  <a:cubicBezTo>
                    <a:pt x="211443" y="117914"/>
                    <a:pt x="212061" y="117484"/>
                    <a:pt x="212733" y="117107"/>
                  </a:cubicBezTo>
                  <a:cubicBezTo>
                    <a:pt x="213051" y="116903"/>
                    <a:pt x="212870" y="116468"/>
                    <a:pt x="212563" y="116468"/>
                  </a:cubicBezTo>
                  <a:close/>
                  <a:moveTo>
                    <a:pt x="115881" y="116855"/>
                  </a:moveTo>
                  <a:cubicBezTo>
                    <a:pt x="115817" y="116855"/>
                    <a:pt x="115750" y="116874"/>
                    <a:pt x="115682" y="116919"/>
                  </a:cubicBezTo>
                  <a:cubicBezTo>
                    <a:pt x="115010" y="117322"/>
                    <a:pt x="114338" y="117752"/>
                    <a:pt x="113693" y="118210"/>
                  </a:cubicBezTo>
                  <a:cubicBezTo>
                    <a:pt x="113424" y="118398"/>
                    <a:pt x="113558" y="118828"/>
                    <a:pt x="113881" y="118828"/>
                  </a:cubicBezTo>
                  <a:lnTo>
                    <a:pt x="113881" y="118855"/>
                  </a:lnTo>
                  <a:cubicBezTo>
                    <a:pt x="113961" y="118828"/>
                    <a:pt x="114015" y="118801"/>
                    <a:pt x="114069" y="118774"/>
                  </a:cubicBezTo>
                  <a:cubicBezTo>
                    <a:pt x="114714" y="118317"/>
                    <a:pt x="115359" y="117887"/>
                    <a:pt x="116032" y="117511"/>
                  </a:cubicBezTo>
                  <a:cubicBezTo>
                    <a:pt x="116412" y="117332"/>
                    <a:pt x="116196" y="116855"/>
                    <a:pt x="115881" y="116855"/>
                  </a:cubicBezTo>
                  <a:close/>
                  <a:moveTo>
                    <a:pt x="154019" y="117910"/>
                  </a:moveTo>
                  <a:cubicBezTo>
                    <a:pt x="153736" y="117910"/>
                    <a:pt x="153551" y="118322"/>
                    <a:pt x="153830" y="118532"/>
                  </a:cubicBezTo>
                  <a:cubicBezTo>
                    <a:pt x="154503" y="118908"/>
                    <a:pt x="155148" y="119339"/>
                    <a:pt x="155793" y="119769"/>
                  </a:cubicBezTo>
                  <a:cubicBezTo>
                    <a:pt x="155847" y="119823"/>
                    <a:pt x="155927" y="119823"/>
                    <a:pt x="155981" y="119823"/>
                  </a:cubicBezTo>
                  <a:lnTo>
                    <a:pt x="155981" y="119849"/>
                  </a:lnTo>
                  <a:cubicBezTo>
                    <a:pt x="156089" y="119849"/>
                    <a:pt x="156196" y="119796"/>
                    <a:pt x="156277" y="119688"/>
                  </a:cubicBezTo>
                  <a:cubicBezTo>
                    <a:pt x="156384" y="119527"/>
                    <a:pt x="156331" y="119312"/>
                    <a:pt x="156169" y="119204"/>
                  </a:cubicBezTo>
                  <a:cubicBezTo>
                    <a:pt x="155497" y="118774"/>
                    <a:pt x="154825" y="118344"/>
                    <a:pt x="154153" y="117941"/>
                  </a:cubicBezTo>
                  <a:cubicBezTo>
                    <a:pt x="154107" y="117919"/>
                    <a:pt x="154062" y="117910"/>
                    <a:pt x="154019" y="117910"/>
                  </a:cubicBezTo>
                  <a:close/>
                  <a:moveTo>
                    <a:pt x="96048" y="118222"/>
                  </a:moveTo>
                  <a:cubicBezTo>
                    <a:pt x="96016" y="118222"/>
                    <a:pt x="95983" y="118227"/>
                    <a:pt x="95949" y="118236"/>
                  </a:cubicBezTo>
                  <a:cubicBezTo>
                    <a:pt x="95761" y="118290"/>
                    <a:pt x="95680" y="118478"/>
                    <a:pt x="95734" y="118667"/>
                  </a:cubicBezTo>
                  <a:cubicBezTo>
                    <a:pt x="95949" y="119446"/>
                    <a:pt x="96191" y="120199"/>
                    <a:pt x="96460" y="120898"/>
                  </a:cubicBezTo>
                  <a:cubicBezTo>
                    <a:pt x="96514" y="121032"/>
                    <a:pt x="96621" y="121140"/>
                    <a:pt x="96783" y="121140"/>
                  </a:cubicBezTo>
                  <a:cubicBezTo>
                    <a:pt x="96810" y="121140"/>
                    <a:pt x="96836" y="121140"/>
                    <a:pt x="96890" y="121113"/>
                  </a:cubicBezTo>
                  <a:cubicBezTo>
                    <a:pt x="97051" y="121059"/>
                    <a:pt x="97159" y="120871"/>
                    <a:pt x="97078" y="120683"/>
                  </a:cubicBezTo>
                  <a:cubicBezTo>
                    <a:pt x="96836" y="119984"/>
                    <a:pt x="96594" y="119258"/>
                    <a:pt x="96379" y="118451"/>
                  </a:cubicBezTo>
                  <a:cubicBezTo>
                    <a:pt x="96335" y="118319"/>
                    <a:pt x="96200" y="118222"/>
                    <a:pt x="96048" y="118222"/>
                  </a:cubicBezTo>
                  <a:close/>
                  <a:moveTo>
                    <a:pt x="111994" y="119568"/>
                  </a:moveTo>
                  <a:cubicBezTo>
                    <a:pt x="111923" y="119568"/>
                    <a:pt x="111851" y="119589"/>
                    <a:pt x="111784" y="119634"/>
                  </a:cubicBezTo>
                  <a:cubicBezTo>
                    <a:pt x="111166" y="120145"/>
                    <a:pt x="110574" y="120656"/>
                    <a:pt x="109983" y="121194"/>
                  </a:cubicBezTo>
                  <a:cubicBezTo>
                    <a:pt x="109848" y="121301"/>
                    <a:pt x="109848" y="121516"/>
                    <a:pt x="109956" y="121651"/>
                  </a:cubicBezTo>
                  <a:cubicBezTo>
                    <a:pt x="110036" y="121731"/>
                    <a:pt x="110117" y="121758"/>
                    <a:pt x="110225" y="121785"/>
                  </a:cubicBezTo>
                  <a:cubicBezTo>
                    <a:pt x="110305" y="121785"/>
                    <a:pt x="110386" y="121731"/>
                    <a:pt x="110440" y="121678"/>
                  </a:cubicBezTo>
                  <a:cubicBezTo>
                    <a:pt x="111004" y="121167"/>
                    <a:pt x="111596" y="120656"/>
                    <a:pt x="112214" y="120172"/>
                  </a:cubicBezTo>
                  <a:cubicBezTo>
                    <a:pt x="112348" y="120038"/>
                    <a:pt x="112375" y="119849"/>
                    <a:pt x="112268" y="119688"/>
                  </a:cubicBezTo>
                  <a:cubicBezTo>
                    <a:pt x="112189" y="119610"/>
                    <a:pt x="112093" y="119568"/>
                    <a:pt x="111994" y="119568"/>
                  </a:cubicBezTo>
                  <a:close/>
                  <a:moveTo>
                    <a:pt x="208967" y="119432"/>
                  </a:moveTo>
                  <a:cubicBezTo>
                    <a:pt x="208874" y="119432"/>
                    <a:pt x="208778" y="119475"/>
                    <a:pt x="208701" y="119581"/>
                  </a:cubicBezTo>
                  <a:cubicBezTo>
                    <a:pt x="208351" y="119957"/>
                    <a:pt x="208055" y="120333"/>
                    <a:pt x="207733" y="120737"/>
                  </a:cubicBezTo>
                  <a:cubicBezTo>
                    <a:pt x="207545" y="120979"/>
                    <a:pt x="207383" y="121221"/>
                    <a:pt x="207222" y="121462"/>
                  </a:cubicBezTo>
                  <a:cubicBezTo>
                    <a:pt x="207115" y="121597"/>
                    <a:pt x="207141" y="121812"/>
                    <a:pt x="207303" y="121919"/>
                  </a:cubicBezTo>
                  <a:cubicBezTo>
                    <a:pt x="207357" y="121973"/>
                    <a:pt x="207437" y="121973"/>
                    <a:pt x="207491" y="122000"/>
                  </a:cubicBezTo>
                  <a:cubicBezTo>
                    <a:pt x="207598" y="121973"/>
                    <a:pt x="207706" y="121919"/>
                    <a:pt x="207760" y="121839"/>
                  </a:cubicBezTo>
                  <a:cubicBezTo>
                    <a:pt x="207948" y="121597"/>
                    <a:pt x="208109" y="121382"/>
                    <a:pt x="208271" y="121140"/>
                  </a:cubicBezTo>
                  <a:cubicBezTo>
                    <a:pt x="208566" y="120763"/>
                    <a:pt x="208889" y="120387"/>
                    <a:pt x="209185" y="120011"/>
                  </a:cubicBezTo>
                  <a:cubicBezTo>
                    <a:pt x="209462" y="119773"/>
                    <a:pt x="209228" y="119432"/>
                    <a:pt x="208967" y="119432"/>
                  </a:cubicBezTo>
                  <a:close/>
                  <a:moveTo>
                    <a:pt x="157932" y="120575"/>
                  </a:moveTo>
                  <a:cubicBezTo>
                    <a:pt x="157679" y="120575"/>
                    <a:pt x="157415" y="120993"/>
                    <a:pt x="157675" y="121167"/>
                  </a:cubicBezTo>
                  <a:cubicBezTo>
                    <a:pt x="157917" y="121355"/>
                    <a:pt x="158186" y="121543"/>
                    <a:pt x="158428" y="121758"/>
                  </a:cubicBezTo>
                  <a:cubicBezTo>
                    <a:pt x="158777" y="122054"/>
                    <a:pt x="159153" y="122350"/>
                    <a:pt x="159476" y="122645"/>
                  </a:cubicBezTo>
                  <a:cubicBezTo>
                    <a:pt x="159530" y="122699"/>
                    <a:pt x="159611" y="122726"/>
                    <a:pt x="159691" y="122726"/>
                  </a:cubicBezTo>
                  <a:lnTo>
                    <a:pt x="159718" y="122726"/>
                  </a:lnTo>
                  <a:cubicBezTo>
                    <a:pt x="160014" y="122726"/>
                    <a:pt x="160175" y="122350"/>
                    <a:pt x="159933" y="122135"/>
                  </a:cubicBezTo>
                  <a:cubicBezTo>
                    <a:pt x="159584" y="121839"/>
                    <a:pt x="159207" y="121543"/>
                    <a:pt x="158858" y="121247"/>
                  </a:cubicBezTo>
                  <a:cubicBezTo>
                    <a:pt x="158616" y="121032"/>
                    <a:pt x="158347" y="120844"/>
                    <a:pt x="158105" y="120656"/>
                  </a:cubicBezTo>
                  <a:cubicBezTo>
                    <a:pt x="158053" y="120599"/>
                    <a:pt x="157993" y="120575"/>
                    <a:pt x="157932" y="120575"/>
                  </a:cubicBezTo>
                  <a:close/>
                  <a:moveTo>
                    <a:pt x="108506" y="122773"/>
                  </a:moveTo>
                  <a:cubicBezTo>
                    <a:pt x="108432" y="122773"/>
                    <a:pt x="108356" y="122799"/>
                    <a:pt x="108289" y="122860"/>
                  </a:cubicBezTo>
                  <a:cubicBezTo>
                    <a:pt x="107751" y="123452"/>
                    <a:pt x="107214" y="124043"/>
                    <a:pt x="106703" y="124635"/>
                  </a:cubicBezTo>
                  <a:cubicBezTo>
                    <a:pt x="106515" y="124850"/>
                    <a:pt x="106676" y="125199"/>
                    <a:pt x="106972" y="125199"/>
                  </a:cubicBezTo>
                  <a:cubicBezTo>
                    <a:pt x="107079" y="125199"/>
                    <a:pt x="107160" y="125146"/>
                    <a:pt x="107214" y="125065"/>
                  </a:cubicBezTo>
                  <a:cubicBezTo>
                    <a:pt x="107724" y="124473"/>
                    <a:pt x="108235" y="123882"/>
                    <a:pt x="108773" y="123344"/>
                  </a:cubicBezTo>
                  <a:cubicBezTo>
                    <a:pt x="108980" y="123075"/>
                    <a:pt x="108755" y="122773"/>
                    <a:pt x="108506" y="122773"/>
                  </a:cubicBezTo>
                  <a:close/>
                  <a:moveTo>
                    <a:pt x="97591" y="122668"/>
                  </a:moveTo>
                  <a:cubicBezTo>
                    <a:pt x="97379" y="122668"/>
                    <a:pt x="97163" y="122871"/>
                    <a:pt x="97267" y="123129"/>
                  </a:cubicBezTo>
                  <a:cubicBezTo>
                    <a:pt x="97616" y="123882"/>
                    <a:pt x="97939" y="124635"/>
                    <a:pt x="98288" y="125307"/>
                  </a:cubicBezTo>
                  <a:cubicBezTo>
                    <a:pt x="98342" y="125414"/>
                    <a:pt x="98449" y="125468"/>
                    <a:pt x="98584" y="125495"/>
                  </a:cubicBezTo>
                  <a:lnTo>
                    <a:pt x="98584" y="125468"/>
                  </a:lnTo>
                  <a:cubicBezTo>
                    <a:pt x="98638" y="125468"/>
                    <a:pt x="98664" y="125468"/>
                    <a:pt x="98718" y="125441"/>
                  </a:cubicBezTo>
                  <a:cubicBezTo>
                    <a:pt x="98880" y="125361"/>
                    <a:pt x="98933" y="125172"/>
                    <a:pt x="98853" y="124984"/>
                  </a:cubicBezTo>
                  <a:cubicBezTo>
                    <a:pt x="98530" y="124339"/>
                    <a:pt x="98207" y="123613"/>
                    <a:pt x="97885" y="122887"/>
                  </a:cubicBezTo>
                  <a:cubicBezTo>
                    <a:pt x="97827" y="122732"/>
                    <a:pt x="97709" y="122668"/>
                    <a:pt x="97591" y="122668"/>
                  </a:cubicBezTo>
                  <a:close/>
                  <a:moveTo>
                    <a:pt x="161439" y="123620"/>
                  </a:moveTo>
                  <a:cubicBezTo>
                    <a:pt x="161351" y="123620"/>
                    <a:pt x="161264" y="123654"/>
                    <a:pt x="161197" y="123721"/>
                  </a:cubicBezTo>
                  <a:cubicBezTo>
                    <a:pt x="161062" y="123855"/>
                    <a:pt x="161089" y="124070"/>
                    <a:pt x="161224" y="124205"/>
                  </a:cubicBezTo>
                  <a:cubicBezTo>
                    <a:pt x="161788" y="124742"/>
                    <a:pt x="162353" y="125280"/>
                    <a:pt x="162917" y="125818"/>
                  </a:cubicBezTo>
                  <a:cubicBezTo>
                    <a:pt x="162998" y="125871"/>
                    <a:pt x="163079" y="125898"/>
                    <a:pt x="163159" y="125898"/>
                  </a:cubicBezTo>
                  <a:cubicBezTo>
                    <a:pt x="163240" y="125898"/>
                    <a:pt x="163321" y="125871"/>
                    <a:pt x="163401" y="125818"/>
                  </a:cubicBezTo>
                  <a:cubicBezTo>
                    <a:pt x="163509" y="125683"/>
                    <a:pt x="163509" y="125468"/>
                    <a:pt x="163401" y="125334"/>
                  </a:cubicBezTo>
                  <a:cubicBezTo>
                    <a:pt x="162810" y="124796"/>
                    <a:pt x="162245" y="124258"/>
                    <a:pt x="161681" y="123721"/>
                  </a:cubicBezTo>
                  <a:cubicBezTo>
                    <a:pt x="161613" y="123654"/>
                    <a:pt x="161526" y="123620"/>
                    <a:pt x="161439" y="123620"/>
                  </a:cubicBezTo>
                  <a:close/>
                  <a:moveTo>
                    <a:pt x="206183" y="123290"/>
                  </a:moveTo>
                  <a:cubicBezTo>
                    <a:pt x="206081" y="123290"/>
                    <a:pt x="205978" y="123338"/>
                    <a:pt x="205905" y="123452"/>
                  </a:cubicBezTo>
                  <a:cubicBezTo>
                    <a:pt x="205636" y="123882"/>
                    <a:pt x="205367" y="124312"/>
                    <a:pt x="205098" y="124769"/>
                  </a:cubicBezTo>
                  <a:lnTo>
                    <a:pt x="204668" y="125468"/>
                  </a:lnTo>
                  <a:cubicBezTo>
                    <a:pt x="204587" y="125629"/>
                    <a:pt x="204641" y="125818"/>
                    <a:pt x="204803" y="125925"/>
                  </a:cubicBezTo>
                  <a:cubicBezTo>
                    <a:pt x="204829" y="125952"/>
                    <a:pt x="204910" y="125979"/>
                    <a:pt x="204964" y="125979"/>
                  </a:cubicBezTo>
                  <a:cubicBezTo>
                    <a:pt x="205098" y="125979"/>
                    <a:pt x="205179" y="125898"/>
                    <a:pt x="205260" y="125818"/>
                  </a:cubicBezTo>
                  <a:lnTo>
                    <a:pt x="205690" y="125119"/>
                  </a:lnTo>
                  <a:cubicBezTo>
                    <a:pt x="205932" y="124689"/>
                    <a:pt x="206200" y="124232"/>
                    <a:pt x="206469" y="123801"/>
                  </a:cubicBezTo>
                  <a:cubicBezTo>
                    <a:pt x="206638" y="123539"/>
                    <a:pt x="206415" y="123290"/>
                    <a:pt x="206183" y="123290"/>
                  </a:cubicBezTo>
                  <a:close/>
                  <a:moveTo>
                    <a:pt x="105547" y="126371"/>
                  </a:moveTo>
                  <a:cubicBezTo>
                    <a:pt x="105446" y="126371"/>
                    <a:pt x="105342" y="126420"/>
                    <a:pt x="105278" y="126517"/>
                  </a:cubicBezTo>
                  <a:cubicBezTo>
                    <a:pt x="104794" y="127135"/>
                    <a:pt x="104337" y="127807"/>
                    <a:pt x="103934" y="128479"/>
                  </a:cubicBezTo>
                  <a:cubicBezTo>
                    <a:pt x="103826" y="128640"/>
                    <a:pt x="103880" y="128856"/>
                    <a:pt x="104041" y="128963"/>
                  </a:cubicBezTo>
                  <a:cubicBezTo>
                    <a:pt x="104095" y="128990"/>
                    <a:pt x="104149" y="128990"/>
                    <a:pt x="104203" y="128990"/>
                  </a:cubicBezTo>
                  <a:lnTo>
                    <a:pt x="104229" y="128990"/>
                  </a:lnTo>
                  <a:cubicBezTo>
                    <a:pt x="104337" y="128990"/>
                    <a:pt x="104445" y="128936"/>
                    <a:pt x="104498" y="128856"/>
                  </a:cubicBezTo>
                  <a:cubicBezTo>
                    <a:pt x="104928" y="128183"/>
                    <a:pt x="105359" y="127538"/>
                    <a:pt x="105816" y="126920"/>
                  </a:cubicBezTo>
                  <a:cubicBezTo>
                    <a:pt x="105923" y="126759"/>
                    <a:pt x="105896" y="126544"/>
                    <a:pt x="105735" y="126436"/>
                  </a:cubicBezTo>
                  <a:cubicBezTo>
                    <a:pt x="105681" y="126393"/>
                    <a:pt x="105615" y="126371"/>
                    <a:pt x="105547" y="126371"/>
                  </a:cubicBezTo>
                  <a:close/>
                  <a:moveTo>
                    <a:pt x="164856" y="126873"/>
                  </a:moveTo>
                  <a:cubicBezTo>
                    <a:pt x="164772" y="126873"/>
                    <a:pt x="164692" y="126906"/>
                    <a:pt x="164638" y="126974"/>
                  </a:cubicBezTo>
                  <a:cubicBezTo>
                    <a:pt x="164503" y="127108"/>
                    <a:pt x="164503" y="127296"/>
                    <a:pt x="164638" y="127431"/>
                  </a:cubicBezTo>
                  <a:cubicBezTo>
                    <a:pt x="165283" y="128076"/>
                    <a:pt x="165848" y="128587"/>
                    <a:pt x="166358" y="129044"/>
                  </a:cubicBezTo>
                  <a:cubicBezTo>
                    <a:pt x="166412" y="129097"/>
                    <a:pt x="166493" y="129124"/>
                    <a:pt x="166573" y="129124"/>
                  </a:cubicBezTo>
                  <a:lnTo>
                    <a:pt x="166600" y="129151"/>
                  </a:lnTo>
                  <a:cubicBezTo>
                    <a:pt x="166896" y="129151"/>
                    <a:pt x="167057" y="128775"/>
                    <a:pt x="166815" y="128560"/>
                  </a:cubicBezTo>
                  <a:cubicBezTo>
                    <a:pt x="166305" y="128103"/>
                    <a:pt x="165767" y="127592"/>
                    <a:pt x="165095" y="126974"/>
                  </a:cubicBezTo>
                  <a:cubicBezTo>
                    <a:pt x="165028" y="126906"/>
                    <a:pt x="164940" y="126873"/>
                    <a:pt x="164856" y="126873"/>
                  </a:cubicBezTo>
                  <a:close/>
                  <a:moveTo>
                    <a:pt x="99752" y="126901"/>
                  </a:moveTo>
                  <a:cubicBezTo>
                    <a:pt x="99536" y="126901"/>
                    <a:pt x="99331" y="127113"/>
                    <a:pt x="99444" y="127377"/>
                  </a:cubicBezTo>
                  <a:lnTo>
                    <a:pt x="99498" y="127458"/>
                  </a:lnTo>
                  <a:cubicBezTo>
                    <a:pt x="99874" y="128076"/>
                    <a:pt x="100278" y="128667"/>
                    <a:pt x="100761" y="129339"/>
                  </a:cubicBezTo>
                  <a:cubicBezTo>
                    <a:pt x="100815" y="129447"/>
                    <a:pt x="100923" y="129501"/>
                    <a:pt x="101030" y="129501"/>
                  </a:cubicBezTo>
                  <a:cubicBezTo>
                    <a:pt x="101299" y="129501"/>
                    <a:pt x="101460" y="129205"/>
                    <a:pt x="101299" y="128963"/>
                  </a:cubicBezTo>
                  <a:cubicBezTo>
                    <a:pt x="100842" y="128318"/>
                    <a:pt x="100439" y="127726"/>
                    <a:pt x="100062" y="127135"/>
                  </a:cubicBezTo>
                  <a:lnTo>
                    <a:pt x="100009" y="127027"/>
                  </a:lnTo>
                  <a:cubicBezTo>
                    <a:pt x="99937" y="126939"/>
                    <a:pt x="99843" y="126901"/>
                    <a:pt x="99752" y="126901"/>
                  </a:cubicBezTo>
                  <a:close/>
                  <a:moveTo>
                    <a:pt x="203706" y="127263"/>
                  </a:moveTo>
                  <a:cubicBezTo>
                    <a:pt x="203605" y="127263"/>
                    <a:pt x="203503" y="127312"/>
                    <a:pt x="203431" y="127431"/>
                  </a:cubicBezTo>
                  <a:cubicBezTo>
                    <a:pt x="202948" y="128130"/>
                    <a:pt x="202517" y="128748"/>
                    <a:pt x="202060" y="129313"/>
                  </a:cubicBezTo>
                  <a:cubicBezTo>
                    <a:pt x="201953" y="129447"/>
                    <a:pt x="201980" y="129662"/>
                    <a:pt x="202114" y="129770"/>
                  </a:cubicBezTo>
                  <a:cubicBezTo>
                    <a:pt x="202168" y="129823"/>
                    <a:pt x="202249" y="129850"/>
                    <a:pt x="202329" y="129850"/>
                  </a:cubicBezTo>
                  <a:cubicBezTo>
                    <a:pt x="202437" y="129850"/>
                    <a:pt x="202517" y="129796"/>
                    <a:pt x="202571" y="129743"/>
                  </a:cubicBezTo>
                  <a:cubicBezTo>
                    <a:pt x="203055" y="129151"/>
                    <a:pt x="203512" y="128533"/>
                    <a:pt x="203996" y="127807"/>
                  </a:cubicBezTo>
                  <a:cubicBezTo>
                    <a:pt x="204186" y="127542"/>
                    <a:pt x="203947" y="127263"/>
                    <a:pt x="203706" y="127263"/>
                  </a:cubicBezTo>
                  <a:close/>
                  <a:moveTo>
                    <a:pt x="168391" y="130000"/>
                  </a:moveTo>
                  <a:cubicBezTo>
                    <a:pt x="168114" y="130000"/>
                    <a:pt x="167898" y="130363"/>
                    <a:pt x="168160" y="130603"/>
                  </a:cubicBezTo>
                  <a:cubicBezTo>
                    <a:pt x="168805" y="131114"/>
                    <a:pt x="169423" y="131598"/>
                    <a:pt x="170042" y="132055"/>
                  </a:cubicBezTo>
                  <a:cubicBezTo>
                    <a:pt x="170095" y="132082"/>
                    <a:pt x="170149" y="132108"/>
                    <a:pt x="170230" y="132108"/>
                  </a:cubicBezTo>
                  <a:cubicBezTo>
                    <a:pt x="170337" y="132108"/>
                    <a:pt x="170445" y="132055"/>
                    <a:pt x="170499" y="131974"/>
                  </a:cubicBezTo>
                  <a:cubicBezTo>
                    <a:pt x="170606" y="131813"/>
                    <a:pt x="170579" y="131598"/>
                    <a:pt x="170418" y="131490"/>
                  </a:cubicBezTo>
                  <a:cubicBezTo>
                    <a:pt x="169826" y="131060"/>
                    <a:pt x="169208" y="130603"/>
                    <a:pt x="168590" y="130065"/>
                  </a:cubicBezTo>
                  <a:cubicBezTo>
                    <a:pt x="168524" y="130020"/>
                    <a:pt x="168456" y="130000"/>
                    <a:pt x="168391" y="130000"/>
                  </a:cubicBezTo>
                  <a:close/>
                  <a:moveTo>
                    <a:pt x="200743" y="130905"/>
                  </a:moveTo>
                  <a:cubicBezTo>
                    <a:pt x="200656" y="130905"/>
                    <a:pt x="200568" y="130939"/>
                    <a:pt x="200501" y="131006"/>
                  </a:cubicBezTo>
                  <a:cubicBezTo>
                    <a:pt x="199937" y="131544"/>
                    <a:pt x="199345" y="132028"/>
                    <a:pt x="198727" y="132485"/>
                  </a:cubicBezTo>
                  <a:cubicBezTo>
                    <a:pt x="198592" y="132592"/>
                    <a:pt x="198565" y="132807"/>
                    <a:pt x="198673" y="132969"/>
                  </a:cubicBezTo>
                  <a:cubicBezTo>
                    <a:pt x="198727" y="133049"/>
                    <a:pt x="198834" y="133103"/>
                    <a:pt x="198942" y="133103"/>
                  </a:cubicBezTo>
                  <a:cubicBezTo>
                    <a:pt x="199022" y="133103"/>
                    <a:pt x="199076" y="133076"/>
                    <a:pt x="199157" y="133023"/>
                  </a:cubicBezTo>
                  <a:cubicBezTo>
                    <a:pt x="199802" y="132566"/>
                    <a:pt x="200394" y="132028"/>
                    <a:pt x="200985" y="131490"/>
                  </a:cubicBezTo>
                  <a:cubicBezTo>
                    <a:pt x="201119" y="131356"/>
                    <a:pt x="201119" y="131141"/>
                    <a:pt x="200985" y="131006"/>
                  </a:cubicBezTo>
                  <a:cubicBezTo>
                    <a:pt x="200918" y="130939"/>
                    <a:pt x="200830" y="130905"/>
                    <a:pt x="200743" y="130905"/>
                  </a:cubicBezTo>
                  <a:close/>
                  <a:moveTo>
                    <a:pt x="103038" y="130349"/>
                  </a:moveTo>
                  <a:cubicBezTo>
                    <a:pt x="102930" y="130349"/>
                    <a:pt x="102821" y="130400"/>
                    <a:pt x="102751" y="130522"/>
                  </a:cubicBezTo>
                  <a:lnTo>
                    <a:pt x="102643" y="130737"/>
                  </a:lnTo>
                  <a:cubicBezTo>
                    <a:pt x="102569" y="130675"/>
                    <a:pt x="102492" y="130648"/>
                    <a:pt x="102419" y="130648"/>
                  </a:cubicBezTo>
                  <a:cubicBezTo>
                    <a:pt x="102147" y="130648"/>
                    <a:pt x="101938" y="131015"/>
                    <a:pt x="102213" y="131248"/>
                  </a:cubicBezTo>
                  <a:lnTo>
                    <a:pt x="102321" y="131383"/>
                  </a:lnTo>
                  <a:cubicBezTo>
                    <a:pt x="102106" y="131813"/>
                    <a:pt x="101891" y="132243"/>
                    <a:pt x="101702" y="132673"/>
                  </a:cubicBezTo>
                  <a:cubicBezTo>
                    <a:pt x="101579" y="132955"/>
                    <a:pt x="101802" y="133167"/>
                    <a:pt x="102023" y="133167"/>
                  </a:cubicBezTo>
                  <a:cubicBezTo>
                    <a:pt x="102139" y="133167"/>
                    <a:pt x="102256" y="133108"/>
                    <a:pt x="102321" y="132969"/>
                  </a:cubicBezTo>
                  <a:cubicBezTo>
                    <a:pt x="102455" y="132619"/>
                    <a:pt x="102616" y="132297"/>
                    <a:pt x="102778" y="131947"/>
                  </a:cubicBezTo>
                  <a:lnTo>
                    <a:pt x="103692" y="133049"/>
                  </a:lnTo>
                  <a:cubicBezTo>
                    <a:pt x="103746" y="133130"/>
                    <a:pt x="103853" y="133184"/>
                    <a:pt x="103961" y="133184"/>
                  </a:cubicBezTo>
                  <a:cubicBezTo>
                    <a:pt x="104229" y="133184"/>
                    <a:pt x="104391" y="132834"/>
                    <a:pt x="104203" y="132619"/>
                  </a:cubicBezTo>
                  <a:cubicBezTo>
                    <a:pt x="103853" y="132162"/>
                    <a:pt x="103477" y="131732"/>
                    <a:pt x="103100" y="131275"/>
                  </a:cubicBezTo>
                  <a:lnTo>
                    <a:pt x="103342" y="130845"/>
                  </a:lnTo>
                  <a:cubicBezTo>
                    <a:pt x="103488" y="130572"/>
                    <a:pt x="103265" y="130349"/>
                    <a:pt x="103038" y="130349"/>
                  </a:cubicBezTo>
                  <a:close/>
                  <a:moveTo>
                    <a:pt x="172218" y="132740"/>
                  </a:moveTo>
                  <a:cubicBezTo>
                    <a:pt x="171929" y="132740"/>
                    <a:pt x="171757" y="133140"/>
                    <a:pt x="172031" y="133345"/>
                  </a:cubicBezTo>
                  <a:cubicBezTo>
                    <a:pt x="172730" y="133748"/>
                    <a:pt x="173429" y="134125"/>
                    <a:pt x="174155" y="134474"/>
                  </a:cubicBezTo>
                  <a:cubicBezTo>
                    <a:pt x="174182" y="134474"/>
                    <a:pt x="174235" y="134501"/>
                    <a:pt x="174289" y="134501"/>
                  </a:cubicBezTo>
                  <a:cubicBezTo>
                    <a:pt x="174639" y="134501"/>
                    <a:pt x="174746" y="134017"/>
                    <a:pt x="174424" y="133856"/>
                  </a:cubicBezTo>
                  <a:cubicBezTo>
                    <a:pt x="173725" y="133533"/>
                    <a:pt x="173053" y="133157"/>
                    <a:pt x="172380" y="132781"/>
                  </a:cubicBezTo>
                  <a:cubicBezTo>
                    <a:pt x="172324" y="132752"/>
                    <a:pt x="172269" y="132740"/>
                    <a:pt x="172218" y="132740"/>
                  </a:cubicBezTo>
                  <a:close/>
                  <a:moveTo>
                    <a:pt x="196965" y="133702"/>
                  </a:moveTo>
                  <a:cubicBezTo>
                    <a:pt x="196910" y="133702"/>
                    <a:pt x="196851" y="133716"/>
                    <a:pt x="196791" y="133748"/>
                  </a:cubicBezTo>
                  <a:cubicBezTo>
                    <a:pt x="196119" y="134125"/>
                    <a:pt x="195420" y="134474"/>
                    <a:pt x="194721" y="134770"/>
                  </a:cubicBezTo>
                  <a:cubicBezTo>
                    <a:pt x="194372" y="134904"/>
                    <a:pt x="194479" y="135388"/>
                    <a:pt x="194855" y="135415"/>
                  </a:cubicBezTo>
                  <a:lnTo>
                    <a:pt x="194855" y="135388"/>
                  </a:lnTo>
                  <a:lnTo>
                    <a:pt x="194990" y="135388"/>
                  </a:lnTo>
                  <a:cubicBezTo>
                    <a:pt x="195716" y="135066"/>
                    <a:pt x="196442" y="134716"/>
                    <a:pt x="197141" y="134340"/>
                  </a:cubicBezTo>
                  <a:cubicBezTo>
                    <a:pt x="197461" y="134157"/>
                    <a:pt x="197275" y="133702"/>
                    <a:pt x="196965" y="133702"/>
                  </a:cubicBezTo>
                  <a:close/>
                  <a:moveTo>
                    <a:pt x="176475" y="134756"/>
                  </a:moveTo>
                  <a:cubicBezTo>
                    <a:pt x="176138" y="134756"/>
                    <a:pt x="175988" y="135241"/>
                    <a:pt x="176332" y="135388"/>
                  </a:cubicBezTo>
                  <a:cubicBezTo>
                    <a:pt x="177058" y="135684"/>
                    <a:pt x="177838" y="135926"/>
                    <a:pt x="178591" y="136141"/>
                  </a:cubicBezTo>
                  <a:lnTo>
                    <a:pt x="178671" y="136141"/>
                  </a:lnTo>
                  <a:lnTo>
                    <a:pt x="178698" y="136168"/>
                  </a:lnTo>
                  <a:cubicBezTo>
                    <a:pt x="178715" y="136170"/>
                    <a:pt x="178731" y="136171"/>
                    <a:pt x="178746" y="136171"/>
                  </a:cubicBezTo>
                  <a:cubicBezTo>
                    <a:pt x="179136" y="136171"/>
                    <a:pt x="179218" y="135548"/>
                    <a:pt x="178779" y="135496"/>
                  </a:cubicBezTo>
                  <a:cubicBezTo>
                    <a:pt x="178026" y="135281"/>
                    <a:pt x="177273" y="135039"/>
                    <a:pt x="176574" y="134770"/>
                  </a:cubicBezTo>
                  <a:cubicBezTo>
                    <a:pt x="176540" y="134761"/>
                    <a:pt x="176506" y="134756"/>
                    <a:pt x="176475" y="134756"/>
                  </a:cubicBezTo>
                  <a:close/>
                  <a:moveTo>
                    <a:pt x="192635" y="135510"/>
                  </a:moveTo>
                  <a:cubicBezTo>
                    <a:pt x="192606" y="135510"/>
                    <a:pt x="192575" y="135514"/>
                    <a:pt x="192543" y="135523"/>
                  </a:cubicBezTo>
                  <a:cubicBezTo>
                    <a:pt x="191791" y="135738"/>
                    <a:pt x="191038" y="135899"/>
                    <a:pt x="190285" y="136060"/>
                  </a:cubicBezTo>
                  <a:cubicBezTo>
                    <a:pt x="189837" y="136087"/>
                    <a:pt x="189880" y="136733"/>
                    <a:pt x="190313" y="136733"/>
                  </a:cubicBezTo>
                  <a:cubicBezTo>
                    <a:pt x="190321" y="136733"/>
                    <a:pt x="190330" y="136733"/>
                    <a:pt x="190339" y="136733"/>
                  </a:cubicBezTo>
                  <a:lnTo>
                    <a:pt x="190393" y="136706"/>
                  </a:lnTo>
                  <a:cubicBezTo>
                    <a:pt x="191172" y="136571"/>
                    <a:pt x="191952" y="136383"/>
                    <a:pt x="192705" y="136168"/>
                  </a:cubicBezTo>
                  <a:cubicBezTo>
                    <a:pt x="193076" y="136044"/>
                    <a:pt x="192969" y="135510"/>
                    <a:pt x="192635" y="135510"/>
                  </a:cubicBezTo>
                  <a:close/>
                  <a:moveTo>
                    <a:pt x="105462" y="134341"/>
                  </a:moveTo>
                  <a:cubicBezTo>
                    <a:pt x="105215" y="134341"/>
                    <a:pt x="104997" y="134617"/>
                    <a:pt x="105197" y="134878"/>
                  </a:cubicBezTo>
                  <a:cubicBezTo>
                    <a:pt x="105762" y="135577"/>
                    <a:pt x="106219" y="136168"/>
                    <a:pt x="106622" y="136733"/>
                  </a:cubicBezTo>
                  <a:cubicBezTo>
                    <a:pt x="106703" y="136813"/>
                    <a:pt x="106783" y="136867"/>
                    <a:pt x="106891" y="136867"/>
                  </a:cubicBezTo>
                  <a:lnTo>
                    <a:pt x="106891" y="136840"/>
                  </a:lnTo>
                  <a:cubicBezTo>
                    <a:pt x="106972" y="136840"/>
                    <a:pt x="107052" y="136840"/>
                    <a:pt x="107106" y="136786"/>
                  </a:cubicBezTo>
                  <a:cubicBezTo>
                    <a:pt x="107240" y="136679"/>
                    <a:pt x="107267" y="136464"/>
                    <a:pt x="107160" y="136329"/>
                  </a:cubicBezTo>
                  <a:cubicBezTo>
                    <a:pt x="106757" y="135765"/>
                    <a:pt x="106273" y="135173"/>
                    <a:pt x="105708" y="134447"/>
                  </a:cubicBezTo>
                  <a:cubicBezTo>
                    <a:pt x="105633" y="134372"/>
                    <a:pt x="105546" y="134341"/>
                    <a:pt x="105462" y="134341"/>
                  </a:cubicBezTo>
                  <a:close/>
                  <a:moveTo>
                    <a:pt x="180967" y="135973"/>
                  </a:moveTo>
                  <a:cubicBezTo>
                    <a:pt x="180594" y="135973"/>
                    <a:pt x="180498" y="136576"/>
                    <a:pt x="180930" y="136652"/>
                  </a:cubicBezTo>
                  <a:cubicBezTo>
                    <a:pt x="181682" y="136813"/>
                    <a:pt x="182489" y="136921"/>
                    <a:pt x="183268" y="136974"/>
                  </a:cubicBezTo>
                  <a:lnTo>
                    <a:pt x="183322" y="136974"/>
                  </a:lnTo>
                  <a:cubicBezTo>
                    <a:pt x="183331" y="136975"/>
                    <a:pt x="183339" y="136975"/>
                    <a:pt x="183347" y="136975"/>
                  </a:cubicBezTo>
                  <a:cubicBezTo>
                    <a:pt x="183754" y="136975"/>
                    <a:pt x="183797" y="136329"/>
                    <a:pt x="183349" y="136302"/>
                  </a:cubicBezTo>
                  <a:cubicBezTo>
                    <a:pt x="182569" y="136222"/>
                    <a:pt x="181817" y="136114"/>
                    <a:pt x="181037" y="135980"/>
                  </a:cubicBezTo>
                  <a:cubicBezTo>
                    <a:pt x="181013" y="135975"/>
                    <a:pt x="180989" y="135973"/>
                    <a:pt x="180967" y="135973"/>
                  </a:cubicBezTo>
                  <a:close/>
                  <a:moveTo>
                    <a:pt x="188021" y="136353"/>
                  </a:moveTo>
                  <a:cubicBezTo>
                    <a:pt x="188005" y="136353"/>
                    <a:pt x="187989" y="136354"/>
                    <a:pt x="187973" y="136356"/>
                  </a:cubicBezTo>
                  <a:cubicBezTo>
                    <a:pt x="187274" y="136410"/>
                    <a:pt x="186602" y="136437"/>
                    <a:pt x="185903" y="136437"/>
                  </a:cubicBezTo>
                  <a:lnTo>
                    <a:pt x="185661" y="136437"/>
                  </a:lnTo>
                  <a:cubicBezTo>
                    <a:pt x="185204" y="136437"/>
                    <a:pt x="185204" y="137109"/>
                    <a:pt x="185661" y="137109"/>
                  </a:cubicBezTo>
                  <a:lnTo>
                    <a:pt x="185903" y="137109"/>
                  </a:lnTo>
                  <a:cubicBezTo>
                    <a:pt x="186602" y="137109"/>
                    <a:pt x="187328" y="137082"/>
                    <a:pt x="188027" y="137028"/>
                  </a:cubicBezTo>
                  <a:cubicBezTo>
                    <a:pt x="188215" y="137001"/>
                    <a:pt x="188350" y="136840"/>
                    <a:pt x="188323" y="136652"/>
                  </a:cubicBezTo>
                  <a:cubicBezTo>
                    <a:pt x="188323" y="136480"/>
                    <a:pt x="188188" y="136353"/>
                    <a:pt x="188021" y="136353"/>
                  </a:cubicBezTo>
                  <a:close/>
                  <a:moveTo>
                    <a:pt x="101115" y="134662"/>
                  </a:moveTo>
                  <a:cubicBezTo>
                    <a:pt x="100977" y="134662"/>
                    <a:pt x="100856" y="134754"/>
                    <a:pt x="100815" y="134878"/>
                  </a:cubicBezTo>
                  <a:cubicBezTo>
                    <a:pt x="100546" y="135630"/>
                    <a:pt x="100304" y="136383"/>
                    <a:pt x="100089" y="137136"/>
                  </a:cubicBezTo>
                  <a:cubicBezTo>
                    <a:pt x="100036" y="137324"/>
                    <a:pt x="100143" y="137512"/>
                    <a:pt x="100304" y="137566"/>
                  </a:cubicBezTo>
                  <a:lnTo>
                    <a:pt x="100385" y="137566"/>
                  </a:lnTo>
                  <a:cubicBezTo>
                    <a:pt x="100546" y="137566"/>
                    <a:pt x="100681" y="137458"/>
                    <a:pt x="100735" y="137324"/>
                  </a:cubicBezTo>
                  <a:cubicBezTo>
                    <a:pt x="100923" y="136598"/>
                    <a:pt x="101165" y="135845"/>
                    <a:pt x="101434" y="135119"/>
                  </a:cubicBezTo>
                  <a:cubicBezTo>
                    <a:pt x="101514" y="134931"/>
                    <a:pt x="101407" y="134743"/>
                    <a:pt x="101245" y="134689"/>
                  </a:cubicBezTo>
                  <a:cubicBezTo>
                    <a:pt x="101201" y="134670"/>
                    <a:pt x="101157" y="134662"/>
                    <a:pt x="101115" y="134662"/>
                  </a:cubicBezTo>
                  <a:close/>
                  <a:moveTo>
                    <a:pt x="108254" y="138053"/>
                  </a:moveTo>
                  <a:cubicBezTo>
                    <a:pt x="108010" y="138053"/>
                    <a:pt x="107761" y="138334"/>
                    <a:pt x="107966" y="138614"/>
                  </a:cubicBezTo>
                  <a:cubicBezTo>
                    <a:pt x="108397" y="139260"/>
                    <a:pt x="108773" y="139932"/>
                    <a:pt x="109122" y="140631"/>
                  </a:cubicBezTo>
                  <a:cubicBezTo>
                    <a:pt x="109176" y="140738"/>
                    <a:pt x="109311" y="140792"/>
                    <a:pt x="109445" y="140819"/>
                  </a:cubicBezTo>
                  <a:cubicBezTo>
                    <a:pt x="109499" y="140792"/>
                    <a:pt x="109526" y="140792"/>
                    <a:pt x="109579" y="140765"/>
                  </a:cubicBezTo>
                  <a:cubicBezTo>
                    <a:pt x="109741" y="140684"/>
                    <a:pt x="109821" y="140469"/>
                    <a:pt x="109741" y="140308"/>
                  </a:cubicBezTo>
                  <a:cubicBezTo>
                    <a:pt x="109364" y="139609"/>
                    <a:pt x="108961" y="138910"/>
                    <a:pt x="108531" y="138238"/>
                  </a:cubicBezTo>
                  <a:cubicBezTo>
                    <a:pt x="108465" y="138107"/>
                    <a:pt x="108360" y="138053"/>
                    <a:pt x="108254" y="138053"/>
                  </a:cubicBezTo>
                  <a:close/>
                  <a:moveTo>
                    <a:pt x="99821" y="139165"/>
                  </a:moveTo>
                  <a:cubicBezTo>
                    <a:pt x="99675" y="139165"/>
                    <a:pt x="99532" y="139252"/>
                    <a:pt x="99498" y="139448"/>
                  </a:cubicBezTo>
                  <a:cubicBezTo>
                    <a:pt x="99337" y="140227"/>
                    <a:pt x="99202" y="141034"/>
                    <a:pt x="99095" y="141814"/>
                  </a:cubicBezTo>
                  <a:cubicBezTo>
                    <a:pt x="99068" y="141975"/>
                    <a:pt x="99202" y="142163"/>
                    <a:pt x="99390" y="142190"/>
                  </a:cubicBezTo>
                  <a:lnTo>
                    <a:pt x="99444" y="142190"/>
                  </a:lnTo>
                  <a:lnTo>
                    <a:pt x="99444" y="142163"/>
                  </a:lnTo>
                  <a:cubicBezTo>
                    <a:pt x="99632" y="142163"/>
                    <a:pt x="99767" y="142056"/>
                    <a:pt x="99794" y="141867"/>
                  </a:cubicBezTo>
                  <a:cubicBezTo>
                    <a:pt x="99874" y="141115"/>
                    <a:pt x="100009" y="140335"/>
                    <a:pt x="100170" y="139582"/>
                  </a:cubicBezTo>
                  <a:cubicBezTo>
                    <a:pt x="100216" y="139321"/>
                    <a:pt x="100016" y="139165"/>
                    <a:pt x="99821" y="139165"/>
                  </a:cubicBezTo>
                  <a:close/>
                  <a:moveTo>
                    <a:pt x="110362" y="142298"/>
                  </a:moveTo>
                  <a:cubicBezTo>
                    <a:pt x="110153" y="142298"/>
                    <a:pt x="109935" y="142484"/>
                    <a:pt x="110036" y="142755"/>
                  </a:cubicBezTo>
                  <a:cubicBezTo>
                    <a:pt x="110305" y="143480"/>
                    <a:pt x="110493" y="144206"/>
                    <a:pt x="110655" y="144959"/>
                  </a:cubicBezTo>
                  <a:cubicBezTo>
                    <a:pt x="110709" y="145120"/>
                    <a:pt x="110843" y="145228"/>
                    <a:pt x="111004" y="145228"/>
                  </a:cubicBezTo>
                  <a:lnTo>
                    <a:pt x="111085" y="145228"/>
                  </a:lnTo>
                  <a:cubicBezTo>
                    <a:pt x="111246" y="145174"/>
                    <a:pt x="111381" y="145013"/>
                    <a:pt x="111327" y="144825"/>
                  </a:cubicBezTo>
                  <a:cubicBezTo>
                    <a:pt x="111166" y="144045"/>
                    <a:pt x="110950" y="143265"/>
                    <a:pt x="110655" y="142513"/>
                  </a:cubicBezTo>
                  <a:cubicBezTo>
                    <a:pt x="110605" y="142363"/>
                    <a:pt x="110485" y="142298"/>
                    <a:pt x="110362" y="142298"/>
                  </a:cubicBezTo>
                  <a:close/>
                  <a:moveTo>
                    <a:pt x="99240" y="143833"/>
                  </a:moveTo>
                  <a:cubicBezTo>
                    <a:pt x="99079" y="143833"/>
                    <a:pt x="98919" y="143934"/>
                    <a:pt x="98906" y="144152"/>
                  </a:cubicBezTo>
                  <a:cubicBezTo>
                    <a:pt x="98880" y="144583"/>
                    <a:pt x="98880" y="145013"/>
                    <a:pt x="98880" y="145443"/>
                  </a:cubicBezTo>
                  <a:cubicBezTo>
                    <a:pt x="98880" y="145792"/>
                    <a:pt x="98906" y="146169"/>
                    <a:pt x="98906" y="146545"/>
                  </a:cubicBezTo>
                  <a:cubicBezTo>
                    <a:pt x="98906" y="146733"/>
                    <a:pt x="99041" y="146868"/>
                    <a:pt x="99229" y="146868"/>
                  </a:cubicBezTo>
                  <a:lnTo>
                    <a:pt x="99229" y="146841"/>
                  </a:lnTo>
                  <a:cubicBezTo>
                    <a:pt x="99417" y="146841"/>
                    <a:pt x="99579" y="146706"/>
                    <a:pt x="99579" y="146518"/>
                  </a:cubicBezTo>
                  <a:cubicBezTo>
                    <a:pt x="99552" y="146142"/>
                    <a:pt x="99552" y="145792"/>
                    <a:pt x="99552" y="145443"/>
                  </a:cubicBezTo>
                  <a:cubicBezTo>
                    <a:pt x="99552" y="145013"/>
                    <a:pt x="99579" y="144610"/>
                    <a:pt x="99579" y="144179"/>
                  </a:cubicBezTo>
                  <a:cubicBezTo>
                    <a:pt x="99593" y="143955"/>
                    <a:pt x="99416" y="143833"/>
                    <a:pt x="99240" y="143833"/>
                  </a:cubicBezTo>
                  <a:close/>
                  <a:moveTo>
                    <a:pt x="111301" y="146888"/>
                  </a:moveTo>
                  <a:cubicBezTo>
                    <a:pt x="111129" y="146888"/>
                    <a:pt x="110950" y="147009"/>
                    <a:pt x="110950" y="147244"/>
                  </a:cubicBezTo>
                  <a:lnTo>
                    <a:pt x="110950" y="147567"/>
                  </a:lnTo>
                  <a:cubicBezTo>
                    <a:pt x="110950" y="148212"/>
                    <a:pt x="110897" y="148857"/>
                    <a:pt x="110789" y="149502"/>
                  </a:cubicBezTo>
                  <a:cubicBezTo>
                    <a:pt x="110762" y="149691"/>
                    <a:pt x="110870" y="149852"/>
                    <a:pt x="111058" y="149906"/>
                  </a:cubicBezTo>
                  <a:lnTo>
                    <a:pt x="111112" y="149906"/>
                  </a:lnTo>
                  <a:cubicBezTo>
                    <a:pt x="111273" y="149906"/>
                    <a:pt x="111408" y="149798"/>
                    <a:pt x="111434" y="149637"/>
                  </a:cubicBezTo>
                  <a:cubicBezTo>
                    <a:pt x="111569" y="148965"/>
                    <a:pt x="111623" y="148266"/>
                    <a:pt x="111623" y="147567"/>
                  </a:cubicBezTo>
                  <a:lnTo>
                    <a:pt x="111623" y="147217"/>
                  </a:lnTo>
                  <a:cubicBezTo>
                    <a:pt x="111623" y="146995"/>
                    <a:pt x="111464" y="146888"/>
                    <a:pt x="111301" y="146888"/>
                  </a:cubicBezTo>
                  <a:close/>
                  <a:moveTo>
                    <a:pt x="99485" y="148532"/>
                  </a:moveTo>
                  <a:cubicBezTo>
                    <a:pt x="99294" y="148532"/>
                    <a:pt x="99091" y="148679"/>
                    <a:pt x="99122" y="148938"/>
                  </a:cubicBezTo>
                  <a:cubicBezTo>
                    <a:pt x="99256" y="149717"/>
                    <a:pt x="99471" y="150497"/>
                    <a:pt x="99740" y="151250"/>
                  </a:cubicBezTo>
                  <a:cubicBezTo>
                    <a:pt x="99794" y="151384"/>
                    <a:pt x="99928" y="151465"/>
                    <a:pt x="100062" y="151465"/>
                  </a:cubicBezTo>
                  <a:lnTo>
                    <a:pt x="100197" y="151465"/>
                  </a:lnTo>
                  <a:cubicBezTo>
                    <a:pt x="100358" y="151384"/>
                    <a:pt x="100439" y="151196"/>
                    <a:pt x="100385" y="151035"/>
                  </a:cubicBezTo>
                  <a:cubicBezTo>
                    <a:pt x="100116" y="150309"/>
                    <a:pt x="99928" y="149556"/>
                    <a:pt x="99794" y="148803"/>
                  </a:cubicBezTo>
                  <a:cubicBezTo>
                    <a:pt x="99770" y="148617"/>
                    <a:pt x="99631" y="148532"/>
                    <a:pt x="99485" y="148532"/>
                  </a:cubicBezTo>
                  <a:close/>
                  <a:moveTo>
                    <a:pt x="110391" y="151461"/>
                  </a:moveTo>
                  <a:cubicBezTo>
                    <a:pt x="110277" y="151461"/>
                    <a:pt x="110163" y="151517"/>
                    <a:pt x="110090" y="151653"/>
                  </a:cubicBezTo>
                  <a:cubicBezTo>
                    <a:pt x="109794" y="152325"/>
                    <a:pt x="109364" y="152970"/>
                    <a:pt x="108854" y="153508"/>
                  </a:cubicBezTo>
                  <a:cubicBezTo>
                    <a:pt x="108638" y="153723"/>
                    <a:pt x="108800" y="154073"/>
                    <a:pt x="109095" y="154073"/>
                  </a:cubicBezTo>
                  <a:cubicBezTo>
                    <a:pt x="109203" y="154073"/>
                    <a:pt x="109284" y="154019"/>
                    <a:pt x="109337" y="153965"/>
                  </a:cubicBezTo>
                  <a:cubicBezTo>
                    <a:pt x="109902" y="153347"/>
                    <a:pt x="110359" y="152675"/>
                    <a:pt x="110709" y="151949"/>
                  </a:cubicBezTo>
                  <a:cubicBezTo>
                    <a:pt x="110833" y="151681"/>
                    <a:pt x="110615" y="151461"/>
                    <a:pt x="110391" y="151461"/>
                  </a:cubicBezTo>
                  <a:close/>
                  <a:moveTo>
                    <a:pt x="101136" y="152912"/>
                  </a:moveTo>
                  <a:cubicBezTo>
                    <a:pt x="100887" y="152912"/>
                    <a:pt x="100649" y="153183"/>
                    <a:pt x="100842" y="153454"/>
                  </a:cubicBezTo>
                  <a:cubicBezTo>
                    <a:pt x="101299" y="154126"/>
                    <a:pt x="101891" y="154745"/>
                    <a:pt x="102563" y="155202"/>
                  </a:cubicBezTo>
                  <a:cubicBezTo>
                    <a:pt x="102616" y="155229"/>
                    <a:pt x="102697" y="155256"/>
                    <a:pt x="102751" y="155256"/>
                  </a:cubicBezTo>
                  <a:cubicBezTo>
                    <a:pt x="102858" y="155256"/>
                    <a:pt x="102966" y="155202"/>
                    <a:pt x="103047" y="155094"/>
                  </a:cubicBezTo>
                  <a:cubicBezTo>
                    <a:pt x="103127" y="154933"/>
                    <a:pt x="103100" y="154745"/>
                    <a:pt x="102939" y="154637"/>
                  </a:cubicBezTo>
                  <a:cubicBezTo>
                    <a:pt x="102321" y="154234"/>
                    <a:pt x="101810" y="153696"/>
                    <a:pt x="101407" y="153051"/>
                  </a:cubicBezTo>
                  <a:cubicBezTo>
                    <a:pt x="101331" y="152953"/>
                    <a:pt x="101233" y="152912"/>
                    <a:pt x="101136" y="152912"/>
                  </a:cubicBezTo>
                  <a:close/>
                  <a:moveTo>
                    <a:pt x="107228" y="154821"/>
                  </a:moveTo>
                  <a:cubicBezTo>
                    <a:pt x="107180" y="154821"/>
                    <a:pt x="107130" y="154831"/>
                    <a:pt x="107079" y="154852"/>
                  </a:cubicBezTo>
                  <a:cubicBezTo>
                    <a:pt x="106480" y="155152"/>
                    <a:pt x="105812" y="155312"/>
                    <a:pt x="105139" y="155312"/>
                  </a:cubicBezTo>
                  <a:cubicBezTo>
                    <a:pt x="105086" y="155312"/>
                    <a:pt x="105034" y="155311"/>
                    <a:pt x="104982" y="155309"/>
                  </a:cubicBezTo>
                  <a:cubicBezTo>
                    <a:pt x="104968" y="155307"/>
                    <a:pt x="104955" y="155306"/>
                    <a:pt x="104941" y="155306"/>
                  </a:cubicBezTo>
                  <a:cubicBezTo>
                    <a:pt x="104771" y="155306"/>
                    <a:pt x="104633" y="155458"/>
                    <a:pt x="104633" y="155632"/>
                  </a:cubicBezTo>
                  <a:cubicBezTo>
                    <a:pt x="104606" y="155793"/>
                    <a:pt x="104767" y="155955"/>
                    <a:pt x="104955" y="155981"/>
                  </a:cubicBezTo>
                  <a:lnTo>
                    <a:pt x="105197" y="155981"/>
                  </a:lnTo>
                  <a:cubicBezTo>
                    <a:pt x="105950" y="155981"/>
                    <a:pt x="106703" y="155793"/>
                    <a:pt x="107375" y="155471"/>
                  </a:cubicBezTo>
                  <a:cubicBezTo>
                    <a:pt x="107536" y="155363"/>
                    <a:pt x="107617" y="155175"/>
                    <a:pt x="107536" y="155014"/>
                  </a:cubicBezTo>
                  <a:cubicBezTo>
                    <a:pt x="107477" y="154895"/>
                    <a:pt x="107361" y="154821"/>
                    <a:pt x="107228" y="1548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5617600" y="3204275"/>
              <a:ext cx="163350" cy="240650"/>
            </a:xfrm>
            <a:custGeom>
              <a:avLst/>
              <a:gdLst/>
              <a:ahLst/>
              <a:cxnLst/>
              <a:rect l="l" t="t" r="r" b="b"/>
              <a:pathLst>
                <a:path w="6534" h="9626" extrusionOk="0">
                  <a:moveTo>
                    <a:pt x="1157" y="1"/>
                  </a:moveTo>
                  <a:lnTo>
                    <a:pt x="1" y="404"/>
                  </a:lnTo>
                  <a:lnTo>
                    <a:pt x="2232" y="4598"/>
                  </a:lnTo>
                  <a:lnTo>
                    <a:pt x="3280" y="9625"/>
                  </a:lnTo>
                  <a:lnTo>
                    <a:pt x="4625" y="9060"/>
                  </a:lnTo>
                  <a:lnTo>
                    <a:pt x="6533" y="4786"/>
                  </a:lnTo>
                  <a:lnTo>
                    <a:pt x="5834" y="201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5744625" y="2857250"/>
              <a:ext cx="168600" cy="144075"/>
            </a:xfrm>
            <a:custGeom>
              <a:avLst/>
              <a:gdLst/>
              <a:ahLst/>
              <a:cxnLst/>
              <a:rect l="l" t="t" r="r" b="b"/>
              <a:pathLst>
                <a:path w="6744" h="5763" extrusionOk="0">
                  <a:moveTo>
                    <a:pt x="4930" y="0"/>
                  </a:moveTo>
                  <a:cubicBezTo>
                    <a:pt x="4897" y="0"/>
                    <a:pt x="4866" y="3"/>
                    <a:pt x="4840" y="10"/>
                  </a:cubicBezTo>
                  <a:cubicBezTo>
                    <a:pt x="4383" y="117"/>
                    <a:pt x="1" y="4338"/>
                    <a:pt x="1" y="4338"/>
                  </a:cubicBezTo>
                  <a:lnTo>
                    <a:pt x="834" y="5763"/>
                  </a:lnTo>
                  <a:cubicBezTo>
                    <a:pt x="834" y="5763"/>
                    <a:pt x="6614" y="2241"/>
                    <a:pt x="6668" y="1757"/>
                  </a:cubicBezTo>
                  <a:cubicBezTo>
                    <a:pt x="6744" y="795"/>
                    <a:pt x="5461" y="0"/>
                    <a:pt x="49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5800400" y="2939575"/>
              <a:ext cx="195200" cy="147100"/>
            </a:xfrm>
            <a:custGeom>
              <a:avLst/>
              <a:gdLst/>
              <a:ahLst/>
              <a:cxnLst/>
              <a:rect l="l" t="t" r="r" b="b"/>
              <a:pathLst>
                <a:path w="7808" h="5884" extrusionOk="0">
                  <a:moveTo>
                    <a:pt x="6037" y="1"/>
                  </a:moveTo>
                  <a:cubicBezTo>
                    <a:pt x="5942" y="1"/>
                    <a:pt x="5854" y="17"/>
                    <a:pt x="5781" y="50"/>
                  </a:cubicBezTo>
                  <a:cubicBezTo>
                    <a:pt x="5351" y="238"/>
                    <a:pt x="1" y="4486"/>
                    <a:pt x="1" y="4486"/>
                  </a:cubicBezTo>
                  <a:lnTo>
                    <a:pt x="996" y="5884"/>
                  </a:lnTo>
                  <a:cubicBezTo>
                    <a:pt x="996" y="5884"/>
                    <a:pt x="7394" y="2335"/>
                    <a:pt x="7502" y="1878"/>
                  </a:cubicBezTo>
                  <a:cubicBezTo>
                    <a:pt x="7808" y="795"/>
                    <a:pt x="6712" y="1"/>
                    <a:pt x="60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5949625" y="3500075"/>
              <a:ext cx="193575" cy="65850"/>
            </a:xfrm>
            <a:custGeom>
              <a:avLst/>
              <a:gdLst/>
              <a:ahLst/>
              <a:cxnLst/>
              <a:rect l="l" t="t" r="r" b="b"/>
              <a:pathLst>
                <a:path w="7743" h="2634" extrusionOk="0">
                  <a:moveTo>
                    <a:pt x="6463" y="0"/>
                  </a:moveTo>
                  <a:cubicBezTo>
                    <a:pt x="4762" y="0"/>
                    <a:pt x="0" y="670"/>
                    <a:pt x="0" y="670"/>
                  </a:cubicBezTo>
                  <a:lnTo>
                    <a:pt x="242" y="2310"/>
                  </a:lnTo>
                  <a:cubicBezTo>
                    <a:pt x="242" y="2310"/>
                    <a:pt x="4291" y="2633"/>
                    <a:pt x="5999" y="2633"/>
                  </a:cubicBezTo>
                  <a:cubicBezTo>
                    <a:pt x="6379" y="2633"/>
                    <a:pt x="6643" y="2617"/>
                    <a:pt x="6721" y="2578"/>
                  </a:cubicBezTo>
                  <a:cubicBezTo>
                    <a:pt x="7178" y="2390"/>
                    <a:pt x="7743" y="804"/>
                    <a:pt x="7044" y="78"/>
                  </a:cubicBezTo>
                  <a:cubicBezTo>
                    <a:pt x="6989" y="23"/>
                    <a:pt x="6779" y="0"/>
                    <a:pt x="64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5941550" y="3385500"/>
              <a:ext cx="215775" cy="69500"/>
            </a:xfrm>
            <a:custGeom>
              <a:avLst/>
              <a:gdLst/>
              <a:ahLst/>
              <a:cxnLst/>
              <a:rect l="l" t="t" r="r" b="b"/>
              <a:pathLst>
                <a:path w="8631" h="2780" extrusionOk="0">
                  <a:moveTo>
                    <a:pt x="7313" y="1"/>
                  </a:moveTo>
                  <a:cubicBezTo>
                    <a:pt x="5933" y="1"/>
                    <a:pt x="1" y="1086"/>
                    <a:pt x="1" y="1086"/>
                  </a:cubicBezTo>
                  <a:lnTo>
                    <a:pt x="135" y="2779"/>
                  </a:lnTo>
                  <a:cubicBezTo>
                    <a:pt x="135" y="2779"/>
                    <a:pt x="6964" y="2699"/>
                    <a:pt x="7394" y="2564"/>
                  </a:cubicBezTo>
                  <a:cubicBezTo>
                    <a:pt x="8039" y="2403"/>
                    <a:pt x="8630" y="790"/>
                    <a:pt x="7582" y="37"/>
                  </a:cubicBezTo>
                  <a:cubicBezTo>
                    <a:pt x="7547" y="12"/>
                    <a:pt x="7454" y="1"/>
                    <a:pt x="7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5738575" y="2847350"/>
              <a:ext cx="426150" cy="364350"/>
            </a:xfrm>
            <a:custGeom>
              <a:avLst/>
              <a:gdLst/>
              <a:ahLst/>
              <a:cxnLst/>
              <a:rect l="l" t="t" r="r" b="b"/>
              <a:pathLst>
                <a:path w="17046" h="14574" extrusionOk="0">
                  <a:moveTo>
                    <a:pt x="2367" y="0"/>
                  </a:moveTo>
                  <a:cubicBezTo>
                    <a:pt x="1867" y="0"/>
                    <a:pt x="1" y="2126"/>
                    <a:pt x="1" y="2126"/>
                  </a:cubicBezTo>
                  <a:lnTo>
                    <a:pt x="7609" y="14573"/>
                  </a:lnTo>
                  <a:lnTo>
                    <a:pt x="17045" y="11213"/>
                  </a:lnTo>
                  <a:cubicBezTo>
                    <a:pt x="17045" y="11213"/>
                    <a:pt x="2850" y="56"/>
                    <a:pt x="2393" y="2"/>
                  </a:cubicBezTo>
                  <a:cubicBezTo>
                    <a:pt x="2385" y="1"/>
                    <a:pt x="2376" y="0"/>
                    <a:pt x="2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5684150" y="2835300"/>
              <a:ext cx="493325" cy="397225"/>
            </a:xfrm>
            <a:custGeom>
              <a:avLst/>
              <a:gdLst/>
              <a:ahLst/>
              <a:cxnLst/>
              <a:rect l="l" t="t" r="r" b="b"/>
              <a:pathLst>
                <a:path w="19733" h="15889" extrusionOk="0">
                  <a:moveTo>
                    <a:pt x="1559" y="0"/>
                  </a:moveTo>
                  <a:lnTo>
                    <a:pt x="0" y="2124"/>
                  </a:lnTo>
                  <a:lnTo>
                    <a:pt x="6909" y="15889"/>
                  </a:lnTo>
                  <a:lnTo>
                    <a:pt x="19733" y="10593"/>
                  </a:lnTo>
                  <a:lnTo>
                    <a:pt x="17448" y="8764"/>
                  </a:lnTo>
                  <a:lnTo>
                    <a:pt x="14007" y="10566"/>
                  </a:lnTo>
                  <a:lnTo>
                    <a:pt x="13039" y="9786"/>
                  </a:lnTo>
                  <a:lnTo>
                    <a:pt x="9221" y="11722"/>
                  </a:lnTo>
                  <a:cubicBezTo>
                    <a:pt x="9221" y="11722"/>
                    <a:pt x="1882" y="81"/>
                    <a:pt x="1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5941550" y="3165975"/>
              <a:ext cx="236600" cy="452150"/>
            </a:xfrm>
            <a:custGeom>
              <a:avLst/>
              <a:gdLst/>
              <a:ahLst/>
              <a:cxnLst/>
              <a:rect l="l" t="t" r="r" b="b"/>
              <a:pathLst>
                <a:path w="9464" h="18086" extrusionOk="0">
                  <a:moveTo>
                    <a:pt x="9464" y="0"/>
                  </a:moveTo>
                  <a:lnTo>
                    <a:pt x="1" y="3361"/>
                  </a:lnTo>
                  <a:lnTo>
                    <a:pt x="2017" y="17824"/>
                  </a:lnTo>
                  <a:cubicBezTo>
                    <a:pt x="2017" y="17824"/>
                    <a:pt x="3584" y="18085"/>
                    <a:pt x="4533" y="18085"/>
                  </a:cubicBezTo>
                  <a:cubicBezTo>
                    <a:pt x="4876" y="18085"/>
                    <a:pt x="5138" y="18051"/>
                    <a:pt x="5216" y="17959"/>
                  </a:cubicBezTo>
                  <a:cubicBezTo>
                    <a:pt x="5539" y="17609"/>
                    <a:pt x="9464" y="1"/>
                    <a:pt x="9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5873675" y="3179400"/>
              <a:ext cx="332025" cy="492675"/>
            </a:xfrm>
            <a:custGeom>
              <a:avLst/>
              <a:gdLst/>
              <a:ahLst/>
              <a:cxnLst/>
              <a:rect l="l" t="t" r="r" b="b"/>
              <a:pathLst>
                <a:path w="13281" h="19707" extrusionOk="0">
                  <a:moveTo>
                    <a:pt x="13281" y="1"/>
                  </a:moveTo>
                  <a:lnTo>
                    <a:pt x="0" y="4033"/>
                  </a:lnTo>
                  <a:lnTo>
                    <a:pt x="3441" y="19062"/>
                  </a:lnTo>
                  <a:lnTo>
                    <a:pt x="5942" y="19707"/>
                  </a:lnTo>
                  <a:cubicBezTo>
                    <a:pt x="6130" y="19438"/>
                    <a:pt x="4436" y="5781"/>
                    <a:pt x="4436" y="5781"/>
                  </a:cubicBezTo>
                  <a:lnTo>
                    <a:pt x="8630" y="4840"/>
                  </a:lnTo>
                  <a:lnTo>
                    <a:pt x="8899" y="3630"/>
                  </a:lnTo>
                  <a:lnTo>
                    <a:pt x="12690" y="2851"/>
                  </a:lnTo>
                  <a:lnTo>
                    <a:pt x="13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5595425" y="3028700"/>
              <a:ext cx="829550" cy="347650"/>
            </a:xfrm>
            <a:custGeom>
              <a:avLst/>
              <a:gdLst/>
              <a:ahLst/>
              <a:cxnLst/>
              <a:rect l="l" t="t" r="r" b="b"/>
              <a:pathLst>
                <a:path w="33182" h="13906" extrusionOk="0">
                  <a:moveTo>
                    <a:pt x="28465" y="1"/>
                  </a:moveTo>
                  <a:cubicBezTo>
                    <a:pt x="27491" y="1"/>
                    <a:pt x="26318" y="212"/>
                    <a:pt x="24976" y="706"/>
                  </a:cubicBezTo>
                  <a:cubicBezTo>
                    <a:pt x="21991" y="1808"/>
                    <a:pt x="1533" y="10599"/>
                    <a:pt x="1533" y="10599"/>
                  </a:cubicBezTo>
                  <a:cubicBezTo>
                    <a:pt x="0" y="13610"/>
                    <a:pt x="2689" y="13906"/>
                    <a:pt x="2689" y="13906"/>
                  </a:cubicBezTo>
                  <a:cubicBezTo>
                    <a:pt x="2689" y="13906"/>
                    <a:pt x="21185" y="8475"/>
                    <a:pt x="26992" y="6405"/>
                  </a:cubicBezTo>
                  <a:cubicBezTo>
                    <a:pt x="33181" y="4188"/>
                    <a:pt x="32795" y="1"/>
                    <a:pt x="28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6256100" y="3046775"/>
              <a:ext cx="114500" cy="114525"/>
            </a:xfrm>
            <a:custGeom>
              <a:avLst/>
              <a:gdLst/>
              <a:ahLst/>
              <a:cxnLst/>
              <a:rect l="l" t="t" r="r" b="b"/>
              <a:pathLst>
                <a:path w="4580" h="4581" extrusionOk="0">
                  <a:moveTo>
                    <a:pt x="1225" y="0"/>
                  </a:moveTo>
                  <a:cubicBezTo>
                    <a:pt x="856" y="0"/>
                    <a:pt x="448" y="53"/>
                    <a:pt x="0" y="171"/>
                  </a:cubicBezTo>
                  <a:cubicBezTo>
                    <a:pt x="0" y="171"/>
                    <a:pt x="2823" y="1757"/>
                    <a:pt x="1586" y="4580"/>
                  </a:cubicBezTo>
                  <a:cubicBezTo>
                    <a:pt x="4579" y="3527"/>
                    <a:pt x="4224" y="0"/>
                    <a:pt x="1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747" name="Google Shape;747;p50"/>
          <p:cNvGraphicFramePr/>
          <p:nvPr/>
        </p:nvGraphicFramePr>
        <p:xfrm>
          <a:off x="100875" y="1173600"/>
          <a:ext cx="2213750" cy="1417260"/>
        </p:xfrm>
        <a:graphic>
          <a:graphicData uri="http://schemas.openxmlformats.org/drawingml/2006/table">
            <a:tbl>
              <a:tblPr>
                <a:noFill/>
                <a:tableStyleId>{5BBFA1DA-DAED-496E-800E-654C4D5D292C}</a:tableStyleId>
              </a:tblPr>
              <a:tblGrid>
                <a:gridCol w="221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TAPPA</a:t>
                      </a:r>
                      <a:endParaRPr b="1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id: int[1]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nome: String[1]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descrizione: String[1]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data: Date[1]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viaggio: Viaggio[1]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controllaDate()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48" name="Google Shape;748;p50"/>
          <p:cNvGraphicFramePr/>
          <p:nvPr/>
        </p:nvGraphicFramePr>
        <p:xfrm>
          <a:off x="368763" y="3174100"/>
          <a:ext cx="1830350" cy="1325820"/>
        </p:xfrm>
        <a:graphic>
          <a:graphicData uri="http://schemas.openxmlformats.org/drawingml/2006/table">
            <a:tbl>
              <a:tblPr>
                <a:noFill/>
                <a:tableStyleId>{5BBFA1DA-DAED-496E-800E-654C4D5D292C}</a:tableStyleId>
              </a:tblPr>
              <a:tblGrid>
                <a:gridCol w="183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SPESA</a:t>
                      </a:r>
                      <a:endParaRPr b="1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id: int[1]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nome: String[1]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costo: float[1]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viaggio: Viaggio[1]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controllaSePositiva()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49" name="Google Shape;749;p50"/>
          <p:cNvGraphicFramePr/>
          <p:nvPr/>
        </p:nvGraphicFramePr>
        <p:xfrm>
          <a:off x="2929838" y="964150"/>
          <a:ext cx="3175800" cy="2042070"/>
        </p:xfrm>
        <a:graphic>
          <a:graphicData uri="http://schemas.openxmlformats.org/drawingml/2006/table">
            <a:tbl>
              <a:tblPr>
                <a:noFill/>
                <a:tableStyleId>{5BBFA1DA-DAED-496E-800E-654C4D5D292C}</a:tableStyleId>
              </a:tblPr>
              <a:tblGrid>
                <a:gridCol w="317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VIAGGIO</a:t>
                      </a:r>
                      <a:endParaRPr b="1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id: int[1]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nome: String[1]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destinazione: String[1]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dataInizio: Date[1]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dataFine: Date[1]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partecipanti: Utente[*]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aggiungiPartecipante(idUtente)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modificaViaggio()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aggiungiTappa()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rimuoviTappa()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aggiungiSpesa()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rimuoviSpesa()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aggiungiCommento()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controllaDate()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50" name="Google Shape;750;p50"/>
          <p:cNvGraphicFramePr/>
          <p:nvPr/>
        </p:nvGraphicFramePr>
        <p:xfrm>
          <a:off x="3452863" y="3756738"/>
          <a:ext cx="2670525" cy="1127700"/>
        </p:xfrm>
        <a:graphic>
          <a:graphicData uri="http://schemas.openxmlformats.org/drawingml/2006/table">
            <a:tbl>
              <a:tblPr>
                <a:noFill/>
                <a:tableStyleId>{5BBFA1DA-DAED-496E-800E-654C4D5D292C}</a:tableStyleId>
              </a:tblPr>
              <a:tblGrid>
                <a:gridCol w="267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UTENTE</a:t>
                      </a:r>
                      <a:endParaRPr b="1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825">
                <a:tc>
                  <a:txBody>
                    <a:bodyPr/>
                    <a:lstStyle/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id: int[1]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username: String[1]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nome: String[1]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cognome: String[1]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password: String[1]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email: String[1]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1" name="Google Shape;751;p50"/>
          <p:cNvGraphicFramePr/>
          <p:nvPr/>
        </p:nvGraphicFramePr>
        <p:xfrm>
          <a:off x="6583288" y="2795713"/>
          <a:ext cx="2105350" cy="1401990"/>
        </p:xfrm>
        <a:graphic>
          <a:graphicData uri="http://schemas.openxmlformats.org/drawingml/2006/table">
            <a:tbl>
              <a:tblPr>
                <a:noFill/>
                <a:tableStyleId>{5BBFA1DA-DAED-496E-800E-654C4D5D292C}</a:tableStyleId>
              </a:tblPr>
              <a:tblGrid>
                <a:gridCol w="210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INVITO</a:t>
                      </a:r>
                      <a:endParaRPr b="1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id: int[1]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mittente: Utente[1]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destinatario: Utente[1]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viaggio: Viaggio[1]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checkDestinatario()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accetta()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+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rifiuta()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52" name="Google Shape;752;p50"/>
          <p:cNvGraphicFramePr/>
          <p:nvPr/>
        </p:nvGraphicFramePr>
        <p:xfrm>
          <a:off x="6722363" y="1249788"/>
          <a:ext cx="2160950" cy="944820"/>
        </p:xfrm>
        <a:graphic>
          <a:graphicData uri="http://schemas.openxmlformats.org/drawingml/2006/table">
            <a:tbl>
              <a:tblPr>
                <a:noFill/>
                <a:tableStyleId>{5BBFA1DA-DAED-496E-800E-654C4D5D292C}</a:tableStyleId>
              </a:tblPr>
              <a:tblGrid>
                <a:gridCol w="216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COMMENTO</a:t>
                      </a:r>
                      <a:endParaRPr b="1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id: int[1]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contenuto: String[1]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utente: Utente[1]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2667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njari"/>
                        <a:buChar char="-"/>
                      </a:pPr>
                      <a:r>
                        <a:rPr lang="it" sz="600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viaggio: Viaggio[1]</a:t>
                      </a:r>
                      <a:endParaRPr sz="600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53" name="Google Shape;753;p50"/>
          <p:cNvCxnSpPr>
            <a:cxnSpLocks/>
          </p:cNvCxnSpPr>
          <p:nvPr/>
        </p:nvCxnSpPr>
        <p:spPr>
          <a:xfrm>
            <a:off x="2317185" y="1918425"/>
            <a:ext cx="58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54" name="Google Shape;754;p50"/>
          <p:cNvCxnSpPr/>
          <p:nvPr/>
        </p:nvCxnSpPr>
        <p:spPr>
          <a:xfrm rot="10800000" flipH="1">
            <a:off x="2188748" y="2494914"/>
            <a:ext cx="702900" cy="10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55" name="Google Shape;755;p50"/>
          <p:cNvCxnSpPr/>
          <p:nvPr/>
        </p:nvCxnSpPr>
        <p:spPr>
          <a:xfrm rot="10800000">
            <a:off x="6097225" y="2385549"/>
            <a:ext cx="1125900" cy="40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6" name="Google Shape;756;p50"/>
          <p:cNvCxnSpPr/>
          <p:nvPr/>
        </p:nvCxnSpPr>
        <p:spPr>
          <a:xfrm rot="10800000">
            <a:off x="6135353" y="1643337"/>
            <a:ext cx="6156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57" name="Google Shape;757;p50"/>
          <p:cNvCxnSpPr/>
          <p:nvPr/>
        </p:nvCxnSpPr>
        <p:spPr>
          <a:xfrm flipH="1">
            <a:off x="6126936" y="2201050"/>
            <a:ext cx="2698800" cy="2593200"/>
          </a:xfrm>
          <a:prstGeom prst="bentConnector3">
            <a:avLst>
              <a:gd name="adj1" fmla="val -32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50"/>
          <p:cNvCxnSpPr/>
          <p:nvPr/>
        </p:nvCxnSpPr>
        <p:spPr>
          <a:xfrm flipH="1">
            <a:off x="6123550" y="4205725"/>
            <a:ext cx="1670700" cy="253200"/>
          </a:xfrm>
          <a:prstGeom prst="bentConnector3">
            <a:avLst>
              <a:gd name="adj1" fmla="val 2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9" name="Google Shape;759;p50"/>
          <p:cNvSpPr txBox="1"/>
          <p:nvPr/>
        </p:nvSpPr>
        <p:spPr>
          <a:xfrm>
            <a:off x="2770300" y="1675175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 b="1">
                <a:latin typeface="Manjari"/>
                <a:ea typeface="Manjari"/>
                <a:cs typeface="Manjari"/>
                <a:sym typeface="Manjari"/>
              </a:rPr>
              <a:t>1</a:t>
            </a:r>
            <a:endParaRPr sz="600" b="1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60" name="Google Shape;760;p50"/>
          <p:cNvSpPr txBox="1"/>
          <p:nvPr/>
        </p:nvSpPr>
        <p:spPr>
          <a:xfrm>
            <a:off x="2313100" y="1675175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 b="1">
                <a:latin typeface="Manjari"/>
                <a:ea typeface="Manjari"/>
                <a:cs typeface="Manjari"/>
                <a:sym typeface="Manjari"/>
              </a:rPr>
              <a:t>*</a:t>
            </a:r>
            <a:endParaRPr sz="600" b="1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62" name="Google Shape;762;p50"/>
          <p:cNvSpPr txBox="1"/>
          <p:nvPr/>
        </p:nvSpPr>
        <p:spPr>
          <a:xfrm>
            <a:off x="2222500" y="3359150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 b="1">
                <a:latin typeface="Manjari"/>
                <a:ea typeface="Manjari"/>
                <a:cs typeface="Manjari"/>
                <a:sym typeface="Manjari"/>
              </a:rPr>
              <a:t>*</a:t>
            </a:r>
            <a:endParaRPr sz="600" b="1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63" name="Google Shape;763;p50"/>
          <p:cNvSpPr txBox="1"/>
          <p:nvPr/>
        </p:nvSpPr>
        <p:spPr>
          <a:xfrm>
            <a:off x="2738800" y="2533750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 b="1">
                <a:latin typeface="Manjari"/>
                <a:ea typeface="Manjari"/>
                <a:cs typeface="Manjari"/>
                <a:sym typeface="Manjari"/>
              </a:rPr>
              <a:t>1</a:t>
            </a:r>
            <a:endParaRPr sz="600" b="1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64" name="Google Shape;764;p50"/>
          <p:cNvSpPr txBox="1"/>
          <p:nvPr/>
        </p:nvSpPr>
        <p:spPr>
          <a:xfrm>
            <a:off x="2964450" y="2977603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 b="1">
                <a:latin typeface="Manjari"/>
                <a:ea typeface="Manjari"/>
                <a:cs typeface="Manjari"/>
                <a:sym typeface="Manjari"/>
              </a:rPr>
              <a:t>*</a:t>
            </a:r>
            <a:endParaRPr sz="600" b="1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65" name="Google Shape;765;p50"/>
          <p:cNvSpPr txBox="1"/>
          <p:nvPr/>
        </p:nvSpPr>
        <p:spPr>
          <a:xfrm>
            <a:off x="3121600" y="4310575"/>
            <a:ext cx="360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 b="1">
                <a:latin typeface="Manjari"/>
                <a:ea typeface="Manjari"/>
                <a:cs typeface="Manjari"/>
                <a:sym typeface="Manjari"/>
              </a:rPr>
              <a:t>1 … *</a:t>
            </a:r>
            <a:endParaRPr sz="600" b="1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66" name="Google Shape;766;p50"/>
          <p:cNvSpPr txBox="1"/>
          <p:nvPr/>
        </p:nvSpPr>
        <p:spPr>
          <a:xfrm>
            <a:off x="6172700" y="1460525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 b="1">
                <a:latin typeface="Manjari"/>
                <a:ea typeface="Manjari"/>
                <a:cs typeface="Manjari"/>
                <a:sym typeface="Manjari"/>
              </a:rPr>
              <a:t>1</a:t>
            </a:r>
            <a:endParaRPr sz="600" b="1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67" name="Google Shape;767;p50"/>
          <p:cNvSpPr txBox="1"/>
          <p:nvPr/>
        </p:nvSpPr>
        <p:spPr>
          <a:xfrm>
            <a:off x="6521375" y="1469450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 b="1">
                <a:latin typeface="Manjari"/>
                <a:ea typeface="Manjari"/>
                <a:cs typeface="Manjari"/>
                <a:sym typeface="Manjari"/>
              </a:rPr>
              <a:t>*</a:t>
            </a:r>
            <a:endParaRPr sz="600" b="1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68" name="Google Shape;768;p50"/>
          <p:cNvSpPr txBox="1"/>
          <p:nvPr/>
        </p:nvSpPr>
        <p:spPr>
          <a:xfrm>
            <a:off x="6091150" y="2206600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 b="1">
                <a:latin typeface="Manjari"/>
                <a:ea typeface="Manjari"/>
                <a:cs typeface="Manjari"/>
                <a:sym typeface="Manjari"/>
              </a:rPr>
              <a:t>1</a:t>
            </a:r>
            <a:endParaRPr sz="600" b="1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69" name="Google Shape;769;p50"/>
          <p:cNvSpPr txBox="1"/>
          <p:nvPr/>
        </p:nvSpPr>
        <p:spPr>
          <a:xfrm>
            <a:off x="7081075" y="2587550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 b="1">
                <a:latin typeface="Manjari"/>
                <a:ea typeface="Manjari"/>
                <a:cs typeface="Manjari"/>
                <a:sym typeface="Manjari"/>
              </a:rPr>
              <a:t>*</a:t>
            </a:r>
            <a:endParaRPr sz="600" b="1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70" name="Google Shape;770;p50"/>
          <p:cNvSpPr txBox="1"/>
          <p:nvPr/>
        </p:nvSpPr>
        <p:spPr>
          <a:xfrm>
            <a:off x="8621600" y="2206600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 b="1">
                <a:latin typeface="Manjari"/>
                <a:ea typeface="Manjari"/>
                <a:cs typeface="Manjari"/>
                <a:sym typeface="Manjari"/>
              </a:rPr>
              <a:t>*</a:t>
            </a:r>
            <a:endParaRPr sz="600" b="1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71" name="Google Shape;771;p50"/>
          <p:cNvSpPr txBox="1"/>
          <p:nvPr/>
        </p:nvSpPr>
        <p:spPr>
          <a:xfrm>
            <a:off x="6147200" y="4278075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 b="1">
                <a:latin typeface="Manjari"/>
                <a:ea typeface="Manjari"/>
                <a:cs typeface="Manjari"/>
                <a:sym typeface="Manjari"/>
              </a:rPr>
              <a:t>*</a:t>
            </a:r>
            <a:endParaRPr sz="600" b="1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72" name="Google Shape;772;p50"/>
          <p:cNvSpPr txBox="1"/>
          <p:nvPr/>
        </p:nvSpPr>
        <p:spPr>
          <a:xfrm>
            <a:off x="6147200" y="4746025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 b="1">
                <a:latin typeface="Manjari"/>
                <a:ea typeface="Manjari"/>
                <a:cs typeface="Manjari"/>
                <a:sym typeface="Manjari"/>
              </a:rPr>
              <a:t>1</a:t>
            </a:r>
            <a:endParaRPr sz="600" b="1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73" name="Google Shape;773;p50"/>
          <p:cNvSpPr txBox="1"/>
          <p:nvPr/>
        </p:nvSpPr>
        <p:spPr>
          <a:xfrm>
            <a:off x="7600600" y="4136325"/>
            <a:ext cx="201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 b="1">
                <a:latin typeface="Manjari"/>
                <a:ea typeface="Manjari"/>
                <a:cs typeface="Manjari"/>
                <a:sym typeface="Manjari"/>
              </a:rPr>
              <a:t>*</a:t>
            </a:r>
            <a:endParaRPr sz="600" b="1"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2" name="Google Shape;758;p50">
            <a:extLst>
              <a:ext uri="{FF2B5EF4-FFF2-40B4-BE49-F238E27FC236}">
                <a16:creationId xmlns:a16="http://schemas.microsoft.com/office/drawing/2014/main" id="{18D63A34-1B22-C295-3D3E-87AE5C01989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77547" y="3673965"/>
            <a:ext cx="1641713" cy="306224"/>
          </a:xfrm>
          <a:prstGeom prst="bentConnector3">
            <a:avLst>
              <a:gd name="adj1" fmla="val 677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3000">
              <a:schemeClr val="accent5"/>
            </a:gs>
            <a:gs pos="73000">
              <a:schemeClr val="lt2"/>
            </a:gs>
            <a:gs pos="100000">
              <a:schemeClr val="l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1"/>
          <p:cNvSpPr/>
          <p:nvPr/>
        </p:nvSpPr>
        <p:spPr>
          <a:xfrm>
            <a:off x="4839100" y="699493"/>
            <a:ext cx="3744492" cy="3744515"/>
          </a:xfrm>
          <a:custGeom>
            <a:avLst/>
            <a:gdLst/>
            <a:ahLst/>
            <a:cxnLst/>
            <a:rect l="l" t="t" r="r" b="b"/>
            <a:pathLst>
              <a:path w="161819" h="161820" extrusionOk="0">
                <a:moveTo>
                  <a:pt x="161819" y="80916"/>
                </a:moveTo>
                <a:cubicBezTo>
                  <a:pt x="161819" y="102379"/>
                  <a:pt x="153293" y="122947"/>
                  <a:pt x="138126" y="138127"/>
                </a:cubicBezTo>
                <a:cubicBezTo>
                  <a:pt x="122947" y="153306"/>
                  <a:pt x="102366" y="161819"/>
                  <a:pt x="80915" y="161819"/>
                </a:cubicBezTo>
                <a:cubicBezTo>
                  <a:pt x="59452" y="161819"/>
                  <a:pt x="38872" y="153306"/>
                  <a:pt x="23705" y="138127"/>
                </a:cubicBezTo>
                <a:cubicBezTo>
                  <a:pt x="8526" y="122947"/>
                  <a:pt x="0" y="102379"/>
                  <a:pt x="0" y="80916"/>
                </a:cubicBezTo>
                <a:cubicBezTo>
                  <a:pt x="0" y="59453"/>
                  <a:pt x="8526" y="38872"/>
                  <a:pt x="23705" y="23705"/>
                </a:cubicBezTo>
                <a:cubicBezTo>
                  <a:pt x="38872" y="8526"/>
                  <a:pt x="59452" y="1"/>
                  <a:pt x="80915" y="1"/>
                </a:cubicBezTo>
                <a:cubicBezTo>
                  <a:pt x="102366" y="1"/>
                  <a:pt x="122947" y="8526"/>
                  <a:pt x="138126" y="23705"/>
                </a:cubicBezTo>
                <a:cubicBezTo>
                  <a:pt x="153293" y="38872"/>
                  <a:pt x="161819" y="59453"/>
                  <a:pt x="161819" y="8091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2010"/>
                </a:srgbClr>
              </a:gs>
              <a:gs pos="94000">
                <a:srgbClr val="FFFFFF">
                  <a:alpha val="4313"/>
                  <a:alpha val="22010"/>
                </a:srgbClr>
              </a:gs>
              <a:gs pos="100000">
                <a:srgbClr val="FFFFFF">
                  <a:alpha val="23137"/>
                  <a:alpha val="2201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1"/>
          <p:cNvSpPr/>
          <p:nvPr/>
        </p:nvSpPr>
        <p:spPr>
          <a:xfrm>
            <a:off x="4935382" y="795573"/>
            <a:ext cx="3551927" cy="3552354"/>
          </a:xfrm>
          <a:custGeom>
            <a:avLst/>
            <a:gdLst/>
            <a:ahLst/>
            <a:cxnLst/>
            <a:rect l="l" t="t" r="r" b="b"/>
            <a:pathLst>
              <a:path w="161819" h="161820" extrusionOk="0">
                <a:moveTo>
                  <a:pt x="161819" y="80916"/>
                </a:moveTo>
                <a:cubicBezTo>
                  <a:pt x="161819" y="102379"/>
                  <a:pt x="153293" y="122947"/>
                  <a:pt x="138126" y="138127"/>
                </a:cubicBezTo>
                <a:cubicBezTo>
                  <a:pt x="122947" y="153306"/>
                  <a:pt x="102366" y="161819"/>
                  <a:pt x="80915" y="161819"/>
                </a:cubicBezTo>
                <a:cubicBezTo>
                  <a:pt x="59452" y="161819"/>
                  <a:pt x="38872" y="153306"/>
                  <a:pt x="23705" y="138127"/>
                </a:cubicBezTo>
                <a:cubicBezTo>
                  <a:pt x="8526" y="122947"/>
                  <a:pt x="0" y="102379"/>
                  <a:pt x="0" y="80916"/>
                </a:cubicBezTo>
                <a:cubicBezTo>
                  <a:pt x="0" y="59453"/>
                  <a:pt x="8526" y="38872"/>
                  <a:pt x="23705" y="23705"/>
                </a:cubicBezTo>
                <a:cubicBezTo>
                  <a:pt x="38872" y="8526"/>
                  <a:pt x="59452" y="1"/>
                  <a:pt x="80915" y="1"/>
                </a:cubicBezTo>
                <a:cubicBezTo>
                  <a:pt x="102366" y="1"/>
                  <a:pt x="122947" y="8526"/>
                  <a:pt x="138126" y="23705"/>
                </a:cubicBezTo>
                <a:cubicBezTo>
                  <a:pt x="153293" y="38872"/>
                  <a:pt x="161819" y="59453"/>
                  <a:pt x="161819" y="8091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2010"/>
                </a:srgbClr>
              </a:gs>
              <a:gs pos="94000">
                <a:srgbClr val="FFFFFF">
                  <a:alpha val="4313"/>
                  <a:alpha val="22010"/>
                </a:srgbClr>
              </a:gs>
              <a:gs pos="100000">
                <a:srgbClr val="FFFFFF">
                  <a:alpha val="23137"/>
                  <a:alpha val="2201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51"/>
          <p:cNvSpPr txBox="1">
            <a:spLocks noGrp="1"/>
          </p:cNvSpPr>
          <p:nvPr>
            <p:ph type="title"/>
          </p:nvPr>
        </p:nvSpPr>
        <p:spPr>
          <a:xfrm>
            <a:off x="732863" y="1431050"/>
            <a:ext cx="37446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implementazione</a:t>
            </a:r>
            <a:endParaRPr/>
          </a:p>
        </p:txBody>
      </p:sp>
      <p:sp>
        <p:nvSpPr>
          <p:cNvPr id="781" name="Google Shape;781;p51"/>
          <p:cNvSpPr txBox="1">
            <a:spLocks noGrp="1"/>
          </p:cNvSpPr>
          <p:nvPr>
            <p:ph type="subTitle" idx="1"/>
          </p:nvPr>
        </p:nvSpPr>
        <p:spPr>
          <a:xfrm>
            <a:off x="732875" y="2250950"/>
            <a:ext cx="37446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l’implementazione dell’applicazione è stato utilizzato il framework Django:</a:t>
            </a:r>
            <a:br>
              <a:rPr lang="it"/>
            </a:br>
            <a:r>
              <a:rPr lang="it"/>
              <a:t>  </a:t>
            </a:r>
            <a:r>
              <a:rPr lang="it" sz="1200" b="1"/>
              <a:t>✈  Forms		✈  Templates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  ✈  Models		✈  Urls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  ✈  Views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  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Insieme ai linguaggi: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</a:t>
            </a:r>
            <a:r>
              <a:rPr lang="it" sz="1200" b="1"/>
              <a:t>✈  HTML		✈  CSS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  ✈  Python		✈  Librerie relative</a:t>
            </a:r>
            <a:endParaRPr/>
          </a:p>
        </p:txBody>
      </p:sp>
      <p:sp>
        <p:nvSpPr>
          <p:cNvPr id="782" name="Google Shape;782;p51"/>
          <p:cNvSpPr/>
          <p:nvPr/>
        </p:nvSpPr>
        <p:spPr>
          <a:xfrm rot="660943">
            <a:off x="7180464" y="591245"/>
            <a:ext cx="1930489" cy="1265470"/>
          </a:xfrm>
          <a:custGeom>
            <a:avLst/>
            <a:gdLst/>
            <a:ahLst/>
            <a:cxnLst/>
            <a:rect l="l" t="t" r="r" b="b"/>
            <a:pathLst>
              <a:path w="21350" h="13995" extrusionOk="0">
                <a:moveTo>
                  <a:pt x="6772" y="0"/>
                </a:moveTo>
                <a:cubicBezTo>
                  <a:pt x="5893" y="0"/>
                  <a:pt x="5005" y="368"/>
                  <a:pt x="4365" y="1153"/>
                </a:cubicBezTo>
                <a:cubicBezTo>
                  <a:pt x="3759" y="597"/>
                  <a:pt x="2935" y="316"/>
                  <a:pt x="2112" y="316"/>
                </a:cubicBezTo>
                <a:cubicBezTo>
                  <a:pt x="1348" y="316"/>
                  <a:pt x="586" y="558"/>
                  <a:pt x="1" y="1046"/>
                </a:cubicBezTo>
                <a:cubicBezTo>
                  <a:pt x="6427" y="2596"/>
                  <a:pt x="12234" y="6078"/>
                  <a:pt x="16622" y="11038"/>
                </a:cubicBezTo>
                <a:cubicBezTo>
                  <a:pt x="17278" y="11789"/>
                  <a:pt x="18101" y="13340"/>
                  <a:pt x="19019" y="13781"/>
                </a:cubicBezTo>
                <a:cubicBezTo>
                  <a:pt x="19328" y="13928"/>
                  <a:pt x="19582" y="13994"/>
                  <a:pt x="19788" y="13994"/>
                </a:cubicBezTo>
                <a:cubicBezTo>
                  <a:pt x="21350" y="13994"/>
                  <a:pt x="20188" y="10201"/>
                  <a:pt x="19556" y="9190"/>
                </a:cubicBezTo>
                <a:cubicBezTo>
                  <a:pt x="18206" y="7047"/>
                  <a:pt x="15877" y="5260"/>
                  <a:pt x="13438" y="5260"/>
                </a:cubicBezTo>
                <a:cubicBezTo>
                  <a:pt x="13054" y="5260"/>
                  <a:pt x="12668" y="5304"/>
                  <a:pt x="12282" y="5398"/>
                </a:cubicBezTo>
                <a:cubicBezTo>
                  <a:pt x="12342" y="4456"/>
                  <a:pt x="11746" y="3598"/>
                  <a:pt x="10851" y="3312"/>
                </a:cubicBezTo>
                <a:cubicBezTo>
                  <a:pt x="10613" y="3240"/>
                  <a:pt x="10350" y="3204"/>
                  <a:pt x="10160" y="3061"/>
                </a:cubicBezTo>
                <a:cubicBezTo>
                  <a:pt x="9909" y="2858"/>
                  <a:pt x="9850" y="2501"/>
                  <a:pt x="9754" y="2191"/>
                </a:cubicBezTo>
                <a:cubicBezTo>
                  <a:pt x="9316" y="783"/>
                  <a:pt x="8054" y="0"/>
                  <a:pt x="6772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51"/>
          <p:cNvSpPr/>
          <p:nvPr/>
        </p:nvSpPr>
        <p:spPr>
          <a:xfrm rot="-3435237">
            <a:off x="4446024" y="641048"/>
            <a:ext cx="1685389" cy="845175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4" name="Google Shape;784;p51"/>
          <p:cNvGrpSpPr/>
          <p:nvPr/>
        </p:nvGrpSpPr>
        <p:grpSpPr>
          <a:xfrm flipH="1">
            <a:off x="-266500" y="69775"/>
            <a:ext cx="3854900" cy="1195700"/>
            <a:chOff x="-3854900" y="873625"/>
            <a:chExt cx="3854900" cy="1195700"/>
          </a:xfrm>
        </p:grpSpPr>
        <p:sp>
          <p:nvSpPr>
            <p:cNvPr id="785" name="Google Shape;785;p51"/>
            <p:cNvSpPr/>
            <p:nvPr/>
          </p:nvSpPr>
          <p:spPr>
            <a:xfrm>
              <a:off x="-3151300" y="873625"/>
              <a:ext cx="3151300" cy="1195700"/>
            </a:xfrm>
            <a:custGeom>
              <a:avLst/>
              <a:gdLst/>
              <a:ahLst/>
              <a:cxnLst/>
              <a:rect l="l" t="t" r="r" b="b"/>
              <a:pathLst>
                <a:path w="126052" h="47828" extrusionOk="0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-3261325" y="1289000"/>
              <a:ext cx="183500" cy="231225"/>
            </a:xfrm>
            <a:custGeom>
              <a:avLst/>
              <a:gdLst/>
              <a:ahLst/>
              <a:cxnLst/>
              <a:rect l="l" t="t" r="r" b="b"/>
              <a:pathLst>
                <a:path w="7340" h="9249" extrusionOk="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-3642400" y="1513375"/>
              <a:ext cx="192250" cy="80775"/>
            </a:xfrm>
            <a:custGeom>
              <a:avLst/>
              <a:gdLst/>
              <a:ahLst/>
              <a:cxnLst/>
              <a:rect l="l" t="t" r="r" b="b"/>
              <a:pathLst>
                <a:path w="7690" h="3231" extrusionOk="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-3639725" y="1399550"/>
              <a:ext cx="212425" cy="95125"/>
            </a:xfrm>
            <a:custGeom>
              <a:avLst/>
              <a:gdLst/>
              <a:ahLst/>
              <a:cxnLst/>
              <a:rect l="l" t="t" r="r" b="b"/>
              <a:pathLst>
                <a:path w="8497" h="3805" extrusionOk="0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-3324500" y="914000"/>
              <a:ext cx="156625" cy="157250"/>
            </a:xfrm>
            <a:custGeom>
              <a:avLst/>
              <a:gdLst/>
              <a:ahLst/>
              <a:cxnLst/>
              <a:rect l="l" t="t" r="r" b="b"/>
              <a:pathLst>
                <a:path w="6265" h="6290" extrusionOk="0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-3415200" y="983100"/>
              <a:ext cx="179450" cy="164100"/>
            </a:xfrm>
            <a:custGeom>
              <a:avLst/>
              <a:gdLst/>
              <a:ahLst/>
              <a:cxnLst/>
              <a:rect l="l" t="t" r="r" b="b"/>
              <a:pathLst>
                <a:path w="7178" h="6564" extrusionOk="0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-3625600" y="1175400"/>
              <a:ext cx="221150" cy="467825"/>
            </a:xfrm>
            <a:custGeom>
              <a:avLst/>
              <a:gdLst/>
              <a:ahLst/>
              <a:cxnLst/>
              <a:rect l="l" t="t" r="r" b="b"/>
              <a:pathLst>
                <a:path w="8846" h="18713" extrusionOk="0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-3655175" y="1184825"/>
              <a:ext cx="313900" cy="514175"/>
            </a:xfrm>
            <a:custGeom>
              <a:avLst/>
              <a:gdLst/>
              <a:ahLst/>
              <a:cxnLst/>
              <a:rect l="l" t="t" r="r" b="b"/>
              <a:pathLst>
                <a:path w="12556" h="20567" extrusionOk="0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-3606775" y="913950"/>
              <a:ext cx="454350" cy="342125"/>
            </a:xfrm>
            <a:custGeom>
              <a:avLst/>
              <a:gdLst/>
              <a:ahLst/>
              <a:cxnLst/>
              <a:rect l="l" t="t" r="r" b="b"/>
              <a:pathLst>
                <a:path w="18174" h="13685" extrusionOk="0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-3615525" y="912625"/>
              <a:ext cx="518900" cy="373700"/>
            </a:xfrm>
            <a:custGeom>
              <a:avLst/>
              <a:gdLst/>
              <a:ahLst/>
              <a:cxnLst/>
              <a:rect l="l" t="t" r="r" b="b"/>
              <a:pathLst>
                <a:path w="20756" h="14948" extrusionOk="0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-3854900" y="1024225"/>
              <a:ext cx="791200" cy="430800"/>
            </a:xfrm>
            <a:custGeom>
              <a:avLst/>
              <a:gdLst/>
              <a:ahLst/>
              <a:cxnLst/>
              <a:rect l="l" t="t" r="r" b="b"/>
              <a:pathLst>
                <a:path w="31648" h="17232" extrusionOk="0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-3816650" y="1044325"/>
              <a:ext cx="127225" cy="114300"/>
            </a:xfrm>
            <a:custGeom>
              <a:avLst/>
              <a:gdLst/>
              <a:ahLst/>
              <a:cxnLst/>
              <a:rect l="l" t="t" r="r" b="b"/>
              <a:pathLst>
                <a:path w="5089" h="4572" extrusionOk="0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97" name="Google Shape;79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550" y="570438"/>
            <a:ext cx="3657600" cy="3657600"/>
          </a:xfrm>
          <a:prstGeom prst="rect">
            <a:avLst/>
          </a:prstGeom>
          <a:noFill/>
          <a:ln>
            <a:noFill/>
          </a:ln>
          <a:effectLst>
            <a:outerShdw blurRad="600075" dist="57150" dir="108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798" name="Google Shape;798;p51"/>
          <p:cNvGrpSpPr/>
          <p:nvPr/>
        </p:nvGrpSpPr>
        <p:grpSpPr>
          <a:xfrm rot="449886">
            <a:off x="7568996" y="2692719"/>
            <a:ext cx="1153451" cy="1951175"/>
            <a:chOff x="7665216" y="3017482"/>
            <a:chExt cx="1153392" cy="1951075"/>
          </a:xfrm>
        </p:grpSpPr>
        <p:sp>
          <p:nvSpPr>
            <p:cNvPr id="799" name="Google Shape;799;p51"/>
            <p:cNvSpPr/>
            <p:nvPr/>
          </p:nvSpPr>
          <p:spPr>
            <a:xfrm rot="352148">
              <a:off x="7720610" y="4668437"/>
              <a:ext cx="195064" cy="147724"/>
            </a:xfrm>
            <a:custGeom>
              <a:avLst/>
              <a:gdLst/>
              <a:ahLst/>
              <a:cxnLst/>
              <a:rect l="l" t="t" r="r" b="b"/>
              <a:pathLst>
                <a:path w="8443" h="6394" extrusionOk="0">
                  <a:moveTo>
                    <a:pt x="1453" y="0"/>
                  </a:moveTo>
                  <a:cubicBezTo>
                    <a:pt x="1453" y="0"/>
                    <a:pt x="1" y="4463"/>
                    <a:pt x="727" y="4974"/>
                  </a:cubicBezTo>
                  <a:cubicBezTo>
                    <a:pt x="1372" y="5420"/>
                    <a:pt x="5335" y="6393"/>
                    <a:pt x="6493" y="6393"/>
                  </a:cubicBezTo>
                  <a:cubicBezTo>
                    <a:pt x="6590" y="6393"/>
                    <a:pt x="6668" y="6386"/>
                    <a:pt x="6722" y="6372"/>
                  </a:cubicBezTo>
                  <a:cubicBezTo>
                    <a:pt x="7421" y="6210"/>
                    <a:pt x="8442" y="1613"/>
                    <a:pt x="8442" y="1613"/>
                  </a:cubicBezTo>
                  <a:lnTo>
                    <a:pt x="14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0" name="Google Shape;800;p51"/>
            <p:cNvGrpSpPr/>
            <p:nvPr/>
          </p:nvGrpSpPr>
          <p:grpSpPr>
            <a:xfrm>
              <a:off x="7665216" y="3017482"/>
              <a:ext cx="1153392" cy="1951075"/>
              <a:chOff x="-3205550" y="2567625"/>
              <a:chExt cx="1248125" cy="2111325"/>
            </a:xfrm>
          </p:grpSpPr>
          <p:sp>
            <p:nvSpPr>
              <p:cNvPr id="801" name="Google Shape;801;p51"/>
              <p:cNvSpPr/>
              <p:nvPr/>
            </p:nvSpPr>
            <p:spPr>
              <a:xfrm>
                <a:off x="-2568400" y="4519100"/>
                <a:ext cx="211075" cy="159850"/>
              </a:xfrm>
              <a:custGeom>
                <a:avLst/>
                <a:gdLst/>
                <a:ahLst/>
                <a:cxnLst/>
                <a:rect l="l" t="t" r="r" b="b"/>
                <a:pathLst>
                  <a:path w="8443" h="6394" extrusionOk="0">
                    <a:moveTo>
                      <a:pt x="1453" y="0"/>
                    </a:moveTo>
                    <a:cubicBezTo>
                      <a:pt x="1453" y="0"/>
                      <a:pt x="1" y="4463"/>
                      <a:pt x="727" y="4974"/>
                    </a:cubicBezTo>
                    <a:cubicBezTo>
                      <a:pt x="1372" y="5420"/>
                      <a:pt x="5335" y="6393"/>
                      <a:pt x="6493" y="6393"/>
                    </a:cubicBezTo>
                    <a:cubicBezTo>
                      <a:pt x="6590" y="6393"/>
                      <a:pt x="6668" y="6386"/>
                      <a:pt x="6722" y="6372"/>
                    </a:cubicBezTo>
                    <a:cubicBezTo>
                      <a:pt x="7421" y="6210"/>
                      <a:pt x="8442" y="1613"/>
                      <a:pt x="8442" y="1613"/>
                    </a:cubicBezTo>
                    <a:lnTo>
                      <a:pt x="14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51"/>
              <p:cNvSpPr/>
              <p:nvPr/>
            </p:nvSpPr>
            <p:spPr>
              <a:xfrm>
                <a:off x="-3195450" y="3074750"/>
                <a:ext cx="360250" cy="1211825"/>
              </a:xfrm>
              <a:custGeom>
                <a:avLst/>
                <a:gdLst/>
                <a:ahLst/>
                <a:cxnLst/>
                <a:rect l="l" t="t" r="r" b="b"/>
                <a:pathLst>
                  <a:path w="14410" h="48473" extrusionOk="0">
                    <a:moveTo>
                      <a:pt x="14410" y="1"/>
                    </a:moveTo>
                    <a:cubicBezTo>
                      <a:pt x="14409" y="1"/>
                      <a:pt x="9167" y="8228"/>
                      <a:pt x="5673" y="21508"/>
                    </a:cubicBezTo>
                    <a:cubicBezTo>
                      <a:pt x="2178" y="34788"/>
                      <a:pt x="0" y="47182"/>
                      <a:pt x="1452" y="48472"/>
                    </a:cubicBezTo>
                    <a:lnTo>
                      <a:pt x="14410" y="1"/>
                    </a:lnTo>
                    <a:close/>
                  </a:path>
                </a:pathLst>
              </a:custGeom>
              <a:solidFill>
                <a:srgbClr val="FFFFFF">
                  <a:alpha val="220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51"/>
              <p:cNvSpPr/>
              <p:nvPr/>
            </p:nvSpPr>
            <p:spPr>
              <a:xfrm>
                <a:off x="-2622150" y="2608950"/>
                <a:ext cx="623450" cy="560600"/>
              </a:xfrm>
              <a:custGeom>
                <a:avLst/>
                <a:gdLst/>
                <a:ahLst/>
                <a:cxnLst/>
                <a:rect l="l" t="t" r="r" b="b"/>
                <a:pathLst>
                  <a:path w="24938" h="22424" extrusionOk="0">
                    <a:moveTo>
                      <a:pt x="6175" y="1"/>
                    </a:moveTo>
                    <a:cubicBezTo>
                      <a:pt x="5058" y="1"/>
                      <a:pt x="4339" y="151"/>
                      <a:pt x="4248" y="486"/>
                    </a:cubicBezTo>
                    <a:cubicBezTo>
                      <a:pt x="3737" y="2395"/>
                      <a:pt x="135" y="16186"/>
                      <a:pt x="0" y="16428"/>
                    </a:cubicBezTo>
                    <a:lnTo>
                      <a:pt x="2285" y="16939"/>
                    </a:lnTo>
                    <a:cubicBezTo>
                      <a:pt x="2285" y="16939"/>
                      <a:pt x="5135" y="6266"/>
                      <a:pt x="5968" y="3174"/>
                    </a:cubicBezTo>
                    <a:cubicBezTo>
                      <a:pt x="6181" y="2379"/>
                      <a:pt x="7350" y="2053"/>
                      <a:pt x="8961" y="2053"/>
                    </a:cubicBezTo>
                    <a:cubicBezTo>
                      <a:pt x="13669" y="2053"/>
                      <a:pt x="22156" y="4842"/>
                      <a:pt x="21615" y="6884"/>
                    </a:cubicBezTo>
                    <a:cubicBezTo>
                      <a:pt x="20889" y="9627"/>
                      <a:pt x="17609" y="21832"/>
                      <a:pt x="17609" y="21832"/>
                    </a:cubicBezTo>
                    <a:lnTo>
                      <a:pt x="19814" y="22423"/>
                    </a:lnTo>
                    <a:lnTo>
                      <a:pt x="24142" y="6185"/>
                    </a:lnTo>
                    <a:cubicBezTo>
                      <a:pt x="24938" y="3202"/>
                      <a:pt x="11329" y="1"/>
                      <a:pt x="6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1"/>
              <p:cNvSpPr/>
              <p:nvPr/>
            </p:nvSpPr>
            <p:spPr>
              <a:xfrm>
                <a:off x="-2704150" y="2988400"/>
                <a:ext cx="203000" cy="111925"/>
              </a:xfrm>
              <a:custGeom>
                <a:avLst/>
                <a:gdLst/>
                <a:ahLst/>
                <a:cxnLst/>
                <a:rect l="l" t="t" r="r" b="b"/>
                <a:pathLst>
                  <a:path w="8120" h="4477" extrusionOk="0">
                    <a:moveTo>
                      <a:pt x="1362" y="0"/>
                    </a:moveTo>
                    <a:cubicBezTo>
                      <a:pt x="175" y="0"/>
                      <a:pt x="0" y="2863"/>
                      <a:pt x="0" y="2863"/>
                    </a:cubicBezTo>
                    <a:lnTo>
                      <a:pt x="7528" y="4476"/>
                    </a:lnTo>
                    <a:cubicBezTo>
                      <a:pt x="7528" y="4476"/>
                      <a:pt x="8119" y="2245"/>
                      <a:pt x="7877" y="1734"/>
                    </a:cubicBezTo>
                    <a:cubicBezTo>
                      <a:pt x="7635" y="1196"/>
                      <a:pt x="2823" y="282"/>
                      <a:pt x="1506" y="14"/>
                    </a:cubicBezTo>
                    <a:cubicBezTo>
                      <a:pt x="1456" y="4"/>
                      <a:pt x="1408" y="0"/>
                      <a:pt x="13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51"/>
              <p:cNvSpPr/>
              <p:nvPr/>
            </p:nvSpPr>
            <p:spPr>
              <a:xfrm>
                <a:off x="-2251825" y="3106425"/>
                <a:ext cx="203000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8120" h="4810" extrusionOk="0">
                    <a:moveTo>
                      <a:pt x="1450" y="0"/>
                    </a:moveTo>
                    <a:cubicBezTo>
                      <a:pt x="291" y="0"/>
                      <a:pt x="0" y="2766"/>
                      <a:pt x="0" y="2766"/>
                    </a:cubicBezTo>
                    <a:lnTo>
                      <a:pt x="7393" y="4809"/>
                    </a:lnTo>
                    <a:cubicBezTo>
                      <a:pt x="7393" y="4809"/>
                      <a:pt x="8119" y="2605"/>
                      <a:pt x="7904" y="2067"/>
                    </a:cubicBezTo>
                    <a:cubicBezTo>
                      <a:pt x="7716" y="1530"/>
                      <a:pt x="2931" y="347"/>
                      <a:pt x="1640" y="24"/>
                    </a:cubicBezTo>
                    <a:cubicBezTo>
                      <a:pt x="1574" y="8"/>
                      <a:pt x="1511" y="0"/>
                      <a:pt x="14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51"/>
              <p:cNvSpPr/>
              <p:nvPr/>
            </p:nvSpPr>
            <p:spPr>
              <a:xfrm>
                <a:off x="-3205550" y="3025175"/>
                <a:ext cx="1248125" cy="1597125"/>
              </a:xfrm>
              <a:custGeom>
                <a:avLst/>
                <a:gdLst/>
                <a:ahLst/>
                <a:cxnLst/>
                <a:rect l="l" t="t" r="r" b="b"/>
                <a:pathLst>
                  <a:path w="49925" h="63885" extrusionOk="0">
                    <a:moveTo>
                      <a:pt x="16247" y="0"/>
                    </a:moveTo>
                    <a:cubicBezTo>
                      <a:pt x="15559" y="0"/>
                      <a:pt x="15066" y="75"/>
                      <a:pt x="14814" y="236"/>
                    </a:cubicBezTo>
                    <a:cubicBezTo>
                      <a:pt x="12341" y="1822"/>
                      <a:pt x="1" y="50859"/>
                      <a:pt x="404" y="53036"/>
                    </a:cubicBezTo>
                    <a:cubicBezTo>
                      <a:pt x="785" y="55067"/>
                      <a:pt x="30324" y="63885"/>
                      <a:pt x="35033" y="63885"/>
                    </a:cubicBezTo>
                    <a:cubicBezTo>
                      <a:pt x="35310" y="63885"/>
                      <a:pt x="35501" y="63854"/>
                      <a:pt x="35595" y="63790"/>
                    </a:cubicBezTo>
                    <a:cubicBezTo>
                      <a:pt x="37262" y="62661"/>
                      <a:pt x="49924" y="11877"/>
                      <a:pt x="49656" y="9538"/>
                    </a:cubicBezTo>
                    <a:cubicBezTo>
                      <a:pt x="49387" y="7412"/>
                      <a:pt x="23110" y="0"/>
                      <a:pt x="162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51"/>
              <p:cNvSpPr/>
              <p:nvPr/>
            </p:nvSpPr>
            <p:spPr>
              <a:xfrm>
                <a:off x="-3122875" y="3617800"/>
                <a:ext cx="968525" cy="934100"/>
              </a:xfrm>
              <a:custGeom>
                <a:avLst/>
                <a:gdLst/>
                <a:ahLst/>
                <a:cxnLst/>
                <a:rect l="l" t="t" r="r" b="b"/>
                <a:pathLst>
                  <a:path w="38741" h="37364" extrusionOk="0">
                    <a:moveTo>
                      <a:pt x="10647" y="1"/>
                    </a:moveTo>
                    <a:cubicBezTo>
                      <a:pt x="9007" y="431"/>
                      <a:pt x="1" y="24734"/>
                      <a:pt x="431" y="27234"/>
                    </a:cubicBezTo>
                    <a:cubicBezTo>
                      <a:pt x="807" y="29541"/>
                      <a:pt x="23483" y="37363"/>
                      <a:pt x="28724" y="37363"/>
                    </a:cubicBezTo>
                    <a:cubicBezTo>
                      <a:pt x="29103" y="37363"/>
                      <a:pt x="29391" y="37322"/>
                      <a:pt x="29573" y="37235"/>
                    </a:cubicBezTo>
                    <a:cubicBezTo>
                      <a:pt x="32261" y="35945"/>
                      <a:pt x="38740" y="10378"/>
                      <a:pt x="36966" y="7932"/>
                    </a:cubicBezTo>
                    <a:cubicBezTo>
                      <a:pt x="35192" y="5485"/>
                      <a:pt x="10647" y="1"/>
                      <a:pt x="10647" y="1"/>
                    </a:cubicBezTo>
                    <a:close/>
                  </a:path>
                </a:pathLst>
              </a:custGeom>
              <a:solidFill>
                <a:srgbClr val="212E1C">
                  <a:alpha val="28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51"/>
              <p:cNvSpPr/>
              <p:nvPr/>
            </p:nvSpPr>
            <p:spPr>
              <a:xfrm>
                <a:off x="-2449425" y="2567625"/>
                <a:ext cx="399250" cy="200675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8027" extrusionOk="0">
                    <a:moveTo>
                      <a:pt x="561" y="1"/>
                    </a:moveTo>
                    <a:cubicBezTo>
                      <a:pt x="500" y="1"/>
                      <a:pt x="457" y="6"/>
                      <a:pt x="431" y="15"/>
                    </a:cubicBezTo>
                    <a:cubicBezTo>
                      <a:pt x="0" y="177"/>
                      <a:pt x="27" y="4532"/>
                      <a:pt x="592" y="4586"/>
                    </a:cubicBezTo>
                    <a:cubicBezTo>
                      <a:pt x="1104" y="4637"/>
                      <a:pt x="11339" y="8026"/>
                      <a:pt x="13200" y="8026"/>
                    </a:cubicBezTo>
                    <a:cubicBezTo>
                      <a:pt x="13294" y="8026"/>
                      <a:pt x="13367" y="8018"/>
                      <a:pt x="13415" y="8000"/>
                    </a:cubicBezTo>
                    <a:cubicBezTo>
                      <a:pt x="14437" y="7650"/>
                      <a:pt x="15969" y="5016"/>
                      <a:pt x="15862" y="4182"/>
                    </a:cubicBezTo>
                    <a:cubicBezTo>
                      <a:pt x="15758" y="3379"/>
                      <a:pt x="2184" y="1"/>
                      <a:pt x="5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51"/>
              <p:cNvSpPr/>
              <p:nvPr/>
            </p:nvSpPr>
            <p:spPr>
              <a:xfrm>
                <a:off x="-2852700" y="3177825"/>
                <a:ext cx="805875" cy="466600"/>
              </a:xfrm>
              <a:custGeom>
                <a:avLst/>
                <a:gdLst/>
                <a:ahLst/>
                <a:cxnLst/>
                <a:rect l="l" t="t" r="r" b="b"/>
                <a:pathLst>
                  <a:path w="32235" h="18664" extrusionOk="0">
                    <a:moveTo>
                      <a:pt x="4206" y="0"/>
                    </a:moveTo>
                    <a:cubicBezTo>
                      <a:pt x="3854" y="0"/>
                      <a:pt x="3595" y="32"/>
                      <a:pt x="3442" y="98"/>
                    </a:cubicBezTo>
                    <a:cubicBezTo>
                      <a:pt x="1963" y="744"/>
                      <a:pt x="1" y="9078"/>
                      <a:pt x="888" y="10637"/>
                    </a:cubicBezTo>
                    <a:cubicBezTo>
                      <a:pt x="1719" y="12071"/>
                      <a:pt x="23064" y="18664"/>
                      <a:pt x="27093" y="18664"/>
                    </a:cubicBezTo>
                    <a:cubicBezTo>
                      <a:pt x="27369" y="18664"/>
                      <a:pt x="27563" y="18633"/>
                      <a:pt x="27665" y="18568"/>
                    </a:cubicBezTo>
                    <a:cubicBezTo>
                      <a:pt x="29251" y="17573"/>
                      <a:pt x="32235" y="8728"/>
                      <a:pt x="31240" y="7142"/>
                    </a:cubicBezTo>
                    <a:cubicBezTo>
                      <a:pt x="30314" y="5691"/>
                      <a:pt x="8938" y="0"/>
                      <a:pt x="4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51"/>
              <p:cNvSpPr/>
              <p:nvPr/>
            </p:nvSpPr>
            <p:spPr>
              <a:xfrm>
                <a:off x="-3074475" y="3587125"/>
                <a:ext cx="918100" cy="890700"/>
              </a:xfrm>
              <a:custGeom>
                <a:avLst/>
                <a:gdLst/>
                <a:ahLst/>
                <a:cxnLst/>
                <a:rect l="l" t="t" r="r" b="b"/>
                <a:pathLst>
                  <a:path w="36724" h="35628" extrusionOk="0">
                    <a:moveTo>
                      <a:pt x="8695" y="0"/>
                    </a:moveTo>
                    <a:cubicBezTo>
                      <a:pt x="8343" y="0"/>
                      <a:pt x="8084" y="32"/>
                      <a:pt x="7931" y="99"/>
                    </a:cubicBezTo>
                    <a:cubicBezTo>
                      <a:pt x="6452" y="744"/>
                      <a:pt x="0" y="26042"/>
                      <a:pt x="887" y="27601"/>
                    </a:cubicBezTo>
                    <a:cubicBezTo>
                      <a:pt x="1743" y="29035"/>
                      <a:pt x="23067" y="35628"/>
                      <a:pt x="27093" y="35628"/>
                    </a:cubicBezTo>
                    <a:cubicBezTo>
                      <a:pt x="27368" y="35628"/>
                      <a:pt x="27562" y="35597"/>
                      <a:pt x="27664" y="35532"/>
                    </a:cubicBezTo>
                    <a:cubicBezTo>
                      <a:pt x="29277" y="34537"/>
                      <a:pt x="36724" y="8729"/>
                      <a:pt x="35729" y="7142"/>
                    </a:cubicBezTo>
                    <a:cubicBezTo>
                      <a:pt x="34828" y="5691"/>
                      <a:pt x="13430" y="0"/>
                      <a:pt x="8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51"/>
              <p:cNvSpPr/>
              <p:nvPr/>
            </p:nvSpPr>
            <p:spPr>
              <a:xfrm>
                <a:off x="-2848650" y="3664800"/>
                <a:ext cx="605875" cy="251100"/>
              </a:xfrm>
              <a:custGeom>
                <a:avLst/>
                <a:gdLst/>
                <a:ahLst/>
                <a:cxnLst/>
                <a:rect l="l" t="t" r="r" b="b"/>
                <a:pathLst>
                  <a:path w="24235" h="10044" extrusionOk="0">
                    <a:moveTo>
                      <a:pt x="1706" y="0"/>
                    </a:moveTo>
                    <a:cubicBezTo>
                      <a:pt x="1681" y="0"/>
                      <a:pt x="1659" y="1"/>
                      <a:pt x="1640" y="3"/>
                    </a:cubicBezTo>
                    <a:cubicBezTo>
                      <a:pt x="0" y="137"/>
                      <a:pt x="8119" y="9278"/>
                      <a:pt x="10297" y="9869"/>
                    </a:cubicBezTo>
                    <a:cubicBezTo>
                      <a:pt x="10745" y="9990"/>
                      <a:pt x="11274" y="10044"/>
                      <a:pt x="11859" y="10044"/>
                    </a:cubicBezTo>
                    <a:cubicBezTo>
                      <a:pt x="16370" y="10044"/>
                      <a:pt x="24234" y="6831"/>
                      <a:pt x="24115" y="5998"/>
                    </a:cubicBezTo>
                    <a:cubicBezTo>
                      <a:pt x="23983" y="5069"/>
                      <a:pt x="3648" y="0"/>
                      <a:pt x="1706" y="0"/>
                    </a:cubicBezTo>
                    <a:close/>
                  </a:path>
                </a:pathLst>
              </a:custGeom>
              <a:solidFill>
                <a:srgbClr val="FFFFFF">
                  <a:alpha val="62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51"/>
              <p:cNvSpPr/>
              <p:nvPr/>
            </p:nvSpPr>
            <p:spPr>
              <a:xfrm>
                <a:off x="-2756775" y="3215225"/>
                <a:ext cx="628325" cy="167825"/>
              </a:xfrm>
              <a:custGeom>
                <a:avLst/>
                <a:gdLst/>
                <a:ahLst/>
                <a:cxnLst/>
                <a:rect l="l" t="t" r="r" b="b"/>
                <a:pathLst>
                  <a:path w="25133" h="6713" extrusionOk="0">
                    <a:moveTo>
                      <a:pt x="1003" y="0"/>
                    </a:moveTo>
                    <a:lnTo>
                      <a:pt x="1003" y="0"/>
                    </a:lnTo>
                    <a:cubicBezTo>
                      <a:pt x="0" y="702"/>
                      <a:pt x="22356" y="6712"/>
                      <a:pt x="24873" y="6712"/>
                    </a:cubicBezTo>
                    <a:cubicBezTo>
                      <a:pt x="25055" y="6712"/>
                      <a:pt x="25133" y="6681"/>
                      <a:pt x="25091" y="6614"/>
                    </a:cubicBezTo>
                    <a:cubicBezTo>
                      <a:pt x="24742" y="5996"/>
                      <a:pt x="1004" y="1"/>
                      <a:pt x="1003" y="0"/>
                    </a:cubicBezTo>
                    <a:close/>
                  </a:path>
                </a:pathLst>
              </a:custGeom>
              <a:solidFill>
                <a:srgbClr val="FFFFFF">
                  <a:alpha val="62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51"/>
              <p:cNvSpPr/>
              <p:nvPr/>
            </p:nvSpPr>
            <p:spPr>
              <a:xfrm>
                <a:off x="-2755225" y="3219250"/>
                <a:ext cx="4707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3120" extrusionOk="0">
                    <a:moveTo>
                      <a:pt x="1183" y="1"/>
                    </a:moveTo>
                    <a:cubicBezTo>
                      <a:pt x="1183" y="1"/>
                      <a:pt x="0" y="2259"/>
                      <a:pt x="0" y="2528"/>
                    </a:cubicBezTo>
                    <a:cubicBezTo>
                      <a:pt x="0" y="2770"/>
                      <a:pt x="1129" y="3119"/>
                      <a:pt x="1129" y="3119"/>
                    </a:cubicBezTo>
                    <a:lnTo>
                      <a:pt x="1882" y="296"/>
                    </a:lnTo>
                    <a:lnTo>
                      <a:pt x="1183" y="1"/>
                    </a:lnTo>
                    <a:close/>
                  </a:path>
                </a:pathLst>
              </a:custGeom>
              <a:solidFill>
                <a:srgbClr val="FFFFFF">
                  <a:alpha val="62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4" name="Google Shape;814;p51"/>
          <p:cNvGrpSpPr/>
          <p:nvPr/>
        </p:nvGrpSpPr>
        <p:grpSpPr>
          <a:xfrm>
            <a:off x="4477475" y="2625788"/>
            <a:ext cx="2464600" cy="3153800"/>
            <a:chOff x="4839100" y="2643113"/>
            <a:chExt cx="2464600" cy="3153800"/>
          </a:xfrm>
        </p:grpSpPr>
        <p:sp>
          <p:nvSpPr>
            <p:cNvPr id="815" name="Google Shape;815;p51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avLst/>
              <a:gdLst/>
              <a:ahLst/>
              <a:cxnLst/>
              <a:rect l="l" t="t" r="r" b="b"/>
              <a:pathLst>
                <a:path w="2904" h="8154" extrusionOk="0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6" name="Google Shape;816;p51"/>
            <p:cNvGrpSpPr/>
            <p:nvPr/>
          </p:nvGrpSpPr>
          <p:grpSpPr>
            <a:xfrm>
              <a:off x="4839100" y="2643113"/>
              <a:ext cx="2464600" cy="3153800"/>
              <a:chOff x="-7117825" y="1989700"/>
              <a:chExt cx="2464600" cy="3153800"/>
            </a:xfrm>
          </p:grpSpPr>
          <p:sp>
            <p:nvSpPr>
              <p:cNvPr id="817" name="Google Shape;817;p51"/>
              <p:cNvSpPr/>
              <p:nvPr/>
            </p:nvSpPr>
            <p:spPr>
              <a:xfrm>
                <a:off x="-7117825" y="2581000"/>
                <a:ext cx="2464600" cy="2562500"/>
              </a:xfrm>
              <a:custGeom>
                <a:avLst/>
                <a:gdLst/>
                <a:ahLst/>
                <a:cxnLst/>
                <a:rect l="l" t="t" r="r" b="b"/>
                <a:pathLst>
                  <a:path w="98584" h="102500" extrusionOk="0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51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6480" extrusionOk="0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51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6725" extrusionOk="0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51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7582" extrusionOk="0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51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51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884" extrusionOk="0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1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9600" extrusionOk="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1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avLst/>
                <a:gdLst/>
                <a:ahLst/>
                <a:cxnLst/>
                <a:rect l="l" t="t" r="r" b="b"/>
                <a:pathLst>
                  <a:path w="18228" h="9464" extrusionOk="0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1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3335" extrusionOk="0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1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30767" extrusionOk="0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1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623" extrusionOk="0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8000">
              <a:schemeClr val="lt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2"/>
          <p:cNvSpPr txBox="1">
            <a:spLocks noGrp="1"/>
          </p:cNvSpPr>
          <p:nvPr>
            <p:ph type="title" idx="4"/>
          </p:nvPr>
        </p:nvSpPr>
        <p:spPr>
          <a:xfrm>
            <a:off x="717300" y="609550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3" name="Google Shape;833;p52"/>
          <p:cNvSpPr txBox="1">
            <a:spLocks noGrp="1"/>
          </p:cNvSpPr>
          <p:nvPr>
            <p:ph type="title"/>
          </p:nvPr>
        </p:nvSpPr>
        <p:spPr>
          <a:xfrm>
            <a:off x="1202425" y="2726987"/>
            <a:ext cx="2742600" cy="4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unitari</a:t>
            </a:r>
            <a:endParaRPr/>
          </a:p>
        </p:txBody>
      </p:sp>
      <p:sp>
        <p:nvSpPr>
          <p:cNvPr id="834" name="Google Shape;834;p52"/>
          <p:cNvSpPr txBox="1">
            <a:spLocks noGrp="1"/>
          </p:cNvSpPr>
          <p:nvPr>
            <p:ph type="title" idx="2"/>
          </p:nvPr>
        </p:nvSpPr>
        <p:spPr>
          <a:xfrm>
            <a:off x="5050763" y="2726988"/>
            <a:ext cx="2890800" cy="4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di accettazione</a:t>
            </a:r>
            <a:endParaRPr/>
          </a:p>
        </p:txBody>
      </p:sp>
      <p:sp>
        <p:nvSpPr>
          <p:cNvPr id="835" name="Google Shape;835;p52"/>
          <p:cNvSpPr txBox="1">
            <a:spLocks noGrp="1"/>
          </p:cNvSpPr>
          <p:nvPr>
            <p:ph type="subTitle" idx="1"/>
          </p:nvPr>
        </p:nvSpPr>
        <p:spPr>
          <a:xfrm>
            <a:off x="5161914" y="3025325"/>
            <a:ext cx="27426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Esecuzione di una collezione di casi di test per verificare la corretta implementazione dell’applicazione web</a:t>
            </a:r>
            <a:endParaRPr/>
          </a:p>
        </p:txBody>
      </p:sp>
      <p:sp>
        <p:nvSpPr>
          <p:cNvPr id="836" name="Google Shape;836;p52"/>
          <p:cNvSpPr txBox="1">
            <a:spLocks noGrp="1"/>
          </p:cNvSpPr>
          <p:nvPr>
            <p:ph type="subTitle" idx="3"/>
          </p:nvPr>
        </p:nvSpPr>
        <p:spPr>
          <a:xfrm>
            <a:off x="1239488" y="3025325"/>
            <a:ext cx="27426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automatizzato delle singole unità e funzionalità dell’applicazione web.</a:t>
            </a:r>
            <a:endParaRPr/>
          </a:p>
        </p:txBody>
      </p:sp>
      <p:sp>
        <p:nvSpPr>
          <p:cNvPr id="837" name="Google Shape;837;p52"/>
          <p:cNvSpPr/>
          <p:nvPr/>
        </p:nvSpPr>
        <p:spPr>
          <a:xfrm>
            <a:off x="2234588" y="1817900"/>
            <a:ext cx="752400" cy="7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52"/>
          <p:cNvSpPr/>
          <p:nvPr/>
        </p:nvSpPr>
        <p:spPr>
          <a:xfrm>
            <a:off x="6157019" y="1817900"/>
            <a:ext cx="752400" cy="752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52"/>
          <p:cNvSpPr/>
          <p:nvPr/>
        </p:nvSpPr>
        <p:spPr>
          <a:xfrm rot="-1712352">
            <a:off x="-1240877" y="1849299"/>
            <a:ext cx="2776217" cy="822515"/>
          </a:xfrm>
          <a:custGeom>
            <a:avLst/>
            <a:gdLst/>
            <a:ahLst/>
            <a:cxnLst/>
            <a:rect l="l" t="t" r="r" b="b"/>
            <a:pathLst>
              <a:path w="28046" h="10129" extrusionOk="0">
                <a:moveTo>
                  <a:pt x="16285" y="1"/>
                </a:moveTo>
                <a:cubicBezTo>
                  <a:pt x="14834" y="1"/>
                  <a:pt x="13396" y="1280"/>
                  <a:pt x="13594" y="2722"/>
                </a:cubicBezTo>
                <a:cubicBezTo>
                  <a:pt x="12401" y="2985"/>
                  <a:pt x="11459" y="3927"/>
                  <a:pt x="11209" y="5131"/>
                </a:cubicBezTo>
                <a:cubicBezTo>
                  <a:pt x="10226" y="4061"/>
                  <a:pt x="8856" y="3480"/>
                  <a:pt x="7450" y="3480"/>
                </a:cubicBezTo>
                <a:cubicBezTo>
                  <a:pt x="6929" y="3480"/>
                  <a:pt x="6404" y="3560"/>
                  <a:pt x="5891" y="3724"/>
                </a:cubicBezTo>
                <a:cubicBezTo>
                  <a:pt x="3411" y="4559"/>
                  <a:pt x="3351" y="7039"/>
                  <a:pt x="1789" y="8267"/>
                </a:cubicBezTo>
                <a:cubicBezTo>
                  <a:pt x="1324" y="8637"/>
                  <a:pt x="1" y="8744"/>
                  <a:pt x="311" y="9579"/>
                </a:cubicBezTo>
                <a:cubicBezTo>
                  <a:pt x="513" y="10091"/>
                  <a:pt x="1956" y="10115"/>
                  <a:pt x="2361" y="10127"/>
                </a:cubicBezTo>
                <a:cubicBezTo>
                  <a:pt x="2411" y="10128"/>
                  <a:pt x="2461" y="10129"/>
                  <a:pt x="2511" y="10129"/>
                </a:cubicBezTo>
                <a:cubicBezTo>
                  <a:pt x="4898" y="10129"/>
                  <a:pt x="7394" y="8756"/>
                  <a:pt x="9695" y="8195"/>
                </a:cubicBezTo>
                <a:cubicBezTo>
                  <a:pt x="12473" y="7516"/>
                  <a:pt x="15287" y="7075"/>
                  <a:pt x="18137" y="6872"/>
                </a:cubicBezTo>
                <a:cubicBezTo>
                  <a:pt x="19384" y="6777"/>
                  <a:pt x="20634" y="6730"/>
                  <a:pt x="21884" y="6730"/>
                </a:cubicBezTo>
                <a:cubicBezTo>
                  <a:pt x="23945" y="6730"/>
                  <a:pt x="26004" y="6858"/>
                  <a:pt x="28045" y="7110"/>
                </a:cubicBezTo>
                <a:cubicBezTo>
                  <a:pt x="27437" y="6300"/>
                  <a:pt x="26507" y="5787"/>
                  <a:pt x="25482" y="5703"/>
                </a:cubicBezTo>
                <a:cubicBezTo>
                  <a:pt x="25625" y="4237"/>
                  <a:pt x="24790" y="2854"/>
                  <a:pt x="23419" y="2305"/>
                </a:cubicBezTo>
                <a:cubicBezTo>
                  <a:pt x="23011" y="2138"/>
                  <a:pt x="22587" y="2058"/>
                  <a:pt x="22167" y="2058"/>
                </a:cubicBezTo>
                <a:cubicBezTo>
                  <a:pt x="21176" y="2058"/>
                  <a:pt x="20213" y="2506"/>
                  <a:pt x="19568" y="3319"/>
                </a:cubicBezTo>
                <a:cubicBezTo>
                  <a:pt x="19353" y="1769"/>
                  <a:pt x="18196" y="278"/>
                  <a:pt x="16646" y="28"/>
                </a:cubicBezTo>
                <a:cubicBezTo>
                  <a:pt x="16526" y="9"/>
                  <a:pt x="16406" y="1"/>
                  <a:pt x="16285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52"/>
          <p:cNvSpPr/>
          <p:nvPr/>
        </p:nvSpPr>
        <p:spPr>
          <a:xfrm>
            <a:off x="7819873" y="1236085"/>
            <a:ext cx="1685413" cy="845187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52"/>
          <p:cNvSpPr txBox="1">
            <a:spLocks noGrp="1"/>
          </p:cNvSpPr>
          <p:nvPr>
            <p:ph type="subTitle" idx="3"/>
          </p:nvPr>
        </p:nvSpPr>
        <p:spPr>
          <a:xfrm>
            <a:off x="1540050" y="1270913"/>
            <a:ext cx="60639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Test Unitari e Test di Accettazione</a:t>
            </a:r>
            <a:endParaRPr b="1"/>
          </a:p>
        </p:txBody>
      </p:sp>
      <p:pic>
        <p:nvPicPr>
          <p:cNvPr id="842" name="Google Shape;84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775" y="1974650"/>
            <a:ext cx="438912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1350" y="1974650"/>
            <a:ext cx="438912" cy="43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rat Travel Tour Newsletter by Slidesgo">
  <a:themeElements>
    <a:clrScheme name="Simple Light">
      <a:dk1>
        <a:srgbClr val="FFFFFF"/>
      </a:dk1>
      <a:lt1>
        <a:srgbClr val="C8F2F3"/>
      </a:lt1>
      <a:dk2>
        <a:srgbClr val="212E1C"/>
      </a:dk2>
      <a:lt2>
        <a:srgbClr val="60BCD8"/>
      </a:lt2>
      <a:accent1>
        <a:srgbClr val="68764F"/>
      </a:accent1>
      <a:accent2>
        <a:srgbClr val="508718"/>
      </a:accent2>
      <a:accent3>
        <a:srgbClr val="215F3C"/>
      </a:accent3>
      <a:accent4>
        <a:srgbClr val="A6906A"/>
      </a:accent4>
      <a:accent5>
        <a:srgbClr val="DBDAD5"/>
      </a:accent5>
      <a:accent6>
        <a:srgbClr val="C58C5C"/>
      </a:accent6>
      <a:hlink>
        <a:srgbClr val="212E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Microsoft Office PowerPoint</Application>
  <PresentationFormat>On-screen Show (16:9)</PresentationFormat>
  <Paragraphs>147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Manjari</vt:lpstr>
      <vt:lpstr>Raleway</vt:lpstr>
      <vt:lpstr>Bebas Neue</vt:lpstr>
      <vt:lpstr>PT Sans</vt:lpstr>
      <vt:lpstr>Cabin</vt:lpstr>
      <vt:lpstr>Source Sans Pro</vt:lpstr>
      <vt:lpstr>Arial</vt:lpstr>
      <vt:lpstr>Didact Gothic</vt:lpstr>
      <vt:lpstr>Staatliches</vt:lpstr>
      <vt:lpstr>Plum</vt:lpstr>
      <vt:lpstr>Surat Travel Tour Newsletter by Slidesgo</vt:lpstr>
      <vt:lpstr>PROGETTO ISW 2022-2023</vt:lpstr>
      <vt:lpstr>DESCRIZIONE DEL PROGETTO</vt:lpstr>
      <vt:lpstr>FUNZIONALITÀ PARTICOLARI</vt:lpstr>
      <vt:lpstr>Raccolta dei requisiti PROGETTUALI</vt:lpstr>
      <vt:lpstr>USER STORIES</vt:lpstr>
      <vt:lpstr>Diagramma  delle  storie</vt:lpstr>
      <vt:lpstr>Diagramma  delle classi</vt:lpstr>
      <vt:lpstr>implementazione</vt:lpstr>
      <vt:lpstr>TESTing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ISW 2022-2023</dc:title>
  <cp:lastModifiedBy>Riccardo Senes</cp:lastModifiedBy>
  <cp:revision>2</cp:revision>
  <dcterms:modified xsi:type="dcterms:W3CDTF">2023-10-03T14:42:19Z</dcterms:modified>
</cp:coreProperties>
</file>