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58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vendas_estado_sp">
            <a:extLst>
              <a:ext uri="{FF2B5EF4-FFF2-40B4-BE49-F238E27FC236}">
                <a16:creationId xmlns:a16="http://schemas.microsoft.com/office/drawing/2014/main" id="{98BAF3F5-E875-4ED0-BB36-375A1D9BF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4" y="0"/>
            <a:ext cx="1110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495F9-1053-FB46-8EF3-D4DDAF86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0" y="0"/>
            <a:ext cx="1184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2E36B6E-B4AD-6C4D-9FD6-E0B07C181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23" b="-1866"/>
          <a:stretch/>
        </p:blipFill>
        <p:spPr>
          <a:xfrm>
            <a:off x="152490" y="324927"/>
            <a:ext cx="5308462" cy="22679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B2AC9A0-27D0-9940-B9FE-326A1A847D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97" r="49867" b="3020"/>
          <a:stretch/>
        </p:blipFill>
        <p:spPr>
          <a:xfrm>
            <a:off x="5962726" y="779305"/>
            <a:ext cx="5893400" cy="15630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4F6C13-25D4-2944-851A-233A787CC4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55"/>
          <a:stretch/>
        </p:blipFill>
        <p:spPr>
          <a:xfrm>
            <a:off x="152490" y="2971512"/>
            <a:ext cx="5810236" cy="1274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6DB0A0-999F-1F4A-AE52-EA69CA2C3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26" y="2971512"/>
            <a:ext cx="5924193" cy="14552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54A516-3D2F-8445-83AD-DDC9F84C4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53" y="4567395"/>
            <a:ext cx="5869981" cy="14552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FD10FF-9B15-5A44-B1D3-16BCBA66A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738" y="4739041"/>
            <a:ext cx="5717262" cy="133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to_frete_capital">
            <a:extLst>
              <a:ext uri="{FF2B5EF4-FFF2-40B4-BE49-F238E27FC236}">
                <a16:creationId xmlns:a16="http://schemas.microsoft.com/office/drawing/2014/main" id="{A903DB7E-B8E8-4CEE-90AA-16581081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3" y="0"/>
            <a:ext cx="11533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to_frete_estado_sp">
            <a:extLst>
              <a:ext uri="{FF2B5EF4-FFF2-40B4-BE49-F238E27FC236}">
                <a16:creationId xmlns:a16="http://schemas.microsoft.com/office/drawing/2014/main" id="{526C3990-CD95-471B-BC1B-E36BE45C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3" y="0"/>
            <a:ext cx="11533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6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ias_capital">
            <a:extLst>
              <a:ext uri="{FF2B5EF4-FFF2-40B4-BE49-F238E27FC236}">
                <a16:creationId xmlns:a16="http://schemas.microsoft.com/office/drawing/2014/main" id="{600ACCAC-36F6-4E3A-8C21-1E6DCE9E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70" y="0"/>
            <a:ext cx="7425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Daniele Lyra</cp:lastModifiedBy>
  <cp:revision>4</cp:revision>
  <dcterms:created xsi:type="dcterms:W3CDTF">2020-05-13T00:06:34Z</dcterms:created>
  <dcterms:modified xsi:type="dcterms:W3CDTF">2020-05-13T00:34:02Z</dcterms:modified>
</cp:coreProperties>
</file>