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847A-0E77-48C5-ADE1-25EB4EB36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D02A5-8631-4BA8-B36C-1B3BA354D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61F5-22E2-442B-A7A8-1286C763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A317-E943-465D-B75E-0B318081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6A68-4967-4B61-942E-881D596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3A4A-5411-42D1-8C87-4BFFA6D3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3627-E065-4A17-A976-C92DF191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DDAC-33EE-4065-89AB-85D621E5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03D6-B868-4E79-9B7C-CE6B42DA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1B0B6-324F-4752-B877-D3854432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82616-75F2-4E78-862F-0D961EDA1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F61C3-D718-4021-8578-11C1BD05E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6F1B-3789-4796-9921-9553731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D99C-C45C-41A6-BC01-4B8F0348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8C80-EFAB-49EA-9510-0F99C851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0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F250-BBAA-4DAA-B0F9-32F07196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EE70-34E7-4313-BFDA-33512E30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6DBE-743A-4D0B-9DA6-265D695C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8B74-0893-42FE-902E-5BB71F93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4526-BC1F-41FE-B1FE-946FCCD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E522-2FEB-4433-913A-306C2286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5059-91E8-4043-AC47-9152817C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5B49-4040-4938-9D5B-E03E62D6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4B85-A79E-46F4-8942-BD83019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B7E0-6FD8-4FD0-80C0-A6FFD8F6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D486-E2B4-4927-9511-F133518D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4684-4B27-48CE-84F2-C725CA13F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62AF1-AA80-4E8D-8F5C-FA38052D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BAFAB-985C-42DD-B79A-1E6BC950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2CC71-779F-4DDF-8C6C-0299937D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7A5A-97FD-4266-95C0-198F5DB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DB4C-78F2-4565-88C1-CF92D3CD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6C1AB-205F-461D-ACEA-A6689845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510AE-1BCA-484E-B5AB-AA8CF401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FEE02-9321-4714-B0E8-8BFAAEEC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0FB13-5711-4161-BFC2-4B0CCC06C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36108-79A0-41A9-A179-61CEE10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9215B-8439-47F9-9A1A-28463DF2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9FB9A-BD2F-4221-A2D2-714084D4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2A63-F5EF-4DE3-A96E-AB2D5850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D8CAE-1759-49A1-885D-D36070B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24C3-66C6-436F-821B-3D28D7A6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2FBC6-A32A-41DC-869D-DBA86968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5A66C-A80E-412F-91A2-75937179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7733A-DC49-40B5-B2B8-A217B2B5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1DA6B-42D9-4C7F-9A8B-648A50DF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C576-3C41-4BAC-A0DC-0A7661C6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A48A-6078-47B6-82B3-2244FB0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B7C4-9137-47EB-97FE-8B392BDA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398B-02D4-416B-8A63-AF160039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E32D-EF8E-49C7-8873-DB58548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BAEE5-E698-4B89-B5F4-3CFB3691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D10C-624B-4947-AC23-99816784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5FEE-D59C-46D1-9A18-F7AAFC814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3E31-F37E-4CBA-BD8D-E22B999E2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9511-58D4-4266-BF43-ECA65634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D37F-9E24-4BDB-853F-46884139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44A87-B3C8-4066-BB9D-02E5CC1A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8642C-7DDE-4812-B988-F32F717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E4D8-9A76-4E3C-8A28-DFFB7958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FAAF-2655-4D90-B330-6B73A39D8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BA35-122A-4759-AA40-9E10DDCA850E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4525-93B5-4F6A-A3D5-BE1EC9F99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FB50-774E-4D0E-A080-542CDD97F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9F73-6176-4E74-B0A9-E4FDA6832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1">
            <a:extLst>
              <a:ext uri="{FF2B5EF4-FFF2-40B4-BE49-F238E27FC236}">
                <a16:creationId xmlns:a16="http://schemas.microsoft.com/office/drawing/2014/main" id="{B2919A4C-D352-4D18-83C4-1192DBD581B3}"/>
              </a:ext>
            </a:extLst>
          </p:cNvPr>
          <p:cNvSpPr txBox="1">
            <a:spLocks/>
          </p:cNvSpPr>
          <p:nvPr/>
        </p:nvSpPr>
        <p:spPr>
          <a:xfrm>
            <a:off x="67967" y="61405"/>
            <a:ext cx="12018016" cy="5222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Right-click -&gt; Save As Picture -&gt; settings-sequence.png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73E00F-2E67-4067-AC7E-C88B2FD3D504}"/>
              </a:ext>
            </a:extLst>
          </p:cNvPr>
          <p:cNvGrpSpPr/>
          <p:nvPr/>
        </p:nvGrpSpPr>
        <p:grpSpPr>
          <a:xfrm>
            <a:off x="175840" y="631829"/>
            <a:ext cx="11179642" cy="5086637"/>
            <a:chOff x="175840" y="631829"/>
            <a:chExt cx="11179642" cy="50866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7AAAF4-4AE9-40F9-8315-31F9DEAC4416}"/>
                </a:ext>
              </a:extLst>
            </p:cNvPr>
            <p:cNvSpPr/>
            <p:nvPr/>
          </p:nvSpPr>
          <p:spPr>
            <a:xfrm>
              <a:off x="3552296" y="649590"/>
              <a:ext cx="1203983" cy="424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cs typeface="Segoe UI Semilight" panose="020B0402040204020203" pitchFamily="34" charset="0"/>
                </a:rPr>
                <a:t>Account Routing Service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6B5975-6E3C-4D7F-A326-3A091069390C}"/>
                </a:ext>
              </a:extLst>
            </p:cNvPr>
            <p:cNvSpPr/>
            <p:nvPr/>
          </p:nvSpPr>
          <p:spPr>
            <a:xfrm>
              <a:off x="7425347" y="649588"/>
              <a:ext cx="1203983" cy="4248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cs typeface="Segoe UI Semilight" panose="020B0402040204020203" pitchFamily="34" charset="0"/>
                </a:rPr>
                <a:t>FHIR Database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632BF4-22A5-44BA-A1FA-C39762410C3C}"/>
                </a:ext>
              </a:extLst>
            </p:cNvPr>
            <p:cNvSpPr/>
            <p:nvPr/>
          </p:nvSpPr>
          <p:spPr>
            <a:xfrm>
              <a:off x="9190048" y="649588"/>
              <a:ext cx="1203983" cy="4248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cs typeface="Segoe UI Semilight" panose="020B0402040204020203" pitchFamily="34" charset="0"/>
                </a:rPr>
                <a:t>FHIR Service Replica 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E46658-BDE0-48BA-9D2A-EF567C3E0CA5}"/>
                </a:ext>
              </a:extLst>
            </p:cNvPr>
            <p:cNvSpPr/>
            <p:nvPr/>
          </p:nvSpPr>
          <p:spPr>
            <a:xfrm>
              <a:off x="5660424" y="649590"/>
              <a:ext cx="1203983" cy="4248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cs typeface="Segoe UI Semilight" panose="020B0402040204020203" pitchFamily="34" charset="0"/>
                </a:rPr>
                <a:t>FHIR Service Replica A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1E0FF2-779C-4B37-9B30-48BBCDF29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89" y="1074464"/>
              <a:ext cx="1" cy="4644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10D99-2E55-4526-9DA1-39FFE41ED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16" y="1074464"/>
              <a:ext cx="0" cy="4644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34D81-9505-476B-9E8E-9DAC2FCA8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2039" y="1068444"/>
              <a:ext cx="1" cy="4644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DD463C-69B4-4014-90C7-E9F7C5C152DD}"/>
                </a:ext>
              </a:extLst>
            </p:cNvPr>
            <p:cNvCxnSpPr>
              <a:cxnSpLocks/>
            </p:cNvCxnSpPr>
            <p:nvPr/>
          </p:nvCxnSpPr>
          <p:spPr>
            <a:xfrm>
              <a:off x="8027339" y="1068448"/>
              <a:ext cx="0" cy="4644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143AFC2-B921-4735-9361-0685E60A928B}"/>
                </a:ext>
              </a:extLst>
            </p:cNvPr>
            <p:cNvSpPr/>
            <p:nvPr/>
          </p:nvSpPr>
          <p:spPr>
            <a:xfrm>
              <a:off x="175840" y="631829"/>
              <a:ext cx="1311307" cy="424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cs typeface="Segoe UI Semilight" panose="020B0402040204020203" pitchFamily="34" charset="0"/>
                </a:rPr>
                <a:t>RP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A68D82-A187-42CD-8F7A-13656303F39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831494" y="1056704"/>
              <a:ext cx="0" cy="4644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246458-4F43-45E5-B8E5-9E2AFE0F1FFF}"/>
                </a:ext>
              </a:extLst>
            </p:cNvPr>
            <p:cNvSpPr/>
            <p:nvPr/>
          </p:nvSpPr>
          <p:spPr>
            <a:xfrm>
              <a:off x="733077" y="1219752"/>
              <a:ext cx="171633" cy="31708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1EB39E-DDE3-4290-A156-F14749E3AE31}"/>
                </a:ext>
              </a:extLst>
            </p:cNvPr>
            <p:cNvSpPr/>
            <p:nvPr/>
          </p:nvSpPr>
          <p:spPr>
            <a:xfrm>
              <a:off x="1908544" y="635855"/>
              <a:ext cx="1203983" cy="424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rgbClr val="44546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100" kern="0" dirty="0">
                  <a:cs typeface="Segoe UI Semilight" panose="020B0402040204020203" pitchFamily="34" charset="0"/>
                </a:rPr>
                <a:t>Global Database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29285F-F193-49C8-A198-77423EF9B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815" y="1074466"/>
              <a:ext cx="1" cy="46440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0D486A-5679-4F69-9FEA-1D28BECE4D63}"/>
                </a:ext>
              </a:extLst>
            </p:cNvPr>
            <p:cNvSpPr/>
            <p:nvPr/>
          </p:nvSpPr>
          <p:spPr>
            <a:xfrm>
              <a:off x="6169872" y="1563896"/>
              <a:ext cx="198265" cy="20998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5E6AC-F507-4267-BFD5-FBAC47C6043C}"/>
                </a:ext>
              </a:extLst>
            </p:cNvPr>
            <p:cNvCxnSpPr>
              <a:cxnSpLocks/>
            </p:cNvCxnSpPr>
            <p:nvPr/>
          </p:nvCxnSpPr>
          <p:spPr>
            <a:xfrm>
              <a:off x="929140" y="1721797"/>
              <a:ext cx="5240733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5BC0723-CE29-449D-85A8-79F6E371CC0D}"/>
                </a:ext>
              </a:extLst>
            </p:cNvPr>
            <p:cNvSpPr txBox="1"/>
            <p:nvPr/>
          </p:nvSpPr>
          <p:spPr>
            <a:xfrm>
              <a:off x="2621218" y="1467065"/>
              <a:ext cx="25745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POST operation ID to internal endpoint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66B031-BCAB-4CE9-B337-7084E56DED65}"/>
                </a:ext>
              </a:extLst>
            </p:cNvPr>
            <p:cNvSpPr/>
            <p:nvPr/>
          </p:nvSpPr>
          <p:spPr>
            <a:xfrm>
              <a:off x="4051640" y="1897582"/>
              <a:ext cx="192957" cy="8596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BCAEBF0-955F-4EC4-85B5-5CBD977D1630}"/>
                </a:ext>
              </a:extLst>
            </p:cNvPr>
            <p:cNvSpPr/>
            <p:nvPr/>
          </p:nvSpPr>
          <p:spPr>
            <a:xfrm>
              <a:off x="2397524" y="2104341"/>
              <a:ext cx="177439" cy="4899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2342BCC-606A-4607-AFD8-78277FF41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632" y="2030142"/>
              <a:ext cx="1925241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DCC5A08-D240-4E12-B2E9-81DC688801B3}"/>
                </a:ext>
              </a:extLst>
            </p:cNvPr>
            <p:cNvSpPr txBox="1"/>
            <p:nvPr/>
          </p:nvSpPr>
          <p:spPr>
            <a:xfrm>
              <a:off x="4328611" y="1820012"/>
              <a:ext cx="26223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Get operation settings 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DCB0FE-3679-4861-AB1A-209DE668F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988" y="2189399"/>
              <a:ext cx="1480258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7C3BD9C-A6B5-45A4-81EE-7758D82B9466}"/>
                </a:ext>
              </a:extLst>
            </p:cNvPr>
            <p:cNvCxnSpPr>
              <a:cxnSpLocks/>
            </p:cNvCxnSpPr>
            <p:nvPr/>
          </p:nvCxnSpPr>
          <p:spPr>
            <a:xfrm>
              <a:off x="2574965" y="2485873"/>
              <a:ext cx="1475526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8EDD8DC-5C24-487B-8B3C-5ABBCC72F7CF}"/>
                </a:ext>
              </a:extLst>
            </p:cNvPr>
            <p:cNvSpPr txBox="1"/>
            <p:nvPr/>
          </p:nvSpPr>
          <p:spPr>
            <a:xfrm>
              <a:off x="2563912" y="1972819"/>
              <a:ext cx="25745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Read Operation document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93B6A47-F0D9-4DDC-8BD7-2AEEB02E2C0B}"/>
                </a:ext>
              </a:extLst>
            </p:cNvPr>
            <p:cNvSpPr txBox="1"/>
            <p:nvPr/>
          </p:nvSpPr>
          <p:spPr>
            <a:xfrm>
              <a:off x="2607043" y="2259891"/>
              <a:ext cx="1486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Operation document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3BF678C-09C7-40E3-9DE0-8A568058037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492" y="2623319"/>
              <a:ext cx="1894476" cy="6070"/>
            </a:xfrm>
            <a:prstGeom prst="straightConnector1">
              <a:avLst/>
            </a:prstGeom>
            <a:ln w="12700">
              <a:solidFill>
                <a:srgbClr val="44546A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6926524-8AB4-42CD-9A61-0FDB09941614}"/>
                </a:ext>
              </a:extLst>
            </p:cNvPr>
            <p:cNvSpPr txBox="1"/>
            <p:nvPr/>
          </p:nvSpPr>
          <p:spPr>
            <a:xfrm>
              <a:off x="4419653" y="2390696"/>
              <a:ext cx="13065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settings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27855E2-D419-4C21-9D59-78435DE1D5C3}"/>
                </a:ext>
              </a:extLst>
            </p:cNvPr>
            <p:cNvSpPr/>
            <p:nvPr/>
          </p:nvSpPr>
          <p:spPr>
            <a:xfrm>
              <a:off x="7934851" y="3239282"/>
              <a:ext cx="192968" cy="4899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284D3C4-17A1-4A38-8313-EE73E15F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65" y="3454416"/>
              <a:ext cx="1571986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528C384-4E1E-42A7-BA0A-C0EFF4507830}"/>
                </a:ext>
              </a:extLst>
            </p:cNvPr>
            <p:cNvSpPr txBox="1"/>
            <p:nvPr/>
          </p:nvSpPr>
          <p:spPr>
            <a:xfrm>
              <a:off x="6413276" y="3238972"/>
              <a:ext cx="1323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Write settings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D1BF939-CD2C-4E47-AC7F-320CB2D22D6E}"/>
                </a:ext>
              </a:extLst>
            </p:cNvPr>
            <p:cNvSpPr/>
            <p:nvPr/>
          </p:nvSpPr>
          <p:spPr>
            <a:xfrm>
              <a:off x="6266381" y="2757269"/>
              <a:ext cx="192968" cy="4899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B1A7C73-FE35-494C-94AF-C0869683EC2C}"/>
                </a:ext>
              </a:extLst>
            </p:cNvPr>
            <p:cNvSpPr txBox="1"/>
            <p:nvPr/>
          </p:nvSpPr>
          <p:spPr>
            <a:xfrm>
              <a:off x="6438751" y="2867316"/>
              <a:ext cx="1391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Apply new settings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7E2FAF8-7093-4F08-A615-BFF196D86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140" y="3585817"/>
              <a:ext cx="5232829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EF58409-611A-4965-9FD6-EC03090E67F6}"/>
                </a:ext>
              </a:extLst>
            </p:cNvPr>
            <p:cNvSpPr txBox="1"/>
            <p:nvPr/>
          </p:nvSpPr>
          <p:spPr>
            <a:xfrm>
              <a:off x="2481515" y="3324207"/>
              <a:ext cx="25745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Status code 200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E165EED-6C62-41C0-8AF4-1574958C61BF}"/>
                </a:ext>
              </a:extLst>
            </p:cNvPr>
            <p:cNvSpPr/>
            <p:nvPr/>
          </p:nvSpPr>
          <p:spPr>
            <a:xfrm>
              <a:off x="2417150" y="3787147"/>
              <a:ext cx="157813" cy="3437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7F39660-0EF5-4A2B-AB06-D3EDEE44EB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8" y="3924814"/>
              <a:ext cx="1466987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EB3C845-D94C-4F55-8290-5680B025C023}"/>
                </a:ext>
              </a:extLst>
            </p:cNvPr>
            <p:cNvSpPr txBox="1"/>
            <p:nvPr/>
          </p:nvSpPr>
          <p:spPr>
            <a:xfrm>
              <a:off x="876278" y="3722297"/>
              <a:ext cx="152002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Update account document with applied settings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DA61C29-263C-4920-AC88-54967DF7AF52}"/>
                </a:ext>
              </a:extLst>
            </p:cNvPr>
            <p:cNvSpPr/>
            <p:nvPr/>
          </p:nvSpPr>
          <p:spPr>
            <a:xfrm>
              <a:off x="7925558" y="4173773"/>
              <a:ext cx="192968" cy="4899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590C06D-2DFF-405A-A713-99AA8340B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7819" y="4301875"/>
              <a:ext cx="1574366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5C7064B-6837-4437-881F-2D3C5E2CFCDF}"/>
                </a:ext>
              </a:extLst>
            </p:cNvPr>
            <p:cNvSpPr/>
            <p:nvPr/>
          </p:nvSpPr>
          <p:spPr>
            <a:xfrm>
              <a:off x="9714830" y="4113784"/>
              <a:ext cx="187695" cy="12748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BFDF4AB-00D7-4E48-8AB4-AF9DCA0EA9DE}"/>
                </a:ext>
              </a:extLst>
            </p:cNvPr>
            <p:cNvSpPr/>
            <p:nvPr/>
          </p:nvSpPr>
          <p:spPr>
            <a:xfrm>
              <a:off x="9820019" y="4736315"/>
              <a:ext cx="192968" cy="4899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B5DEAB2-7707-49CA-A365-FD09188833D0}"/>
                </a:ext>
              </a:extLst>
            </p:cNvPr>
            <p:cNvSpPr txBox="1"/>
            <p:nvPr/>
          </p:nvSpPr>
          <p:spPr>
            <a:xfrm>
              <a:off x="8215041" y="4060851"/>
              <a:ext cx="1391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Poll for new settings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9894EC5-0210-4333-8EC2-5E4B92122DA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171" y="4608840"/>
              <a:ext cx="1564171" cy="0"/>
            </a:xfrm>
            <a:prstGeom prst="straightConnector1">
              <a:avLst/>
            </a:prstGeom>
            <a:ln w="12700">
              <a:solidFill>
                <a:srgbClr val="44546A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95DD550-50D9-4F5B-8A71-7929CE078435}"/>
                </a:ext>
              </a:extLst>
            </p:cNvPr>
            <p:cNvSpPr txBox="1"/>
            <p:nvPr/>
          </p:nvSpPr>
          <p:spPr>
            <a:xfrm>
              <a:off x="8078151" y="4390569"/>
              <a:ext cx="13232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New settings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DD22CEF-19FB-40EE-A819-CB99A140D7AC}"/>
                </a:ext>
              </a:extLst>
            </p:cNvPr>
            <p:cNvSpPr txBox="1"/>
            <p:nvPr/>
          </p:nvSpPr>
          <p:spPr>
            <a:xfrm>
              <a:off x="9963826" y="4804359"/>
              <a:ext cx="1391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Apply new settings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9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Stairs</dc:creator>
  <cp:lastModifiedBy>John Stairs</cp:lastModifiedBy>
  <cp:revision>8</cp:revision>
  <dcterms:created xsi:type="dcterms:W3CDTF">2019-09-11T06:16:38Z</dcterms:created>
  <dcterms:modified xsi:type="dcterms:W3CDTF">2019-09-13T05:05:37Z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jostairs@microsoft.com</vt:lpwstr>
  </property>
  <property fmtid="{D5CDD505-2E9C-101B-9397-08002B2CF9AE}" pid="5" name="MSIP_Label_f42aa342-8706-4288-bd11-ebb85995028c_SetDate">
    <vt:lpwstr>2019-09-11T07:03:05.4543149Z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a5fae87f-eeb5-4a0f-b37e-32d3890f7e64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