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288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91FC-3DB3-5548-A551-2391BC5C1C7B}" type="datetimeFigureOut">
              <a:rPr lang="it-IT" smtClean="0"/>
              <a:t>8-09-2011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1E67-6011-8A46-BF46-B5001549A884}" type="slidenum">
              <a:rPr lang="it-IT" smtClean="0"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arrotondato 9"/>
          <p:cNvSpPr/>
          <p:nvPr/>
        </p:nvSpPr>
        <p:spPr>
          <a:xfrm>
            <a:off x="990601" y="3657600"/>
            <a:ext cx="7162800" cy="190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524001" y="4648200"/>
            <a:ext cx="6101644" cy="816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PERSISTENT POJO CLASSES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524001" y="3733800"/>
            <a:ext cx="6101644" cy="816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STATELESS EJB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525588" y="1419803"/>
            <a:ext cx="6101644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SERVLETS - FILTERS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525588" y="124403"/>
            <a:ext cx="6101644" cy="76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JSP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525588" y="188867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solidFill>
                  <a:srgbClr val="BFBFBF"/>
                </a:solidFill>
                <a:latin typeface="Trebuchet MS"/>
                <a:cs typeface="Trebuchet MS"/>
              </a:rPr>
              <a:t>controller</a:t>
            </a:r>
            <a:endParaRPr lang="it-IT" i="1" dirty="0">
              <a:solidFill>
                <a:srgbClr val="BFBFBF"/>
              </a:solidFill>
              <a:latin typeface="Trebuchet MS"/>
              <a:cs typeface="Trebuchet MS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524001" y="51707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view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1" name="Diamante 10"/>
          <p:cNvSpPr/>
          <p:nvPr/>
        </p:nvSpPr>
        <p:spPr>
          <a:xfrm>
            <a:off x="3586604" y="2819400"/>
            <a:ext cx="1981200" cy="762000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EJB </a:t>
            </a:r>
            <a:r>
              <a:rPr lang="it-IT" sz="1400" dirty="0" err="1" smtClean="0"/>
              <a:t>Interfaces</a:t>
            </a:r>
            <a:endParaRPr lang="it-IT" sz="1400" dirty="0"/>
          </a:p>
        </p:txBody>
      </p:sp>
      <p:cxnSp>
        <p:nvCxnSpPr>
          <p:cNvPr id="13" name="Connettore 2 12"/>
          <p:cNvCxnSpPr>
            <a:stCxn id="11" idx="2"/>
            <a:endCxn id="5" idx="0"/>
          </p:cNvCxnSpPr>
          <p:nvPr/>
        </p:nvCxnSpPr>
        <p:spPr>
          <a:xfrm rot="5400000">
            <a:off x="4499814" y="3656410"/>
            <a:ext cx="152400" cy="238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6" idx="2"/>
            <a:endCxn id="11" idx="0"/>
          </p:cNvCxnSpPr>
          <p:nvPr/>
        </p:nvCxnSpPr>
        <p:spPr>
          <a:xfrm rot="16200000" flipH="1">
            <a:off x="4296109" y="2538304"/>
            <a:ext cx="561397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7" idx="2"/>
            <a:endCxn id="6" idx="0"/>
          </p:cNvCxnSpPr>
          <p:nvPr/>
        </p:nvCxnSpPr>
        <p:spPr>
          <a:xfrm rot="5400000">
            <a:off x="4309710" y="1153103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990601" y="3761405"/>
            <a:ext cx="461665" cy="12837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i="1" dirty="0" err="1" smtClean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model</a:t>
            </a:r>
            <a:endParaRPr lang="it-IT" i="1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8" name="Disco magnetico 27"/>
          <p:cNvSpPr/>
          <p:nvPr/>
        </p:nvSpPr>
        <p:spPr>
          <a:xfrm>
            <a:off x="3808810" y="5943600"/>
            <a:ext cx="1523207" cy="8382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DB</a:t>
            </a:r>
            <a:endParaRPr lang="it-IT" dirty="0"/>
          </a:p>
        </p:txBody>
      </p:sp>
      <p:cxnSp>
        <p:nvCxnSpPr>
          <p:cNvPr id="30" name="Connettore 2 29"/>
          <p:cNvCxnSpPr>
            <a:stCxn id="4" idx="2"/>
            <a:endCxn id="28" idx="1"/>
          </p:cNvCxnSpPr>
          <p:nvPr/>
        </p:nvCxnSpPr>
        <p:spPr>
          <a:xfrm rot="5400000">
            <a:off x="4333134" y="5701910"/>
            <a:ext cx="478971" cy="44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1982390" y="987623"/>
            <a:ext cx="312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Courier New"/>
                <a:cs typeface="Courier New"/>
              </a:rPr>
              <a:t>HTTP </a:t>
            </a:r>
            <a:r>
              <a:rPr lang="it-IT" sz="1400" dirty="0" err="1" smtClean="0">
                <a:latin typeface="Courier New"/>
                <a:cs typeface="Courier New"/>
              </a:rPr>
              <a:t>request</a:t>
            </a:r>
            <a:r>
              <a:rPr lang="it-IT" sz="1400" dirty="0" smtClean="0">
                <a:latin typeface="Courier New"/>
                <a:cs typeface="Courier New"/>
              </a:rPr>
              <a:t> (GET/POST)</a:t>
            </a:r>
            <a:endParaRPr lang="it-IT" sz="1400" dirty="0">
              <a:latin typeface="Courier New"/>
              <a:cs typeface="Courier New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3811190" y="2435423"/>
            <a:ext cx="608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Courier New"/>
                <a:cs typeface="Courier New"/>
              </a:rPr>
              <a:t>JNDI</a:t>
            </a:r>
            <a:endParaRPr lang="it-IT"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PowerPoint per Mac</Application>
  <PresentationFormat>Presentazione su schermo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Daniele</dc:creator>
  <cp:lastModifiedBy>Daniele</cp:lastModifiedBy>
  <cp:revision>2</cp:revision>
  <dcterms:created xsi:type="dcterms:W3CDTF">2011-09-08T20:44:32Z</dcterms:created>
  <dcterms:modified xsi:type="dcterms:W3CDTF">2011-09-08T21:04:13Z</dcterms:modified>
</cp:coreProperties>
</file>