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79" r:id="rId5"/>
    <p:sldId id="280" r:id="rId6"/>
    <p:sldId id="260" r:id="rId7"/>
    <p:sldId id="261" r:id="rId8"/>
    <p:sldId id="281" r:id="rId9"/>
    <p:sldId id="262" r:id="rId10"/>
    <p:sldId id="263" r:id="rId11"/>
    <p:sldId id="265" r:id="rId12"/>
    <p:sldId id="266" r:id="rId13"/>
    <p:sldId id="282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  <p:sldId id="278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401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2DF89-57E5-4CEC-88BA-C4E5D4E699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FBF09E-E5AC-4D3B-93C6-915E7138810A}">
      <dgm:prSet/>
      <dgm:spPr/>
      <dgm:t>
        <a:bodyPr/>
        <a:lstStyle/>
        <a:p>
          <a:r>
            <a:rPr lang="it-IT" b="0" i="0"/>
            <a:t>L'idea del sistema che vogliamo progettare mira a risolvere il problema dell'accesso limitato all'istruzione e alla formazione per i meno abbienti e le persone ai margini della società. Vogliamo offrire corsi formativi gratuiti e accessibili a tutti, indipendentemente dal reddito o dal background sociale.</a:t>
          </a:r>
          <a:endParaRPr lang="en-US"/>
        </a:p>
      </dgm:t>
    </dgm:pt>
    <dgm:pt modelId="{DFE91237-B12E-4DC5-965E-D50A497B3580}" type="parTrans" cxnId="{A2CF096C-BE5C-4249-B845-ABAD325EC044}">
      <dgm:prSet/>
      <dgm:spPr/>
      <dgm:t>
        <a:bodyPr/>
        <a:lstStyle/>
        <a:p>
          <a:endParaRPr lang="en-US"/>
        </a:p>
      </dgm:t>
    </dgm:pt>
    <dgm:pt modelId="{C68123D2-D2BF-4137-84B1-C59F5BD1C9D4}" type="sibTrans" cxnId="{A2CF096C-BE5C-4249-B845-ABAD325EC044}">
      <dgm:prSet/>
      <dgm:spPr/>
      <dgm:t>
        <a:bodyPr/>
        <a:lstStyle/>
        <a:p>
          <a:endParaRPr lang="en-US"/>
        </a:p>
      </dgm:t>
    </dgm:pt>
    <dgm:pt modelId="{9F80575B-E099-41C1-92DE-54D7D91BB6FE}">
      <dgm:prSet/>
      <dgm:spPr/>
      <dgm:t>
        <a:bodyPr/>
        <a:lstStyle/>
        <a:p>
          <a:r>
            <a:rPr lang="it-IT" b="0" i="0"/>
            <a:t>Fornire corsi gratuiti e accessibili può ridurre le disparità educative e favorire l'inclusione sociale, offrendo opportunità a chi altrimenti ne sarebbe escluso.</a:t>
          </a:r>
          <a:endParaRPr lang="en-US"/>
        </a:p>
      </dgm:t>
    </dgm:pt>
    <dgm:pt modelId="{A1A38318-2186-4858-8F51-25E8E411A3F4}" type="parTrans" cxnId="{DECE7F91-A633-4796-B8BA-264322A73E83}">
      <dgm:prSet/>
      <dgm:spPr/>
      <dgm:t>
        <a:bodyPr/>
        <a:lstStyle/>
        <a:p>
          <a:endParaRPr lang="en-US"/>
        </a:p>
      </dgm:t>
    </dgm:pt>
    <dgm:pt modelId="{473F5961-0C48-4A74-84B6-6F3D171F1B3E}" type="sibTrans" cxnId="{DECE7F91-A633-4796-B8BA-264322A73E83}">
      <dgm:prSet/>
      <dgm:spPr/>
      <dgm:t>
        <a:bodyPr/>
        <a:lstStyle/>
        <a:p>
          <a:endParaRPr lang="en-US"/>
        </a:p>
      </dgm:t>
    </dgm:pt>
    <dgm:pt modelId="{F72242D1-8443-43D9-A37A-1D9DED2004BC}" type="pres">
      <dgm:prSet presAssocID="{67B2DF89-57E5-4CEC-88BA-C4E5D4E69998}" presName="root" presStyleCnt="0">
        <dgm:presLayoutVars>
          <dgm:dir/>
          <dgm:resizeHandles val="exact"/>
        </dgm:presLayoutVars>
      </dgm:prSet>
      <dgm:spPr/>
    </dgm:pt>
    <dgm:pt modelId="{A3E71CC1-80DF-4338-A7C0-118B7F2C3F3B}" type="pres">
      <dgm:prSet presAssocID="{41FBF09E-E5AC-4D3B-93C6-915E7138810A}" presName="compNode" presStyleCnt="0"/>
      <dgm:spPr/>
    </dgm:pt>
    <dgm:pt modelId="{22889FA6-C8A3-46A5-A05A-634C205F44DB}" type="pres">
      <dgm:prSet presAssocID="{41FBF09E-E5AC-4D3B-93C6-915E7138810A}" presName="bgRect" presStyleLbl="bgShp" presStyleIdx="0" presStyleCnt="2"/>
      <dgm:spPr/>
    </dgm:pt>
    <dgm:pt modelId="{871B75C7-DD0F-4F8C-94BA-24BB69CDC253}" type="pres">
      <dgm:prSet presAssocID="{41FBF09E-E5AC-4D3B-93C6-915E713881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B6BEA88-D9D0-4506-A4E9-34A25C1AF2A9}" type="pres">
      <dgm:prSet presAssocID="{41FBF09E-E5AC-4D3B-93C6-915E7138810A}" presName="spaceRect" presStyleCnt="0"/>
      <dgm:spPr/>
    </dgm:pt>
    <dgm:pt modelId="{E9660D8B-F6EA-4623-9489-07B1165631CF}" type="pres">
      <dgm:prSet presAssocID="{41FBF09E-E5AC-4D3B-93C6-915E7138810A}" presName="parTx" presStyleLbl="revTx" presStyleIdx="0" presStyleCnt="2">
        <dgm:presLayoutVars>
          <dgm:chMax val="0"/>
          <dgm:chPref val="0"/>
        </dgm:presLayoutVars>
      </dgm:prSet>
      <dgm:spPr/>
    </dgm:pt>
    <dgm:pt modelId="{B22AE0C3-12B6-4526-84D2-0AA324EB0731}" type="pres">
      <dgm:prSet presAssocID="{C68123D2-D2BF-4137-84B1-C59F5BD1C9D4}" presName="sibTrans" presStyleCnt="0"/>
      <dgm:spPr/>
    </dgm:pt>
    <dgm:pt modelId="{2CA05012-B062-4B1A-A1EF-80C3E6DE930F}" type="pres">
      <dgm:prSet presAssocID="{9F80575B-E099-41C1-92DE-54D7D91BB6FE}" presName="compNode" presStyleCnt="0"/>
      <dgm:spPr/>
    </dgm:pt>
    <dgm:pt modelId="{7BF51985-F5DA-4DD7-9750-4A6C7C962837}" type="pres">
      <dgm:prSet presAssocID="{9F80575B-E099-41C1-92DE-54D7D91BB6FE}" presName="bgRect" presStyleLbl="bgShp" presStyleIdx="1" presStyleCnt="2"/>
      <dgm:spPr/>
    </dgm:pt>
    <dgm:pt modelId="{15EE733C-ACDE-4ACF-BD4D-FD0275A78645}" type="pres">
      <dgm:prSet presAssocID="{9F80575B-E099-41C1-92DE-54D7D91BB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DE80799A-1857-4F01-86C6-9DCD4563ABAA}" type="pres">
      <dgm:prSet presAssocID="{9F80575B-E099-41C1-92DE-54D7D91BB6FE}" presName="spaceRect" presStyleCnt="0"/>
      <dgm:spPr/>
    </dgm:pt>
    <dgm:pt modelId="{E7683F21-B487-440A-A974-BB8BD35C0397}" type="pres">
      <dgm:prSet presAssocID="{9F80575B-E099-41C1-92DE-54D7D91BB6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087032-19D3-4B12-BC46-E8EA1CF6904C}" type="presOf" srcId="{9F80575B-E099-41C1-92DE-54D7D91BB6FE}" destId="{E7683F21-B487-440A-A974-BB8BD35C0397}" srcOrd="0" destOrd="0" presId="urn:microsoft.com/office/officeart/2018/2/layout/IconVerticalSolidList"/>
    <dgm:cxn modelId="{A2CF096C-BE5C-4249-B845-ABAD325EC044}" srcId="{67B2DF89-57E5-4CEC-88BA-C4E5D4E69998}" destId="{41FBF09E-E5AC-4D3B-93C6-915E7138810A}" srcOrd="0" destOrd="0" parTransId="{DFE91237-B12E-4DC5-965E-D50A497B3580}" sibTransId="{C68123D2-D2BF-4137-84B1-C59F5BD1C9D4}"/>
    <dgm:cxn modelId="{DECE7F91-A633-4796-B8BA-264322A73E83}" srcId="{67B2DF89-57E5-4CEC-88BA-C4E5D4E69998}" destId="{9F80575B-E099-41C1-92DE-54D7D91BB6FE}" srcOrd="1" destOrd="0" parTransId="{A1A38318-2186-4858-8F51-25E8E411A3F4}" sibTransId="{473F5961-0C48-4A74-84B6-6F3D171F1B3E}"/>
    <dgm:cxn modelId="{6D5A83C6-49E1-41E1-97CD-D9C0B542CCBE}" type="presOf" srcId="{41FBF09E-E5AC-4D3B-93C6-915E7138810A}" destId="{E9660D8B-F6EA-4623-9489-07B1165631CF}" srcOrd="0" destOrd="0" presId="urn:microsoft.com/office/officeart/2018/2/layout/IconVerticalSolidList"/>
    <dgm:cxn modelId="{3ED907E5-7E7A-4B82-9A73-2F8E970B1212}" type="presOf" srcId="{67B2DF89-57E5-4CEC-88BA-C4E5D4E69998}" destId="{F72242D1-8443-43D9-A37A-1D9DED2004BC}" srcOrd="0" destOrd="0" presId="urn:microsoft.com/office/officeart/2018/2/layout/IconVerticalSolidList"/>
    <dgm:cxn modelId="{BDCF1C15-1AA3-4F20-87BF-8010B8529313}" type="presParOf" srcId="{F72242D1-8443-43D9-A37A-1D9DED2004BC}" destId="{A3E71CC1-80DF-4338-A7C0-118B7F2C3F3B}" srcOrd="0" destOrd="0" presId="urn:microsoft.com/office/officeart/2018/2/layout/IconVerticalSolidList"/>
    <dgm:cxn modelId="{714A9102-63D1-4CE4-8852-D441F7CB86D1}" type="presParOf" srcId="{A3E71CC1-80DF-4338-A7C0-118B7F2C3F3B}" destId="{22889FA6-C8A3-46A5-A05A-634C205F44DB}" srcOrd="0" destOrd="0" presId="urn:microsoft.com/office/officeart/2018/2/layout/IconVerticalSolidList"/>
    <dgm:cxn modelId="{2770BF1E-C931-4C6B-ABCB-883FE5B59055}" type="presParOf" srcId="{A3E71CC1-80DF-4338-A7C0-118B7F2C3F3B}" destId="{871B75C7-DD0F-4F8C-94BA-24BB69CDC253}" srcOrd="1" destOrd="0" presId="urn:microsoft.com/office/officeart/2018/2/layout/IconVerticalSolidList"/>
    <dgm:cxn modelId="{12F5677F-C3CF-4D2A-9E97-E7B131CBF6C2}" type="presParOf" srcId="{A3E71CC1-80DF-4338-A7C0-118B7F2C3F3B}" destId="{9B6BEA88-D9D0-4506-A4E9-34A25C1AF2A9}" srcOrd="2" destOrd="0" presId="urn:microsoft.com/office/officeart/2018/2/layout/IconVerticalSolidList"/>
    <dgm:cxn modelId="{B46628EA-275C-448C-8487-38609840FC1F}" type="presParOf" srcId="{A3E71CC1-80DF-4338-A7C0-118B7F2C3F3B}" destId="{E9660D8B-F6EA-4623-9489-07B1165631CF}" srcOrd="3" destOrd="0" presId="urn:microsoft.com/office/officeart/2018/2/layout/IconVerticalSolidList"/>
    <dgm:cxn modelId="{61063896-D029-4D20-ABC2-52E39BBB6899}" type="presParOf" srcId="{F72242D1-8443-43D9-A37A-1D9DED2004BC}" destId="{B22AE0C3-12B6-4526-84D2-0AA324EB0731}" srcOrd="1" destOrd="0" presId="urn:microsoft.com/office/officeart/2018/2/layout/IconVerticalSolidList"/>
    <dgm:cxn modelId="{3E160038-E071-4E29-9CAC-9AA8D652E299}" type="presParOf" srcId="{F72242D1-8443-43D9-A37A-1D9DED2004BC}" destId="{2CA05012-B062-4B1A-A1EF-80C3E6DE930F}" srcOrd="2" destOrd="0" presId="urn:microsoft.com/office/officeart/2018/2/layout/IconVerticalSolidList"/>
    <dgm:cxn modelId="{856D42C6-1175-45AD-B9DF-B1AE2C508D5D}" type="presParOf" srcId="{2CA05012-B062-4B1A-A1EF-80C3E6DE930F}" destId="{7BF51985-F5DA-4DD7-9750-4A6C7C962837}" srcOrd="0" destOrd="0" presId="urn:microsoft.com/office/officeart/2018/2/layout/IconVerticalSolidList"/>
    <dgm:cxn modelId="{9C4115EF-651D-44BF-BF55-20B26EB849A4}" type="presParOf" srcId="{2CA05012-B062-4B1A-A1EF-80C3E6DE930F}" destId="{15EE733C-ACDE-4ACF-BD4D-FD0275A78645}" srcOrd="1" destOrd="0" presId="urn:microsoft.com/office/officeart/2018/2/layout/IconVerticalSolidList"/>
    <dgm:cxn modelId="{621747C7-209F-4ADA-BDA6-C6FBE0E32127}" type="presParOf" srcId="{2CA05012-B062-4B1A-A1EF-80C3E6DE930F}" destId="{DE80799A-1857-4F01-86C6-9DCD4563ABAA}" srcOrd="2" destOrd="0" presId="urn:microsoft.com/office/officeart/2018/2/layout/IconVerticalSolidList"/>
    <dgm:cxn modelId="{3B3225D2-4C01-4F44-A441-0D2DD259CB02}" type="presParOf" srcId="{2CA05012-B062-4B1A-A1EF-80C3E6DE930F}" destId="{E7683F21-B487-440A-A974-BB8BD35C0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2FF057-E3CD-4474-8BBC-4A4A7F0D8B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F04CF-FBF8-4911-8D7D-60426DF2D26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Navigazione e Accesso:</a:t>
          </a:r>
          <a:r>
            <a:rPr lang="it-IT"/>
            <a:t> Gli utenti trovano facile navigare nell'applicazione e accedere ai propri corsi tramite la navbar.</a:t>
          </a:r>
          <a:endParaRPr lang="en-US"/>
        </a:p>
      </dgm:t>
    </dgm:pt>
    <dgm:pt modelId="{9048D43B-37C8-4A91-9777-FDBEB5CC1D65}" type="parTrans" cxnId="{8798F2B9-5E34-4141-AB20-C167F681285B}">
      <dgm:prSet/>
      <dgm:spPr/>
      <dgm:t>
        <a:bodyPr/>
        <a:lstStyle/>
        <a:p>
          <a:endParaRPr lang="en-US"/>
        </a:p>
      </dgm:t>
    </dgm:pt>
    <dgm:pt modelId="{36CC160C-E2E0-40DD-B944-EF524576D5F9}" type="sibTrans" cxnId="{8798F2B9-5E34-4141-AB20-C167F681285B}">
      <dgm:prSet/>
      <dgm:spPr/>
      <dgm:t>
        <a:bodyPr/>
        <a:lstStyle/>
        <a:p>
          <a:endParaRPr lang="en-US"/>
        </a:p>
      </dgm:t>
    </dgm:pt>
    <dgm:pt modelId="{3F7A0F2E-B4EA-4374-ADB2-31582402AF6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Ricerca di Corsi:</a:t>
          </a:r>
          <a:r>
            <a:rPr lang="it-IT"/>
            <a:t> La funzionalità di ricerca è intuitiva e fornisce risultati rilevanti quando gli utenti cercano corsi specifici.</a:t>
          </a:r>
          <a:endParaRPr lang="en-US"/>
        </a:p>
      </dgm:t>
    </dgm:pt>
    <dgm:pt modelId="{D25D243C-75FB-4854-8B0D-500107330BF1}" type="parTrans" cxnId="{C89EE89F-8325-4215-BB7B-5FFCFF57AE54}">
      <dgm:prSet/>
      <dgm:spPr/>
      <dgm:t>
        <a:bodyPr/>
        <a:lstStyle/>
        <a:p>
          <a:endParaRPr lang="en-US"/>
        </a:p>
      </dgm:t>
    </dgm:pt>
    <dgm:pt modelId="{B9569194-CC27-4B27-9755-82B27B7D696D}" type="sibTrans" cxnId="{C89EE89F-8325-4215-BB7B-5FFCFF57AE54}">
      <dgm:prSet/>
      <dgm:spPr/>
      <dgm:t>
        <a:bodyPr/>
        <a:lstStyle/>
        <a:p>
          <a:endParaRPr lang="en-US"/>
        </a:p>
      </dgm:t>
    </dgm:pt>
    <dgm:pt modelId="{642820F5-BFF4-4EBF-BCDA-D6767275BE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Iscrizione a Nuovi Corsi:</a:t>
          </a:r>
          <a:r>
            <a:rPr lang="it-IT"/>
            <a:t> Gli utenti possono facilmente iscriversi a nuovi corsi di interesse direttamente dai risultati della ricerca.</a:t>
          </a:r>
          <a:endParaRPr lang="en-US"/>
        </a:p>
      </dgm:t>
    </dgm:pt>
    <dgm:pt modelId="{1C160DF3-C61F-43A4-AEF8-2547DB26DC6A}" type="parTrans" cxnId="{B054A26F-3879-4B18-A361-EED19A37E752}">
      <dgm:prSet/>
      <dgm:spPr/>
      <dgm:t>
        <a:bodyPr/>
        <a:lstStyle/>
        <a:p>
          <a:endParaRPr lang="en-US"/>
        </a:p>
      </dgm:t>
    </dgm:pt>
    <dgm:pt modelId="{8C92BE60-1F78-4560-99EB-5B36FBBF12C9}" type="sibTrans" cxnId="{B054A26F-3879-4B18-A361-EED19A37E752}">
      <dgm:prSet/>
      <dgm:spPr/>
      <dgm:t>
        <a:bodyPr/>
        <a:lstStyle/>
        <a:p>
          <a:endParaRPr lang="en-US"/>
        </a:p>
      </dgm:t>
    </dgm:pt>
    <dgm:pt modelId="{81B2EF5D-7EDD-4CF7-AD98-F2CD0B8BEE0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Partecipazione alle Lezioni:</a:t>
          </a:r>
          <a:r>
            <a:rPr lang="it-IT"/>
            <a:t> Gli utenti possono partecipare facilmente alle lezioni in corso attraverso opzioni chiare nella pagina del corso.</a:t>
          </a:r>
          <a:endParaRPr lang="en-US"/>
        </a:p>
      </dgm:t>
    </dgm:pt>
    <dgm:pt modelId="{E4C5E766-03CF-4831-A3C9-E485B8383AFF}" type="parTrans" cxnId="{1DEDE002-C5D3-45C2-8591-20C0F11A8B6E}">
      <dgm:prSet/>
      <dgm:spPr/>
      <dgm:t>
        <a:bodyPr/>
        <a:lstStyle/>
        <a:p>
          <a:endParaRPr lang="en-US"/>
        </a:p>
      </dgm:t>
    </dgm:pt>
    <dgm:pt modelId="{D3F3B92B-0BFF-437A-9B8C-A32FE4831E09}" type="sibTrans" cxnId="{1DEDE002-C5D3-45C2-8591-20C0F11A8B6E}">
      <dgm:prSet/>
      <dgm:spPr/>
      <dgm:t>
        <a:bodyPr/>
        <a:lstStyle/>
        <a:p>
          <a:endParaRPr lang="en-US"/>
        </a:p>
      </dgm:t>
    </dgm:pt>
    <dgm:pt modelId="{2F5BA5D4-B330-40BA-BB15-AF1EA9E517D1}" type="pres">
      <dgm:prSet presAssocID="{122FF057-E3CD-4474-8BBC-4A4A7F0D8B39}" presName="root" presStyleCnt="0">
        <dgm:presLayoutVars>
          <dgm:dir/>
          <dgm:resizeHandles val="exact"/>
        </dgm:presLayoutVars>
      </dgm:prSet>
      <dgm:spPr/>
    </dgm:pt>
    <dgm:pt modelId="{D94357D6-A977-4044-809D-AEFF795343BA}" type="pres">
      <dgm:prSet presAssocID="{203F04CF-FBF8-4911-8D7D-60426DF2D264}" presName="compNode" presStyleCnt="0"/>
      <dgm:spPr/>
    </dgm:pt>
    <dgm:pt modelId="{E88B701B-1A66-412B-A0E9-4ADA98E8075F}" type="pres">
      <dgm:prSet presAssocID="{203F04CF-FBF8-4911-8D7D-60426DF2D264}" presName="bgRect" presStyleLbl="bgShp" presStyleIdx="0" presStyleCnt="4"/>
      <dgm:spPr/>
    </dgm:pt>
    <dgm:pt modelId="{EA8AE759-8D0C-4516-B1B2-4AD7C713F350}" type="pres">
      <dgm:prSet presAssocID="{203F04CF-FBF8-4911-8D7D-60426DF2D2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0767131-8EC6-4425-8084-AA8234DA8138}" type="pres">
      <dgm:prSet presAssocID="{203F04CF-FBF8-4911-8D7D-60426DF2D264}" presName="spaceRect" presStyleCnt="0"/>
      <dgm:spPr/>
    </dgm:pt>
    <dgm:pt modelId="{7B22BBE2-2D38-444D-87A3-7C1DD2DB12EF}" type="pres">
      <dgm:prSet presAssocID="{203F04CF-FBF8-4911-8D7D-60426DF2D264}" presName="parTx" presStyleLbl="revTx" presStyleIdx="0" presStyleCnt="4">
        <dgm:presLayoutVars>
          <dgm:chMax val="0"/>
          <dgm:chPref val="0"/>
        </dgm:presLayoutVars>
      </dgm:prSet>
      <dgm:spPr/>
    </dgm:pt>
    <dgm:pt modelId="{78411D36-9D36-4AA1-A722-6776EF19F929}" type="pres">
      <dgm:prSet presAssocID="{36CC160C-E2E0-40DD-B944-EF524576D5F9}" presName="sibTrans" presStyleCnt="0"/>
      <dgm:spPr/>
    </dgm:pt>
    <dgm:pt modelId="{BC9AC4A5-906B-4E74-8AA9-167DC0C03289}" type="pres">
      <dgm:prSet presAssocID="{3F7A0F2E-B4EA-4374-ADB2-31582402AF6E}" presName="compNode" presStyleCnt="0"/>
      <dgm:spPr/>
    </dgm:pt>
    <dgm:pt modelId="{CD2B3740-DAFC-4F20-80CA-347FB4B0C31D}" type="pres">
      <dgm:prSet presAssocID="{3F7A0F2E-B4EA-4374-ADB2-31582402AF6E}" presName="bgRect" presStyleLbl="bgShp" presStyleIdx="1" presStyleCnt="4"/>
      <dgm:spPr/>
    </dgm:pt>
    <dgm:pt modelId="{15773804-5A8A-416F-B2E9-E3050645E4D1}" type="pres">
      <dgm:prSet presAssocID="{3F7A0F2E-B4EA-4374-ADB2-31582402AF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F31211-174C-461F-BA7A-073010CF6D05}" type="pres">
      <dgm:prSet presAssocID="{3F7A0F2E-B4EA-4374-ADB2-31582402AF6E}" presName="spaceRect" presStyleCnt="0"/>
      <dgm:spPr/>
    </dgm:pt>
    <dgm:pt modelId="{6B73C168-EE00-4616-BB69-4ED67AF7B295}" type="pres">
      <dgm:prSet presAssocID="{3F7A0F2E-B4EA-4374-ADB2-31582402AF6E}" presName="parTx" presStyleLbl="revTx" presStyleIdx="1" presStyleCnt="4">
        <dgm:presLayoutVars>
          <dgm:chMax val="0"/>
          <dgm:chPref val="0"/>
        </dgm:presLayoutVars>
      </dgm:prSet>
      <dgm:spPr/>
    </dgm:pt>
    <dgm:pt modelId="{338D9DCE-06CF-48A0-B107-6A4C604B6733}" type="pres">
      <dgm:prSet presAssocID="{B9569194-CC27-4B27-9755-82B27B7D696D}" presName="sibTrans" presStyleCnt="0"/>
      <dgm:spPr/>
    </dgm:pt>
    <dgm:pt modelId="{B4B7598E-433E-449E-A856-2841FC0AAB3D}" type="pres">
      <dgm:prSet presAssocID="{642820F5-BFF4-4EBF-BCDA-D6767275BED2}" presName="compNode" presStyleCnt="0"/>
      <dgm:spPr/>
    </dgm:pt>
    <dgm:pt modelId="{C8BE79D5-9E9E-48BB-B5F9-19D33025F9B0}" type="pres">
      <dgm:prSet presAssocID="{642820F5-BFF4-4EBF-BCDA-D6767275BED2}" presName="bgRect" presStyleLbl="bgShp" presStyleIdx="2" presStyleCnt="4"/>
      <dgm:spPr/>
    </dgm:pt>
    <dgm:pt modelId="{F4B9DCF2-4337-46BF-BDD6-7F759513C817}" type="pres">
      <dgm:prSet presAssocID="{642820F5-BFF4-4EBF-BCDA-D6767275BE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cerca"/>
        </a:ext>
      </dgm:extLst>
    </dgm:pt>
    <dgm:pt modelId="{7804B9A4-D1B8-40DA-A157-225941E5E9AA}" type="pres">
      <dgm:prSet presAssocID="{642820F5-BFF4-4EBF-BCDA-D6767275BED2}" presName="spaceRect" presStyleCnt="0"/>
      <dgm:spPr/>
    </dgm:pt>
    <dgm:pt modelId="{EEA011E1-D54A-4BFD-A021-9799912494FE}" type="pres">
      <dgm:prSet presAssocID="{642820F5-BFF4-4EBF-BCDA-D6767275BED2}" presName="parTx" presStyleLbl="revTx" presStyleIdx="2" presStyleCnt="4">
        <dgm:presLayoutVars>
          <dgm:chMax val="0"/>
          <dgm:chPref val="0"/>
        </dgm:presLayoutVars>
      </dgm:prSet>
      <dgm:spPr/>
    </dgm:pt>
    <dgm:pt modelId="{B8E89309-351D-4761-9842-BA262C8524CC}" type="pres">
      <dgm:prSet presAssocID="{8C92BE60-1F78-4560-99EB-5B36FBBF12C9}" presName="sibTrans" presStyleCnt="0"/>
      <dgm:spPr/>
    </dgm:pt>
    <dgm:pt modelId="{9C1D51A3-651F-411C-B0A4-88A2CC7E8194}" type="pres">
      <dgm:prSet presAssocID="{81B2EF5D-7EDD-4CF7-AD98-F2CD0B8BEE0B}" presName="compNode" presStyleCnt="0"/>
      <dgm:spPr/>
    </dgm:pt>
    <dgm:pt modelId="{E5BE5662-5A99-413D-9B81-9658D789CCDD}" type="pres">
      <dgm:prSet presAssocID="{81B2EF5D-7EDD-4CF7-AD98-F2CD0B8BEE0B}" presName="bgRect" presStyleLbl="bgShp" presStyleIdx="3" presStyleCnt="4"/>
      <dgm:spPr/>
    </dgm:pt>
    <dgm:pt modelId="{8070CBED-87D3-42EC-B65E-2A307DC779DA}" type="pres">
      <dgm:prSet presAssocID="{81B2EF5D-7EDD-4CF7-AD98-F2CD0B8BEE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CF5E3220-2935-4091-A5BE-CE63B186EABC}" type="pres">
      <dgm:prSet presAssocID="{81B2EF5D-7EDD-4CF7-AD98-F2CD0B8BEE0B}" presName="spaceRect" presStyleCnt="0"/>
      <dgm:spPr/>
    </dgm:pt>
    <dgm:pt modelId="{A9B3B33A-040D-4059-9E0A-728A708B05C1}" type="pres">
      <dgm:prSet presAssocID="{81B2EF5D-7EDD-4CF7-AD98-F2CD0B8BEE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EDE002-C5D3-45C2-8591-20C0F11A8B6E}" srcId="{122FF057-E3CD-4474-8BBC-4A4A7F0D8B39}" destId="{81B2EF5D-7EDD-4CF7-AD98-F2CD0B8BEE0B}" srcOrd="3" destOrd="0" parTransId="{E4C5E766-03CF-4831-A3C9-E485B8383AFF}" sibTransId="{D3F3B92B-0BFF-437A-9B8C-A32FE4831E09}"/>
    <dgm:cxn modelId="{17D7B315-1D0C-4D6D-9CCA-0ABE283A968E}" type="presOf" srcId="{122FF057-E3CD-4474-8BBC-4A4A7F0D8B39}" destId="{2F5BA5D4-B330-40BA-BB15-AF1EA9E517D1}" srcOrd="0" destOrd="0" presId="urn:microsoft.com/office/officeart/2018/2/layout/IconVerticalSolidList"/>
    <dgm:cxn modelId="{DDE68D5E-79DD-4233-98D0-E9235F379F69}" type="presOf" srcId="{3F7A0F2E-B4EA-4374-ADB2-31582402AF6E}" destId="{6B73C168-EE00-4616-BB69-4ED67AF7B295}" srcOrd="0" destOrd="0" presId="urn:microsoft.com/office/officeart/2018/2/layout/IconVerticalSolidList"/>
    <dgm:cxn modelId="{B054A26F-3879-4B18-A361-EED19A37E752}" srcId="{122FF057-E3CD-4474-8BBC-4A4A7F0D8B39}" destId="{642820F5-BFF4-4EBF-BCDA-D6767275BED2}" srcOrd="2" destOrd="0" parTransId="{1C160DF3-C61F-43A4-AEF8-2547DB26DC6A}" sibTransId="{8C92BE60-1F78-4560-99EB-5B36FBBF12C9}"/>
    <dgm:cxn modelId="{C89EE89F-8325-4215-BB7B-5FFCFF57AE54}" srcId="{122FF057-E3CD-4474-8BBC-4A4A7F0D8B39}" destId="{3F7A0F2E-B4EA-4374-ADB2-31582402AF6E}" srcOrd="1" destOrd="0" parTransId="{D25D243C-75FB-4854-8B0D-500107330BF1}" sibTransId="{B9569194-CC27-4B27-9755-82B27B7D696D}"/>
    <dgm:cxn modelId="{D2A1C3B9-4657-4C7B-B829-0F836776A084}" type="presOf" srcId="{642820F5-BFF4-4EBF-BCDA-D6767275BED2}" destId="{EEA011E1-D54A-4BFD-A021-9799912494FE}" srcOrd="0" destOrd="0" presId="urn:microsoft.com/office/officeart/2018/2/layout/IconVerticalSolidList"/>
    <dgm:cxn modelId="{8798F2B9-5E34-4141-AB20-C167F681285B}" srcId="{122FF057-E3CD-4474-8BBC-4A4A7F0D8B39}" destId="{203F04CF-FBF8-4911-8D7D-60426DF2D264}" srcOrd="0" destOrd="0" parTransId="{9048D43B-37C8-4A91-9777-FDBEB5CC1D65}" sibTransId="{36CC160C-E2E0-40DD-B944-EF524576D5F9}"/>
    <dgm:cxn modelId="{7B39DECA-8A5C-439B-A17A-5C4B7E0440CA}" type="presOf" srcId="{203F04CF-FBF8-4911-8D7D-60426DF2D264}" destId="{7B22BBE2-2D38-444D-87A3-7C1DD2DB12EF}" srcOrd="0" destOrd="0" presId="urn:microsoft.com/office/officeart/2018/2/layout/IconVerticalSolidList"/>
    <dgm:cxn modelId="{9ECA5ED4-DE84-4C2A-A4BD-44ABAAC0C16B}" type="presOf" srcId="{81B2EF5D-7EDD-4CF7-AD98-F2CD0B8BEE0B}" destId="{A9B3B33A-040D-4059-9E0A-728A708B05C1}" srcOrd="0" destOrd="0" presId="urn:microsoft.com/office/officeart/2018/2/layout/IconVerticalSolidList"/>
    <dgm:cxn modelId="{1AB9DCB3-31F1-4B23-9929-AB88BC0DE0F6}" type="presParOf" srcId="{2F5BA5D4-B330-40BA-BB15-AF1EA9E517D1}" destId="{D94357D6-A977-4044-809D-AEFF795343BA}" srcOrd="0" destOrd="0" presId="urn:microsoft.com/office/officeart/2018/2/layout/IconVerticalSolidList"/>
    <dgm:cxn modelId="{0EEDB763-942A-4ACD-BFF4-42A500DFFEA7}" type="presParOf" srcId="{D94357D6-A977-4044-809D-AEFF795343BA}" destId="{E88B701B-1A66-412B-A0E9-4ADA98E8075F}" srcOrd="0" destOrd="0" presId="urn:microsoft.com/office/officeart/2018/2/layout/IconVerticalSolidList"/>
    <dgm:cxn modelId="{980DE1F6-6BD9-415B-BD0A-D88A7ACC049D}" type="presParOf" srcId="{D94357D6-A977-4044-809D-AEFF795343BA}" destId="{EA8AE759-8D0C-4516-B1B2-4AD7C713F350}" srcOrd="1" destOrd="0" presId="urn:microsoft.com/office/officeart/2018/2/layout/IconVerticalSolidList"/>
    <dgm:cxn modelId="{263B57F6-C40C-49B2-B0BB-1A80D470D33D}" type="presParOf" srcId="{D94357D6-A977-4044-809D-AEFF795343BA}" destId="{00767131-8EC6-4425-8084-AA8234DA8138}" srcOrd="2" destOrd="0" presId="urn:microsoft.com/office/officeart/2018/2/layout/IconVerticalSolidList"/>
    <dgm:cxn modelId="{FFCC716F-C20F-492F-8F93-48DAFD954C5A}" type="presParOf" srcId="{D94357D6-A977-4044-809D-AEFF795343BA}" destId="{7B22BBE2-2D38-444D-87A3-7C1DD2DB12EF}" srcOrd="3" destOrd="0" presId="urn:microsoft.com/office/officeart/2018/2/layout/IconVerticalSolidList"/>
    <dgm:cxn modelId="{215B005A-B75C-4B0F-803F-C685B12AD027}" type="presParOf" srcId="{2F5BA5D4-B330-40BA-BB15-AF1EA9E517D1}" destId="{78411D36-9D36-4AA1-A722-6776EF19F929}" srcOrd="1" destOrd="0" presId="urn:microsoft.com/office/officeart/2018/2/layout/IconVerticalSolidList"/>
    <dgm:cxn modelId="{185F983A-116A-4D66-BC69-3E9078FE4BC6}" type="presParOf" srcId="{2F5BA5D4-B330-40BA-BB15-AF1EA9E517D1}" destId="{BC9AC4A5-906B-4E74-8AA9-167DC0C03289}" srcOrd="2" destOrd="0" presId="urn:microsoft.com/office/officeart/2018/2/layout/IconVerticalSolidList"/>
    <dgm:cxn modelId="{92DBBC78-3892-486F-AF9F-F24541B9F483}" type="presParOf" srcId="{BC9AC4A5-906B-4E74-8AA9-167DC0C03289}" destId="{CD2B3740-DAFC-4F20-80CA-347FB4B0C31D}" srcOrd="0" destOrd="0" presId="urn:microsoft.com/office/officeart/2018/2/layout/IconVerticalSolidList"/>
    <dgm:cxn modelId="{3F2B7ED2-E436-4EDC-9435-D56FBD30A9C0}" type="presParOf" srcId="{BC9AC4A5-906B-4E74-8AA9-167DC0C03289}" destId="{15773804-5A8A-416F-B2E9-E3050645E4D1}" srcOrd="1" destOrd="0" presId="urn:microsoft.com/office/officeart/2018/2/layout/IconVerticalSolidList"/>
    <dgm:cxn modelId="{91E2D731-0268-436D-813F-E19203400CAA}" type="presParOf" srcId="{BC9AC4A5-906B-4E74-8AA9-167DC0C03289}" destId="{DAF31211-174C-461F-BA7A-073010CF6D05}" srcOrd="2" destOrd="0" presId="urn:microsoft.com/office/officeart/2018/2/layout/IconVerticalSolidList"/>
    <dgm:cxn modelId="{ADFCDC80-BF86-4189-A5BF-3D9EA756ED9B}" type="presParOf" srcId="{BC9AC4A5-906B-4E74-8AA9-167DC0C03289}" destId="{6B73C168-EE00-4616-BB69-4ED67AF7B295}" srcOrd="3" destOrd="0" presId="urn:microsoft.com/office/officeart/2018/2/layout/IconVerticalSolidList"/>
    <dgm:cxn modelId="{8957C24D-B687-400E-8AE4-EECACAE236EF}" type="presParOf" srcId="{2F5BA5D4-B330-40BA-BB15-AF1EA9E517D1}" destId="{338D9DCE-06CF-48A0-B107-6A4C604B6733}" srcOrd="3" destOrd="0" presId="urn:microsoft.com/office/officeart/2018/2/layout/IconVerticalSolidList"/>
    <dgm:cxn modelId="{7C5FCE0C-D4B9-46F8-B6CA-0A0AB4154A97}" type="presParOf" srcId="{2F5BA5D4-B330-40BA-BB15-AF1EA9E517D1}" destId="{B4B7598E-433E-449E-A856-2841FC0AAB3D}" srcOrd="4" destOrd="0" presId="urn:microsoft.com/office/officeart/2018/2/layout/IconVerticalSolidList"/>
    <dgm:cxn modelId="{A000E387-6CBC-47DE-945B-287F738F4756}" type="presParOf" srcId="{B4B7598E-433E-449E-A856-2841FC0AAB3D}" destId="{C8BE79D5-9E9E-48BB-B5F9-19D33025F9B0}" srcOrd="0" destOrd="0" presId="urn:microsoft.com/office/officeart/2018/2/layout/IconVerticalSolidList"/>
    <dgm:cxn modelId="{F6F33D39-107D-467E-9704-14BDBF14245E}" type="presParOf" srcId="{B4B7598E-433E-449E-A856-2841FC0AAB3D}" destId="{F4B9DCF2-4337-46BF-BDD6-7F759513C817}" srcOrd="1" destOrd="0" presId="urn:microsoft.com/office/officeart/2018/2/layout/IconVerticalSolidList"/>
    <dgm:cxn modelId="{FEF9D302-E090-4334-945E-BA68A30DF584}" type="presParOf" srcId="{B4B7598E-433E-449E-A856-2841FC0AAB3D}" destId="{7804B9A4-D1B8-40DA-A157-225941E5E9AA}" srcOrd="2" destOrd="0" presId="urn:microsoft.com/office/officeart/2018/2/layout/IconVerticalSolidList"/>
    <dgm:cxn modelId="{B6AF8BE4-0536-46A9-9241-F01498584AF2}" type="presParOf" srcId="{B4B7598E-433E-449E-A856-2841FC0AAB3D}" destId="{EEA011E1-D54A-4BFD-A021-9799912494FE}" srcOrd="3" destOrd="0" presId="urn:microsoft.com/office/officeart/2018/2/layout/IconVerticalSolidList"/>
    <dgm:cxn modelId="{50453E97-53EF-4B61-B45B-5AB549B36600}" type="presParOf" srcId="{2F5BA5D4-B330-40BA-BB15-AF1EA9E517D1}" destId="{B8E89309-351D-4761-9842-BA262C8524CC}" srcOrd="5" destOrd="0" presId="urn:microsoft.com/office/officeart/2018/2/layout/IconVerticalSolidList"/>
    <dgm:cxn modelId="{13B4FA4A-61B4-479C-8D4F-50CE7D1B939B}" type="presParOf" srcId="{2F5BA5D4-B330-40BA-BB15-AF1EA9E517D1}" destId="{9C1D51A3-651F-411C-B0A4-88A2CC7E8194}" srcOrd="6" destOrd="0" presId="urn:microsoft.com/office/officeart/2018/2/layout/IconVerticalSolidList"/>
    <dgm:cxn modelId="{8CD9D709-35A7-4713-BDB5-AF8CF304FE65}" type="presParOf" srcId="{9C1D51A3-651F-411C-B0A4-88A2CC7E8194}" destId="{E5BE5662-5A99-413D-9B81-9658D789CCDD}" srcOrd="0" destOrd="0" presId="urn:microsoft.com/office/officeart/2018/2/layout/IconVerticalSolidList"/>
    <dgm:cxn modelId="{8A8CA2D2-C47F-4041-9FC8-9CBAAAF1A942}" type="presParOf" srcId="{9C1D51A3-651F-411C-B0A4-88A2CC7E8194}" destId="{8070CBED-87D3-42EC-B65E-2A307DC779DA}" srcOrd="1" destOrd="0" presId="urn:microsoft.com/office/officeart/2018/2/layout/IconVerticalSolidList"/>
    <dgm:cxn modelId="{6397FC79-4D00-4744-9E3B-7D6A74983F71}" type="presParOf" srcId="{9C1D51A3-651F-411C-B0A4-88A2CC7E8194}" destId="{CF5E3220-2935-4091-A5BE-CE63B186EABC}" srcOrd="2" destOrd="0" presId="urn:microsoft.com/office/officeart/2018/2/layout/IconVerticalSolidList"/>
    <dgm:cxn modelId="{10F2F19F-4B7B-44E6-8230-A4DED8D9481D}" type="presParOf" srcId="{9C1D51A3-651F-411C-B0A4-88A2CC7E8194}" destId="{A9B3B33A-040D-4059-9E0A-728A708B05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267C46-A050-4F40-81BA-F8EC511F6AC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23A16-195A-41BB-9496-3298538BDB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Task 1:  Accesso ai corsi</a:t>
          </a:r>
          <a:endParaRPr lang="en-US" dirty="0"/>
        </a:p>
      </dgm:t>
    </dgm:pt>
    <dgm:pt modelId="{46E289F5-F047-49A0-956B-8D6EFD9C0136}" type="parTrans" cxnId="{9B163B56-C500-418E-91D6-968CD86641FA}">
      <dgm:prSet/>
      <dgm:spPr/>
      <dgm:t>
        <a:bodyPr/>
        <a:lstStyle/>
        <a:p>
          <a:endParaRPr lang="en-US"/>
        </a:p>
      </dgm:t>
    </dgm:pt>
    <dgm:pt modelId="{2628A88A-6414-427C-B4DA-33ABE932D6C9}" type="sibTrans" cxnId="{9B163B56-C500-418E-91D6-968CD86641FA}">
      <dgm:prSet/>
      <dgm:spPr/>
      <dgm:t>
        <a:bodyPr/>
        <a:lstStyle/>
        <a:p>
          <a:endParaRPr lang="en-US"/>
        </a:p>
      </dgm:t>
    </dgm:pt>
    <dgm:pt modelId="{FF391445-AB01-430A-BA91-827F712BFB9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Mancanza dei filtri di ricerca.</a:t>
          </a:r>
          <a:endParaRPr lang="en-US" dirty="0"/>
        </a:p>
      </dgm:t>
    </dgm:pt>
    <dgm:pt modelId="{253C0851-8212-4DC8-8843-565CD7B2F65D}" type="parTrans" cxnId="{D1BADD8C-FB26-476C-A8A5-F65D82A511A4}">
      <dgm:prSet/>
      <dgm:spPr/>
      <dgm:t>
        <a:bodyPr/>
        <a:lstStyle/>
        <a:p>
          <a:endParaRPr lang="en-US"/>
        </a:p>
      </dgm:t>
    </dgm:pt>
    <dgm:pt modelId="{28B7F694-E63C-4034-A284-C0E6A2F17C70}" type="sibTrans" cxnId="{D1BADD8C-FB26-476C-A8A5-F65D82A511A4}">
      <dgm:prSet/>
      <dgm:spPr/>
      <dgm:t>
        <a:bodyPr/>
        <a:lstStyle/>
        <a:p>
          <a:endParaRPr lang="en-US"/>
        </a:p>
      </dgm:t>
    </dgm:pt>
    <dgm:pt modelId="{48232EE7-1F1C-46CE-95F5-4D12B4F7316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Dopo aver selezionato un corso, l'utente potrebbe non ricevere un feedback chiaro su quale corso è stato selezionato o sulle azioni disponibili all'interno del corso.</a:t>
          </a:r>
          <a:endParaRPr lang="en-US" dirty="0"/>
        </a:p>
      </dgm:t>
    </dgm:pt>
    <dgm:pt modelId="{9059018B-911F-464E-9795-578574520F28}" type="parTrans" cxnId="{9C3D3E40-91CB-4794-A16A-8AB96406962D}">
      <dgm:prSet/>
      <dgm:spPr/>
      <dgm:t>
        <a:bodyPr/>
        <a:lstStyle/>
        <a:p>
          <a:endParaRPr lang="en-US"/>
        </a:p>
      </dgm:t>
    </dgm:pt>
    <dgm:pt modelId="{CDE6298C-3CB5-4A47-A6EC-A15A1B2F26AF}" type="sibTrans" cxnId="{9C3D3E40-91CB-4794-A16A-8AB96406962D}">
      <dgm:prSet/>
      <dgm:spPr/>
      <dgm:t>
        <a:bodyPr/>
        <a:lstStyle/>
        <a:p>
          <a:endParaRPr lang="en-US"/>
        </a:p>
      </dgm:t>
    </dgm:pt>
    <dgm:pt modelId="{794C58D5-27F1-493D-A951-00E89510B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Task 2:  Ricerca Corsi</a:t>
          </a:r>
          <a:endParaRPr lang="en-US" dirty="0"/>
        </a:p>
      </dgm:t>
    </dgm:pt>
    <dgm:pt modelId="{128F4969-2720-4D0A-A41C-E73F3D2D4CDD}" type="parTrans" cxnId="{39F94AA8-E728-4C50-91DF-E05A616D4213}">
      <dgm:prSet/>
      <dgm:spPr/>
      <dgm:t>
        <a:bodyPr/>
        <a:lstStyle/>
        <a:p>
          <a:endParaRPr lang="en-US"/>
        </a:p>
      </dgm:t>
    </dgm:pt>
    <dgm:pt modelId="{1E636BC4-1780-41EC-988D-4D1DD013894C}" type="sibTrans" cxnId="{39F94AA8-E728-4C50-91DF-E05A616D4213}">
      <dgm:prSet/>
      <dgm:spPr/>
      <dgm:t>
        <a:bodyPr/>
        <a:lstStyle/>
        <a:p>
          <a:endParaRPr lang="en-US"/>
        </a:p>
      </dgm:t>
    </dgm:pt>
    <dgm:pt modelId="{74DAE9FA-0C89-433D-9C59-9FEC4BD3058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Suggested</a:t>
          </a:r>
          <a:r>
            <a:rPr lang="it-IT" dirty="0"/>
            <a:t> </a:t>
          </a:r>
          <a:r>
            <a:rPr lang="it-IT" dirty="0" err="1"/>
            <a:t>search</a:t>
          </a:r>
          <a:r>
            <a:rPr lang="it-IT" dirty="0"/>
            <a:t>.</a:t>
          </a:r>
          <a:endParaRPr lang="en-US" dirty="0"/>
        </a:p>
      </dgm:t>
    </dgm:pt>
    <dgm:pt modelId="{BAEAADC2-EA53-4A33-B47D-404DEE122B4B}" type="parTrans" cxnId="{A89B3BAF-BF36-46B4-AA53-96672C1F354B}">
      <dgm:prSet/>
      <dgm:spPr/>
      <dgm:t>
        <a:bodyPr/>
        <a:lstStyle/>
        <a:p>
          <a:endParaRPr lang="en-US"/>
        </a:p>
      </dgm:t>
    </dgm:pt>
    <dgm:pt modelId="{FB314CE2-F1A9-4F34-815B-8E5846B9D45A}" type="sibTrans" cxnId="{A89B3BAF-BF36-46B4-AA53-96672C1F354B}">
      <dgm:prSet/>
      <dgm:spPr/>
      <dgm:t>
        <a:bodyPr/>
        <a:lstStyle/>
        <a:p>
          <a:endParaRPr lang="en-US"/>
        </a:p>
      </dgm:t>
    </dgm:pt>
    <dgm:pt modelId="{EBAE1AFD-19A6-446F-AD0C-0719A0069B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Task 3: Partecipazione alle Lezioni</a:t>
          </a:r>
          <a:endParaRPr lang="en-US"/>
        </a:p>
      </dgm:t>
    </dgm:pt>
    <dgm:pt modelId="{A6FE4153-0710-447D-A0A1-4851687A4B07}" type="parTrans" cxnId="{B3D94AE2-B51F-4BB5-A825-8603FEE2B42B}">
      <dgm:prSet/>
      <dgm:spPr/>
      <dgm:t>
        <a:bodyPr/>
        <a:lstStyle/>
        <a:p>
          <a:endParaRPr lang="en-US"/>
        </a:p>
      </dgm:t>
    </dgm:pt>
    <dgm:pt modelId="{EF2848DC-D355-4973-AF47-4184281CCD5A}" type="sibTrans" cxnId="{B3D94AE2-B51F-4BB5-A825-8603FEE2B42B}">
      <dgm:prSet/>
      <dgm:spPr/>
      <dgm:t>
        <a:bodyPr/>
        <a:lstStyle/>
        <a:p>
          <a:endParaRPr lang="en-US"/>
        </a:p>
      </dgm:t>
    </dgm:pt>
    <dgm:pt modelId="{5367F11F-E258-46C5-AD3C-66A7C2C423E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Traccia dei compiti particolarmente difficile da comprendere.</a:t>
          </a:r>
          <a:endParaRPr lang="en-US" dirty="0"/>
        </a:p>
      </dgm:t>
    </dgm:pt>
    <dgm:pt modelId="{3BA7D741-F9AA-4CAC-BF2E-4F0B3A7BC5ED}" type="parTrans" cxnId="{DAD599DE-01E5-467F-AC5F-462049BD7FC7}">
      <dgm:prSet/>
      <dgm:spPr/>
      <dgm:t>
        <a:bodyPr/>
        <a:lstStyle/>
        <a:p>
          <a:endParaRPr lang="en-US"/>
        </a:p>
      </dgm:t>
    </dgm:pt>
    <dgm:pt modelId="{7DCD99FF-585F-4F83-B198-F2E20DDA3685}" type="sibTrans" cxnId="{DAD599DE-01E5-467F-AC5F-462049BD7FC7}">
      <dgm:prSet/>
      <dgm:spPr/>
      <dgm:t>
        <a:bodyPr/>
        <a:lstStyle/>
        <a:p>
          <a:endParaRPr lang="en-US"/>
        </a:p>
      </dgm:t>
    </dgm:pt>
    <dgm:pt modelId="{A6237581-76E1-4CA8-A702-0855A7FDB1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L'interfaccia per visualizzare e seguire il corso potrebbe essere confusa o sovraccarica di informazioni, rendendo difficile per l'utente comprendere cosa deve fare.</a:t>
          </a:r>
          <a:endParaRPr lang="en-US"/>
        </a:p>
      </dgm:t>
    </dgm:pt>
    <dgm:pt modelId="{E57123C8-A4E9-4020-A0EB-0995F2A64BE2}" type="parTrans" cxnId="{4DBFF087-A097-4CB6-B47A-DB507560B6C3}">
      <dgm:prSet/>
      <dgm:spPr/>
      <dgm:t>
        <a:bodyPr/>
        <a:lstStyle/>
        <a:p>
          <a:endParaRPr lang="en-US"/>
        </a:p>
      </dgm:t>
    </dgm:pt>
    <dgm:pt modelId="{1F9350D1-31D8-4099-A1E9-CC0331AAFC87}" type="sibTrans" cxnId="{4DBFF087-A097-4CB6-B47A-DB507560B6C3}">
      <dgm:prSet/>
      <dgm:spPr/>
      <dgm:t>
        <a:bodyPr/>
        <a:lstStyle/>
        <a:p>
          <a:endParaRPr lang="en-US"/>
        </a:p>
      </dgm:t>
    </dgm:pt>
    <dgm:pt modelId="{0E8541F0-61C0-4F30-A11A-722B81F5F0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Task 4: Svolgimento di compiti</a:t>
          </a:r>
          <a:endParaRPr lang="en-US"/>
        </a:p>
      </dgm:t>
    </dgm:pt>
    <dgm:pt modelId="{69F8AA31-13A2-4AC4-8916-4F8678CBC142}" type="parTrans" cxnId="{AE90BAD5-162D-47E0-A7CE-14B327C0F41F}">
      <dgm:prSet/>
      <dgm:spPr/>
      <dgm:t>
        <a:bodyPr/>
        <a:lstStyle/>
        <a:p>
          <a:endParaRPr lang="en-US"/>
        </a:p>
      </dgm:t>
    </dgm:pt>
    <dgm:pt modelId="{E23B4A1D-014E-40D8-9101-BA5AAE5265FD}" type="sibTrans" cxnId="{AE90BAD5-162D-47E0-A7CE-14B327C0F41F}">
      <dgm:prSet/>
      <dgm:spPr/>
      <dgm:t>
        <a:bodyPr/>
        <a:lstStyle/>
        <a:p>
          <a:endParaRPr lang="en-US"/>
        </a:p>
      </dgm:t>
    </dgm:pt>
    <dgm:pt modelId="{E5C63E8F-4577-4865-B154-71F9C32BD4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L'utente potrebbe non ricevere una conferma chiara dopo aver inviato un compito, portando a incertezze sull'avvenuto invio.</a:t>
          </a:r>
          <a:endParaRPr lang="en-US"/>
        </a:p>
      </dgm:t>
    </dgm:pt>
    <dgm:pt modelId="{473509E0-AAD6-4A36-B1E8-0AD82D68895E}" type="parTrans" cxnId="{32D0DD0B-480A-41C2-8D06-80DF57F26790}">
      <dgm:prSet/>
      <dgm:spPr/>
      <dgm:t>
        <a:bodyPr/>
        <a:lstStyle/>
        <a:p>
          <a:endParaRPr lang="en-US"/>
        </a:p>
      </dgm:t>
    </dgm:pt>
    <dgm:pt modelId="{74B13080-8351-41CA-982B-077229F62DDA}" type="sibTrans" cxnId="{32D0DD0B-480A-41C2-8D06-80DF57F26790}">
      <dgm:prSet/>
      <dgm:spPr/>
      <dgm:t>
        <a:bodyPr/>
        <a:lstStyle/>
        <a:p>
          <a:endParaRPr lang="en-US"/>
        </a:p>
      </dgm:t>
    </dgm:pt>
    <dgm:pt modelId="{F74C52E9-BC2D-4DAB-AD8D-45933FF6B83C}" type="pres">
      <dgm:prSet presAssocID="{B5267C46-A050-4F40-81BA-F8EC511F6AC9}" presName="root" presStyleCnt="0">
        <dgm:presLayoutVars>
          <dgm:dir/>
          <dgm:resizeHandles val="exact"/>
        </dgm:presLayoutVars>
      </dgm:prSet>
      <dgm:spPr/>
    </dgm:pt>
    <dgm:pt modelId="{4CDFACE7-A791-43FE-BFEA-02DB838D075B}" type="pres">
      <dgm:prSet presAssocID="{F0A23A16-195A-41BB-9496-3298538BDB71}" presName="compNode" presStyleCnt="0"/>
      <dgm:spPr/>
    </dgm:pt>
    <dgm:pt modelId="{FA0B866D-8BF0-4334-93F6-B2AE307D588D}" type="pres">
      <dgm:prSet presAssocID="{F0A23A16-195A-41BB-9496-3298538BDB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621C2988-C0F2-4D09-B2C8-97C66A67C56B}" type="pres">
      <dgm:prSet presAssocID="{F0A23A16-195A-41BB-9496-3298538BDB71}" presName="iconSpace" presStyleCnt="0"/>
      <dgm:spPr/>
    </dgm:pt>
    <dgm:pt modelId="{6DA5636D-A7D6-405F-A5C6-FC0D3C7A28B2}" type="pres">
      <dgm:prSet presAssocID="{F0A23A16-195A-41BB-9496-3298538BDB71}" presName="parTx" presStyleLbl="revTx" presStyleIdx="0" presStyleCnt="8">
        <dgm:presLayoutVars>
          <dgm:chMax val="0"/>
          <dgm:chPref val="0"/>
        </dgm:presLayoutVars>
      </dgm:prSet>
      <dgm:spPr/>
    </dgm:pt>
    <dgm:pt modelId="{697D2052-D300-4BF9-9AE6-85EA5773DB35}" type="pres">
      <dgm:prSet presAssocID="{F0A23A16-195A-41BB-9496-3298538BDB71}" presName="txSpace" presStyleCnt="0"/>
      <dgm:spPr/>
    </dgm:pt>
    <dgm:pt modelId="{737FF3E3-C667-4253-8DD3-2F972A8D4D90}" type="pres">
      <dgm:prSet presAssocID="{F0A23A16-195A-41BB-9496-3298538BDB71}" presName="desTx" presStyleLbl="revTx" presStyleIdx="1" presStyleCnt="8">
        <dgm:presLayoutVars/>
      </dgm:prSet>
      <dgm:spPr/>
    </dgm:pt>
    <dgm:pt modelId="{5BAB3EAF-3049-438A-A855-F35A0C3074EF}" type="pres">
      <dgm:prSet presAssocID="{2628A88A-6414-427C-B4DA-33ABE932D6C9}" presName="sibTrans" presStyleCnt="0"/>
      <dgm:spPr/>
    </dgm:pt>
    <dgm:pt modelId="{19AC28EB-05FC-4A99-B79B-B1D38AEEFCF7}" type="pres">
      <dgm:prSet presAssocID="{794C58D5-27F1-493D-A951-00E89510B34C}" presName="compNode" presStyleCnt="0"/>
      <dgm:spPr/>
    </dgm:pt>
    <dgm:pt modelId="{9E6DE05A-6100-4EE6-B1A2-430F26B7A77A}" type="pres">
      <dgm:prSet presAssocID="{794C58D5-27F1-493D-A951-00E89510B3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5A9C69-E94B-4936-B414-BC4FCA6B96DD}" type="pres">
      <dgm:prSet presAssocID="{794C58D5-27F1-493D-A951-00E89510B34C}" presName="iconSpace" presStyleCnt="0"/>
      <dgm:spPr/>
    </dgm:pt>
    <dgm:pt modelId="{CFFBBF20-7BAE-4D5C-A811-A3B1941C2557}" type="pres">
      <dgm:prSet presAssocID="{794C58D5-27F1-493D-A951-00E89510B34C}" presName="parTx" presStyleLbl="revTx" presStyleIdx="2" presStyleCnt="8">
        <dgm:presLayoutVars>
          <dgm:chMax val="0"/>
          <dgm:chPref val="0"/>
        </dgm:presLayoutVars>
      </dgm:prSet>
      <dgm:spPr/>
    </dgm:pt>
    <dgm:pt modelId="{3E05EAC8-D888-4767-BC0E-10D97B3B75C9}" type="pres">
      <dgm:prSet presAssocID="{794C58D5-27F1-493D-A951-00E89510B34C}" presName="txSpace" presStyleCnt="0"/>
      <dgm:spPr/>
    </dgm:pt>
    <dgm:pt modelId="{23D6066D-0908-4B2F-A873-A2678ED238F1}" type="pres">
      <dgm:prSet presAssocID="{794C58D5-27F1-493D-A951-00E89510B34C}" presName="desTx" presStyleLbl="revTx" presStyleIdx="3" presStyleCnt="8">
        <dgm:presLayoutVars/>
      </dgm:prSet>
      <dgm:spPr/>
    </dgm:pt>
    <dgm:pt modelId="{8F528414-83D2-41A2-AA9F-142545DEAEA9}" type="pres">
      <dgm:prSet presAssocID="{1E636BC4-1780-41EC-988D-4D1DD013894C}" presName="sibTrans" presStyleCnt="0"/>
      <dgm:spPr/>
    </dgm:pt>
    <dgm:pt modelId="{DB174147-3BF9-4D99-BFBB-179E49C896BB}" type="pres">
      <dgm:prSet presAssocID="{EBAE1AFD-19A6-446F-AD0C-0719A0069BE6}" presName="compNode" presStyleCnt="0"/>
      <dgm:spPr/>
    </dgm:pt>
    <dgm:pt modelId="{AA6E7A83-2519-44E9-874C-A5B5A41D031D}" type="pres">
      <dgm:prSet presAssocID="{EBAE1AFD-19A6-446F-AD0C-0719A0069B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7A306F6F-EF6A-48F0-B115-505785FB7A60}" type="pres">
      <dgm:prSet presAssocID="{EBAE1AFD-19A6-446F-AD0C-0719A0069BE6}" presName="iconSpace" presStyleCnt="0"/>
      <dgm:spPr/>
    </dgm:pt>
    <dgm:pt modelId="{BF7CF344-E91C-4961-A008-7D6E59FD9B6E}" type="pres">
      <dgm:prSet presAssocID="{EBAE1AFD-19A6-446F-AD0C-0719A0069BE6}" presName="parTx" presStyleLbl="revTx" presStyleIdx="4" presStyleCnt="8">
        <dgm:presLayoutVars>
          <dgm:chMax val="0"/>
          <dgm:chPref val="0"/>
        </dgm:presLayoutVars>
      </dgm:prSet>
      <dgm:spPr/>
    </dgm:pt>
    <dgm:pt modelId="{244AF7DF-2955-4068-8445-C78FCE9A9233}" type="pres">
      <dgm:prSet presAssocID="{EBAE1AFD-19A6-446F-AD0C-0719A0069BE6}" presName="txSpace" presStyleCnt="0"/>
      <dgm:spPr/>
    </dgm:pt>
    <dgm:pt modelId="{1E9AE3F6-212E-488E-AE22-4C6566EEC6F3}" type="pres">
      <dgm:prSet presAssocID="{EBAE1AFD-19A6-446F-AD0C-0719A0069BE6}" presName="desTx" presStyleLbl="revTx" presStyleIdx="5" presStyleCnt="8">
        <dgm:presLayoutVars/>
      </dgm:prSet>
      <dgm:spPr/>
    </dgm:pt>
    <dgm:pt modelId="{93B67A2B-F346-4654-B6F3-C2CA13CC089F}" type="pres">
      <dgm:prSet presAssocID="{EF2848DC-D355-4973-AF47-4184281CCD5A}" presName="sibTrans" presStyleCnt="0"/>
      <dgm:spPr/>
    </dgm:pt>
    <dgm:pt modelId="{4CC69DC6-E88E-4280-895E-9756550B4F36}" type="pres">
      <dgm:prSet presAssocID="{0E8541F0-61C0-4F30-A11A-722B81F5F078}" presName="compNode" presStyleCnt="0"/>
      <dgm:spPr/>
    </dgm:pt>
    <dgm:pt modelId="{81E63E2F-2C60-4822-81A8-947212D6E7B9}" type="pres">
      <dgm:prSet presAssocID="{0E8541F0-61C0-4F30-A11A-722B81F5F0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3DDF7EEA-0E19-4591-918D-6481595D5187}" type="pres">
      <dgm:prSet presAssocID="{0E8541F0-61C0-4F30-A11A-722B81F5F078}" presName="iconSpace" presStyleCnt="0"/>
      <dgm:spPr/>
    </dgm:pt>
    <dgm:pt modelId="{765F436D-F4C7-4570-A006-992A53312103}" type="pres">
      <dgm:prSet presAssocID="{0E8541F0-61C0-4F30-A11A-722B81F5F078}" presName="parTx" presStyleLbl="revTx" presStyleIdx="6" presStyleCnt="8">
        <dgm:presLayoutVars>
          <dgm:chMax val="0"/>
          <dgm:chPref val="0"/>
        </dgm:presLayoutVars>
      </dgm:prSet>
      <dgm:spPr/>
    </dgm:pt>
    <dgm:pt modelId="{C588AE7C-20A6-4489-A311-9D6FCCF42337}" type="pres">
      <dgm:prSet presAssocID="{0E8541F0-61C0-4F30-A11A-722B81F5F078}" presName="txSpace" presStyleCnt="0"/>
      <dgm:spPr/>
    </dgm:pt>
    <dgm:pt modelId="{33F04557-FF71-4861-AFE0-17197EC38036}" type="pres">
      <dgm:prSet presAssocID="{0E8541F0-61C0-4F30-A11A-722B81F5F078}" presName="desTx" presStyleLbl="revTx" presStyleIdx="7" presStyleCnt="8">
        <dgm:presLayoutVars/>
      </dgm:prSet>
      <dgm:spPr/>
    </dgm:pt>
  </dgm:ptLst>
  <dgm:cxnLst>
    <dgm:cxn modelId="{32D0DD0B-480A-41C2-8D06-80DF57F26790}" srcId="{0E8541F0-61C0-4F30-A11A-722B81F5F078}" destId="{E5C63E8F-4577-4865-B154-71F9C32BD4F6}" srcOrd="0" destOrd="0" parTransId="{473509E0-AAD6-4A36-B1E8-0AD82D68895E}" sibTransId="{74B13080-8351-41CA-982B-077229F62DDA}"/>
    <dgm:cxn modelId="{734A1F1A-F5E1-6842-88DA-2BC627D0502C}" type="presOf" srcId="{F0A23A16-195A-41BB-9496-3298538BDB71}" destId="{6DA5636D-A7D6-405F-A5C6-FC0D3C7A28B2}" srcOrd="0" destOrd="0" presId="urn:microsoft.com/office/officeart/2018/2/layout/IconLabelDescriptionList"/>
    <dgm:cxn modelId="{0C43241A-9793-7049-A2DA-65B5798BCFC3}" type="presOf" srcId="{74DAE9FA-0C89-433D-9C59-9FEC4BD3058F}" destId="{23D6066D-0908-4B2F-A873-A2678ED238F1}" srcOrd="0" destOrd="0" presId="urn:microsoft.com/office/officeart/2018/2/layout/IconLabelDescriptionList"/>
    <dgm:cxn modelId="{9C3D3E40-91CB-4794-A16A-8AB96406962D}" srcId="{F0A23A16-195A-41BB-9496-3298538BDB71}" destId="{48232EE7-1F1C-46CE-95F5-4D12B4F73166}" srcOrd="1" destOrd="0" parTransId="{9059018B-911F-464E-9795-578574520F28}" sibTransId="{CDE6298C-3CB5-4A47-A6EC-A15A1B2F26AF}"/>
    <dgm:cxn modelId="{3F2C8C43-916D-DF44-81CB-AADE82CDCB72}" type="presOf" srcId="{794C58D5-27F1-493D-A951-00E89510B34C}" destId="{CFFBBF20-7BAE-4D5C-A811-A3B1941C2557}" srcOrd="0" destOrd="0" presId="urn:microsoft.com/office/officeart/2018/2/layout/IconLabelDescriptionList"/>
    <dgm:cxn modelId="{886AB949-65AB-C94B-9F2F-0200E62CE557}" type="presOf" srcId="{A6237581-76E1-4CA8-A702-0855A7FDB1FF}" destId="{1E9AE3F6-212E-488E-AE22-4C6566EEC6F3}" srcOrd="0" destOrd="1" presId="urn:microsoft.com/office/officeart/2018/2/layout/IconLabelDescriptionList"/>
    <dgm:cxn modelId="{005BF34A-DB20-BB44-84E3-308DE0EF8DC2}" type="presOf" srcId="{EBAE1AFD-19A6-446F-AD0C-0719A0069BE6}" destId="{BF7CF344-E91C-4961-A008-7D6E59FD9B6E}" srcOrd="0" destOrd="0" presId="urn:microsoft.com/office/officeart/2018/2/layout/IconLabelDescriptionList"/>
    <dgm:cxn modelId="{5211526B-A490-A248-8F53-72C9EFFC8234}" type="presOf" srcId="{E5C63E8F-4577-4865-B154-71F9C32BD4F6}" destId="{33F04557-FF71-4861-AFE0-17197EC38036}" srcOrd="0" destOrd="0" presId="urn:microsoft.com/office/officeart/2018/2/layout/IconLabelDescriptionList"/>
    <dgm:cxn modelId="{9B163B56-C500-418E-91D6-968CD86641FA}" srcId="{B5267C46-A050-4F40-81BA-F8EC511F6AC9}" destId="{F0A23A16-195A-41BB-9496-3298538BDB71}" srcOrd="0" destOrd="0" parTransId="{46E289F5-F047-49A0-956B-8D6EFD9C0136}" sibTransId="{2628A88A-6414-427C-B4DA-33ABE932D6C9}"/>
    <dgm:cxn modelId="{4DBFF087-A097-4CB6-B47A-DB507560B6C3}" srcId="{EBAE1AFD-19A6-446F-AD0C-0719A0069BE6}" destId="{A6237581-76E1-4CA8-A702-0855A7FDB1FF}" srcOrd="1" destOrd="0" parTransId="{E57123C8-A4E9-4020-A0EB-0995F2A64BE2}" sibTransId="{1F9350D1-31D8-4099-A1E9-CC0331AAFC87}"/>
    <dgm:cxn modelId="{D1BADD8C-FB26-476C-A8A5-F65D82A511A4}" srcId="{F0A23A16-195A-41BB-9496-3298538BDB71}" destId="{FF391445-AB01-430A-BA91-827F712BFB91}" srcOrd="0" destOrd="0" parTransId="{253C0851-8212-4DC8-8843-565CD7B2F65D}" sibTransId="{28B7F694-E63C-4034-A284-C0E6A2F17C70}"/>
    <dgm:cxn modelId="{61BA4B95-5089-E442-92FA-DC8AAE6E8AD9}" type="presOf" srcId="{48232EE7-1F1C-46CE-95F5-4D12B4F73166}" destId="{737FF3E3-C667-4253-8DD3-2F972A8D4D90}" srcOrd="0" destOrd="1" presId="urn:microsoft.com/office/officeart/2018/2/layout/IconLabelDescriptionList"/>
    <dgm:cxn modelId="{D2EDBC97-302B-4108-B25D-37E2510F5FDC}" type="presOf" srcId="{B5267C46-A050-4F40-81BA-F8EC511F6AC9}" destId="{F74C52E9-BC2D-4DAB-AD8D-45933FF6B83C}" srcOrd="0" destOrd="0" presId="urn:microsoft.com/office/officeart/2018/2/layout/IconLabelDescriptionList"/>
    <dgm:cxn modelId="{39F94AA8-E728-4C50-91DF-E05A616D4213}" srcId="{B5267C46-A050-4F40-81BA-F8EC511F6AC9}" destId="{794C58D5-27F1-493D-A951-00E89510B34C}" srcOrd="1" destOrd="0" parTransId="{128F4969-2720-4D0A-A41C-E73F3D2D4CDD}" sibTransId="{1E636BC4-1780-41EC-988D-4D1DD013894C}"/>
    <dgm:cxn modelId="{A89B3BAF-BF36-46B4-AA53-96672C1F354B}" srcId="{794C58D5-27F1-493D-A951-00E89510B34C}" destId="{74DAE9FA-0C89-433D-9C59-9FEC4BD3058F}" srcOrd="0" destOrd="0" parTransId="{BAEAADC2-EA53-4A33-B47D-404DEE122B4B}" sibTransId="{FB314CE2-F1A9-4F34-815B-8E5846B9D45A}"/>
    <dgm:cxn modelId="{A9C6E5B2-826C-C649-94E9-C9EFCECFD5BC}" type="presOf" srcId="{5367F11F-E258-46C5-AD3C-66A7C2C423EB}" destId="{1E9AE3F6-212E-488E-AE22-4C6566EEC6F3}" srcOrd="0" destOrd="0" presId="urn:microsoft.com/office/officeart/2018/2/layout/IconLabelDescriptionList"/>
    <dgm:cxn modelId="{0AA7CCB3-9F7C-5949-9ABC-0E449716F71F}" type="presOf" srcId="{0E8541F0-61C0-4F30-A11A-722B81F5F078}" destId="{765F436D-F4C7-4570-A006-992A53312103}" srcOrd="0" destOrd="0" presId="urn:microsoft.com/office/officeart/2018/2/layout/IconLabelDescriptionList"/>
    <dgm:cxn modelId="{AE90BAD5-162D-47E0-A7CE-14B327C0F41F}" srcId="{B5267C46-A050-4F40-81BA-F8EC511F6AC9}" destId="{0E8541F0-61C0-4F30-A11A-722B81F5F078}" srcOrd="3" destOrd="0" parTransId="{69F8AA31-13A2-4AC4-8916-4F8678CBC142}" sibTransId="{E23B4A1D-014E-40D8-9101-BA5AAE5265FD}"/>
    <dgm:cxn modelId="{CBB766D8-7861-E542-9665-3A05977CD23A}" type="presOf" srcId="{FF391445-AB01-430A-BA91-827F712BFB91}" destId="{737FF3E3-C667-4253-8DD3-2F972A8D4D90}" srcOrd="0" destOrd="0" presId="urn:microsoft.com/office/officeart/2018/2/layout/IconLabelDescriptionList"/>
    <dgm:cxn modelId="{DAD599DE-01E5-467F-AC5F-462049BD7FC7}" srcId="{EBAE1AFD-19A6-446F-AD0C-0719A0069BE6}" destId="{5367F11F-E258-46C5-AD3C-66A7C2C423EB}" srcOrd="0" destOrd="0" parTransId="{3BA7D741-F9AA-4CAC-BF2E-4F0B3A7BC5ED}" sibTransId="{7DCD99FF-585F-4F83-B198-F2E20DDA3685}"/>
    <dgm:cxn modelId="{B3D94AE2-B51F-4BB5-A825-8603FEE2B42B}" srcId="{B5267C46-A050-4F40-81BA-F8EC511F6AC9}" destId="{EBAE1AFD-19A6-446F-AD0C-0719A0069BE6}" srcOrd="2" destOrd="0" parTransId="{A6FE4153-0710-447D-A0A1-4851687A4B07}" sibTransId="{EF2848DC-D355-4973-AF47-4184281CCD5A}"/>
    <dgm:cxn modelId="{D744BD65-9CDA-8E48-94B7-A06F6D6A32C0}" type="presParOf" srcId="{F74C52E9-BC2D-4DAB-AD8D-45933FF6B83C}" destId="{4CDFACE7-A791-43FE-BFEA-02DB838D075B}" srcOrd="0" destOrd="0" presId="urn:microsoft.com/office/officeart/2018/2/layout/IconLabelDescriptionList"/>
    <dgm:cxn modelId="{180A1834-B4FD-F648-9B26-D84AA8FFD766}" type="presParOf" srcId="{4CDFACE7-A791-43FE-BFEA-02DB838D075B}" destId="{FA0B866D-8BF0-4334-93F6-B2AE307D588D}" srcOrd="0" destOrd="0" presId="urn:microsoft.com/office/officeart/2018/2/layout/IconLabelDescriptionList"/>
    <dgm:cxn modelId="{7DAA6017-531C-8642-8918-0D90359E7547}" type="presParOf" srcId="{4CDFACE7-A791-43FE-BFEA-02DB838D075B}" destId="{621C2988-C0F2-4D09-B2C8-97C66A67C56B}" srcOrd="1" destOrd="0" presId="urn:microsoft.com/office/officeart/2018/2/layout/IconLabelDescriptionList"/>
    <dgm:cxn modelId="{9B6113F5-48A7-2E46-9BDC-2643B4474692}" type="presParOf" srcId="{4CDFACE7-A791-43FE-BFEA-02DB838D075B}" destId="{6DA5636D-A7D6-405F-A5C6-FC0D3C7A28B2}" srcOrd="2" destOrd="0" presId="urn:microsoft.com/office/officeart/2018/2/layout/IconLabelDescriptionList"/>
    <dgm:cxn modelId="{282B4374-89E0-7A4D-9427-A055A64239F9}" type="presParOf" srcId="{4CDFACE7-A791-43FE-BFEA-02DB838D075B}" destId="{697D2052-D300-4BF9-9AE6-85EA5773DB35}" srcOrd="3" destOrd="0" presId="urn:microsoft.com/office/officeart/2018/2/layout/IconLabelDescriptionList"/>
    <dgm:cxn modelId="{B703FB33-166F-C34B-BF4F-8DA16E474CC8}" type="presParOf" srcId="{4CDFACE7-A791-43FE-BFEA-02DB838D075B}" destId="{737FF3E3-C667-4253-8DD3-2F972A8D4D90}" srcOrd="4" destOrd="0" presId="urn:microsoft.com/office/officeart/2018/2/layout/IconLabelDescriptionList"/>
    <dgm:cxn modelId="{0F592D87-56E5-384C-80A1-D069AEA94432}" type="presParOf" srcId="{F74C52E9-BC2D-4DAB-AD8D-45933FF6B83C}" destId="{5BAB3EAF-3049-438A-A855-F35A0C3074EF}" srcOrd="1" destOrd="0" presId="urn:microsoft.com/office/officeart/2018/2/layout/IconLabelDescriptionList"/>
    <dgm:cxn modelId="{4251AFBB-B386-0540-98F4-8993EB6C8B60}" type="presParOf" srcId="{F74C52E9-BC2D-4DAB-AD8D-45933FF6B83C}" destId="{19AC28EB-05FC-4A99-B79B-B1D38AEEFCF7}" srcOrd="2" destOrd="0" presId="urn:microsoft.com/office/officeart/2018/2/layout/IconLabelDescriptionList"/>
    <dgm:cxn modelId="{102100F1-5AA2-C249-A3C8-FBA5968BDF7C}" type="presParOf" srcId="{19AC28EB-05FC-4A99-B79B-B1D38AEEFCF7}" destId="{9E6DE05A-6100-4EE6-B1A2-430F26B7A77A}" srcOrd="0" destOrd="0" presId="urn:microsoft.com/office/officeart/2018/2/layout/IconLabelDescriptionList"/>
    <dgm:cxn modelId="{CF9F9736-EA13-A44E-8720-AD0616E63068}" type="presParOf" srcId="{19AC28EB-05FC-4A99-B79B-B1D38AEEFCF7}" destId="{F65A9C69-E94B-4936-B414-BC4FCA6B96DD}" srcOrd="1" destOrd="0" presId="urn:microsoft.com/office/officeart/2018/2/layout/IconLabelDescriptionList"/>
    <dgm:cxn modelId="{A73B74DA-ED1B-3C48-81B3-E0CA7BC64ABD}" type="presParOf" srcId="{19AC28EB-05FC-4A99-B79B-B1D38AEEFCF7}" destId="{CFFBBF20-7BAE-4D5C-A811-A3B1941C2557}" srcOrd="2" destOrd="0" presId="urn:microsoft.com/office/officeart/2018/2/layout/IconLabelDescriptionList"/>
    <dgm:cxn modelId="{863A7F2B-45D0-D846-8238-73D653A44AE1}" type="presParOf" srcId="{19AC28EB-05FC-4A99-B79B-B1D38AEEFCF7}" destId="{3E05EAC8-D888-4767-BC0E-10D97B3B75C9}" srcOrd="3" destOrd="0" presId="urn:microsoft.com/office/officeart/2018/2/layout/IconLabelDescriptionList"/>
    <dgm:cxn modelId="{3862E43B-7687-A740-93E2-A820A785500B}" type="presParOf" srcId="{19AC28EB-05FC-4A99-B79B-B1D38AEEFCF7}" destId="{23D6066D-0908-4B2F-A873-A2678ED238F1}" srcOrd="4" destOrd="0" presId="urn:microsoft.com/office/officeart/2018/2/layout/IconLabelDescriptionList"/>
    <dgm:cxn modelId="{294D148F-069B-1447-AB7A-31B91364AB65}" type="presParOf" srcId="{F74C52E9-BC2D-4DAB-AD8D-45933FF6B83C}" destId="{8F528414-83D2-41A2-AA9F-142545DEAEA9}" srcOrd="3" destOrd="0" presId="urn:microsoft.com/office/officeart/2018/2/layout/IconLabelDescriptionList"/>
    <dgm:cxn modelId="{D52B4A8E-C425-AC42-84F1-90D0E5AC75BC}" type="presParOf" srcId="{F74C52E9-BC2D-4DAB-AD8D-45933FF6B83C}" destId="{DB174147-3BF9-4D99-BFBB-179E49C896BB}" srcOrd="4" destOrd="0" presId="urn:microsoft.com/office/officeart/2018/2/layout/IconLabelDescriptionList"/>
    <dgm:cxn modelId="{F567ED83-8FED-994A-880D-45B979043929}" type="presParOf" srcId="{DB174147-3BF9-4D99-BFBB-179E49C896BB}" destId="{AA6E7A83-2519-44E9-874C-A5B5A41D031D}" srcOrd="0" destOrd="0" presId="urn:microsoft.com/office/officeart/2018/2/layout/IconLabelDescriptionList"/>
    <dgm:cxn modelId="{0771A573-0B19-5144-8A6D-BAA612E8A6F1}" type="presParOf" srcId="{DB174147-3BF9-4D99-BFBB-179E49C896BB}" destId="{7A306F6F-EF6A-48F0-B115-505785FB7A60}" srcOrd="1" destOrd="0" presId="urn:microsoft.com/office/officeart/2018/2/layout/IconLabelDescriptionList"/>
    <dgm:cxn modelId="{FAE59F32-E2B2-DE45-8DF0-8DB6A8048487}" type="presParOf" srcId="{DB174147-3BF9-4D99-BFBB-179E49C896BB}" destId="{BF7CF344-E91C-4961-A008-7D6E59FD9B6E}" srcOrd="2" destOrd="0" presId="urn:microsoft.com/office/officeart/2018/2/layout/IconLabelDescriptionList"/>
    <dgm:cxn modelId="{08A23034-31A4-3549-BCF8-06DA6DBF63FE}" type="presParOf" srcId="{DB174147-3BF9-4D99-BFBB-179E49C896BB}" destId="{244AF7DF-2955-4068-8445-C78FCE9A9233}" srcOrd="3" destOrd="0" presId="urn:microsoft.com/office/officeart/2018/2/layout/IconLabelDescriptionList"/>
    <dgm:cxn modelId="{A258503A-D5F1-2743-B646-62ADC6A4F4FF}" type="presParOf" srcId="{DB174147-3BF9-4D99-BFBB-179E49C896BB}" destId="{1E9AE3F6-212E-488E-AE22-4C6566EEC6F3}" srcOrd="4" destOrd="0" presId="urn:microsoft.com/office/officeart/2018/2/layout/IconLabelDescriptionList"/>
    <dgm:cxn modelId="{931AC305-C9D4-0346-9362-64E3C29334B8}" type="presParOf" srcId="{F74C52E9-BC2D-4DAB-AD8D-45933FF6B83C}" destId="{93B67A2B-F346-4654-B6F3-C2CA13CC089F}" srcOrd="5" destOrd="0" presId="urn:microsoft.com/office/officeart/2018/2/layout/IconLabelDescriptionList"/>
    <dgm:cxn modelId="{739C62F9-7C4F-7143-A301-135B2CFBD065}" type="presParOf" srcId="{F74C52E9-BC2D-4DAB-AD8D-45933FF6B83C}" destId="{4CC69DC6-E88E-4280-895E-9756550B4F36}" srcOrd="6" destOrd="0" presId="urn:microsoft.com/office/officeart/2018/2/layout/IconLabelDescriptionList"/>
    <dgm:cxn modelId="{E8670302-AB18-0C46-BD1B-4A15DC760B76}" type="presParOf" srcId="{4CC69DC6-E88E-4280-895E-9756550B4F36}" destId="{81E63E2F-2C60-4822-81A8-947212D6E7B9}" srcOrd="0" destOrd="0" presId="urn:microsoft.com/office/officeart/2018/2/layout/IconLabelDescriptionList"/>
    <dgm:cxn modelId="{D232B78F-09C7-6646-82B7-F955927973B9}" type="presParOf" srcId="{4CC69DC6-E88E-4280-895E-9756550B4F36}" destId="{3DDF7EEA-0E19-4591-918D-6481595D5187}" srcOrd="1" destOrd="0" presId="urn:microsoft.com/office/officeart/2018/2/layout/IconLabelDescriptionList"/>
    <dgm:cxn modelId="{78B41628-FED3-3C41-A050-A5DC962B7703}" type="presParOf" srcId="{4CC69DC6-E88E-4280-895E-9756550B4F36}" destId="{765F436D-F4C7-4570-A006-992A53312103}" srcOrd="2" destOrd="0" presId="urn:microsoft.com/office/officeart/2018/2/layout/IconLabelDescriptionList"/>
    <dgm:cxn modelId="{FEF95E92-10AD-6C4F-B30C-BB058E691B08}" type="presParOf" srcId="{4CC69DC6-E88E-4280-895E-9756550B4F36}" destId="{C588AE7C-20A6-4489-A311-9D6FCCF42337}" srcOrd="3" destOrd="0" presId="urn:microsoft.com/office/officeart/2018/2/layout/IconLabelDescriptionList"/>
    <dgm:cxn modelId="{6B0C65EF-FDE3-2A47-B85E-3600A8E14702}" type="presParOf" srcId="{4CC69DC6-E88E-4280-895E-9756550B4F36}" destId="{33F04557-FF71-4861-AFE0-17197EC380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8B556-6C01-4D11-AB37-904342CACD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057DE0-DF5A-45BB-AC45-620214F107D6}">
      <dgm:prSet/>
      <dgm:spPr/>
      <dgm:t>
        <a:bodyPr/>
        <a:lstStyle/>
        <a:p>
          <a:r>
            <a:rPr lang="it-IT" b="1"/>
            <a:t>Soluzioni proposte.</a:t>
          </a:r>
          <a:endParaRPr lang="en-US"/>
        </a:p>
      </dgm:t>
    </dgm:pt>
    <dgm:pt modelId="{47869ACF-57B5-4495-BC04-180AB9B67CB3}" type="parTrans" cxnId="{CAC8D10D-C5E2-40A3-A3E4-35501C36E890}">
      <dgm:prSet/>
      <dgm:spPr/>
      <dgm:t>
        <a:bodyPr/>
        <a:lstStyle/>
        <a:p>
          <a:endParaRPr lang="en-US"/>
        </a:p>
      </dgm:t>
    </dgm:pt>
    <dgm:pt modelId="{94F7FE65-2C76-40AA-9B77-1E316B063CEA}" type="sibTrans" cxnId="{CAC8D10D-C5E2-40A3-A3E4-35501C36E890}">
      <dgm:prSet/>
      <dgm:spPr/>
      <dgm:t>
        <a:bodyPr/>
        <a:lstStyle/>
        <a:p>
          <a:endParaRPr lang="en-US"/>
        </a:p>
      </dgm:t>
    </dgm:pt>
    <dgm:pt modelId="{0B758934-82DD-40A4-A4EA-32EEA991B669}">
      <dgm:prSet/>
      <dgm:spPr/>
      <dgm:t>
        <a:bodyPr/>
        <a:lstStyle/>
        <a:p>
          <a:r>
            <a:rPr lang="it-IT"/>
            <a:t>Task 1: Accesso ai corsi</a:t>
          </a:r>
          <a:endParaRPr lang="en-US"/>
        </a:p>
      </dgm:t>
    </dgm:pt>
    <dgm:pt modelId="{F8A0B6BC-F3B5-4F13-A8EB-C6AC490B0A10}" type="parTrans" cxnId="{474C28D6-B2A6-488B-B889-E7E00143C906}">
      <dgm:prSet/>
      <dgm:spPr/>
      <dgm:t>
        <a:bodyPr/>
        <a:lstStyle/>
        <a:p>
          <a:endParaRPr lang="en-US"/>
        </a:p>
      </dgm:t>
    </dgm:pt>
    <dgm:pt modelId="{CADA5EC4-8742-41E0-92F6-E6C5A66AAF40}" type="sibTrans" cxnId="{474C28D6-B2A6-488B-B889-E7E00143C906}">
      <dgm:prSet/>
      <dgm:spPr/>
      <dgm:t>
        <a:bodyPr/>
        <a:lstStyle/>
        <a:p>
          <a:endParaRPr lang="en-US"/>
        </a:p>
      </dgm:t>
    </dgm:pt>
    <dgm:pt modelId="{CD242048-82D1-4EFF-9838-358DBBC6AC08}">
      <dgm:prSet/>
      <dgm:spPr/>
      <dgm:t>
        <a:bodyPr/>
        <a:lstStyle/>
        <a:p>
          <a:r>
            <a:rPr lang="it-IT"/>
            <a:t>Abbiamo inserito i filtri di ricerca in modo tale da permettere all'utente una navigazione più semplice e pulita. </a:t>
          </a:r>
          <a:endParaRPr lang="en-US"/>
        </a:p>
      </dgm:t>
    </dgm:pt>
    <dgm:pt modelId="{7A7629C6-B021-4BEC-AC5E-9EB146A7DA1F}" type="parTrans" cxnId="{3C0B1AD4-BD07-4BA3-B06B-E044DFABD42F}">
      <dgm:prSet/>
      <dgm:spPr/>
      <dgm:t>
        <a:bodyPr/>
        <a:lstStyle/>
        <a:p>
          <a:endParaRPr lang="en-US"/>
        </a:p>
      </dgm:t>
    </dgm:pt>
    <dgm:pt modelId="{3089E694-5F36-4122-B3FF-9993591F802D}" type="sibTrans" cxnId="{3C0B1AD4-BD07-4BA3-B06B-E044DFABD42F}">
      <dgm:prSet/>
      <dgm:spPr/>
      <dgm:t>
        <a:bodyPr/>
        <a:lstStyle/>
        <a:p>
          <a:endParaRPr lang="en-US"/>
        </a:p>
      </dgm:t>
    </dgm:pt>
    <dgm:pt modelId="{8304239B-5B02-4451-9C8C-F68F999B737B}">
      <dgm:prSet/>
      <dgm:spPr/>
      <dgm:t>
        <a:bodyPr/>
        <a:lstStyle/>
        <a:p>
          <a:r>
            <a:rPr lang="it-IT"/>
            <a:t>Il sistema mostra all'utente l'avvenuta iscrizione al corso, notificandolo con un messaggio.</a:t>
          </a:r>
          <a:endParaRPr lang="en-US"/>
        </a:p>
      </dgm:t>
    </dgm:pt>
    <dgm:pt modelId="{6971E4DA-2883-454A-B6CF-AC5E09CA2933}" type="parTrans" cxnId="{77CF1E11-1F52-44F4-85AC-9DA084F82A3B}">
      <dgm:prSet/>
      <dgm:spPr/>
      <dgm:t>
        <a:bodyPr/>
        <a:lstStyle/>
        <a:p>
          <a:endParaRPr lang="en-US"/>
        </a:p>
      </dgm:t>
    </dgm:pt>
    <dgm:pt modelId="{AD3C8BB5-775E-4730-B717-238F06E2CFC1}" type="sibTrans" cxnId="{77CF1E11-1F52-44F4-85AC-9DA084F82A3B}">
      <dgm:prSet/>
      <dgm:spPr/>
      <dgm:t>
        <a:bodyPr/>
        <a:lstStyle/>
        <a:p>
          <a:endParaRPr lang="en-US"/>
        </a:p>
      </dgm:t>
    </dgm:pt>
    <dgm:pt modelId="{C9B89598-EB07-4B85-A808-18885F4281C2}">
      <dgm:prSet/>
      <dgm:spPr/>
      <dgm:t>
        <a:bodyPr/>
        <a:lstStyle/>
        <a:p>
          <a:r>
            <a:rPr lang="it-IT"/>
            <a:t>Task 2:  Ricerca Corsi</a:t>
          </a:r>
          <a:endParaRPr lang="en-US"/>
        </a:p>
      </dgm:t>
    </dgm:pt>
    <dgm:pt modelId="{8481C778-8A94-4F32-BB16-C5E099B6984B}" type="parTrans" cxnId="{E5CA2593-51CE-4835-88B2-67005DF27104}">
      <dgm:prSet/>
      <dgm:spPr/>
      <dgm:t>
        <a:bodyPr/>
        <a:lstStyle/>
        <a:p>
          <a:endParaRPr lang="en-US"/>
        </a:p>
      </dgm:t>
    </dgm:pt>
    <dgm:pt modelId="{2A33F330-6100-489B-970D-6E86C14A7265}" type="sibTrans" cxnId="{E5CA2593-51CE-4835-88B2-67005DF27104}">
      <dgm:prSet/>
      <dgm:spPr/>
      <dgm:t>
        <a:bodyPr/>
        <a:lstStyle/>
        <a:p>
          <a:endParaRPr lang="en-US"/>
        </a:p>
      </dgm:t>
    </dgm:pt>
    <dgm:pt modelId="{16F466BE-580F-4E7A-888C-03BF7B7D9490}">
      <dgm:prSet/>
      <dgm:spPr/>
      <dgm:t>
        <a:bodyPr/>
        <a:lstStyle/>
        <a:p>
          <a:r>
            <a:rPr lang="it-IT"/>
            <a:t>Abbiamo fatto si che la pagina RicercaCorsi dopo una avvenuta ricerca da parte dell'utente mostri solo i primi 3 corsi più seguiti.</a:t>
          </a:r>
          <a:endParaRPr lang="en-US"/>
        </a:p>
      </dgm:t>
    </dgm:pt>
    <dgm:pt modelId="{92ADE82C-F583-4295-B2D0-3A9A0F675FCB}" type="parTrans" cxnId="{C9DD6BAE-F61A-4A30-B47A-76CE846E2931}">
      <dgm:prSet/>
      <dgm:spPr/>
      <dgm:t>
        <a:bodyPr/>
        <a:lstStyle/>
        <a:p>
          <a:endParaRPr lang="en-US"/>
        </a:p>
      </dgm:t>
    </dgm:pt>
    <dgm:pt modelId="{A65CB93E-EAD4-47EB-8936-1713EBC960D4}" type="sibTrans" cxnId="{C9DD6BAE-F61A-4A30-B47A-76CE846E2931}">
      <dgm:prSet/>
      <dgm:spPr/>
      <dgm:t>
        <a:bodyPr/>
        <a:lstStyle/>
        <a:p>
          <a:endParaRPr lang="en-US"/>
        </a:p>
      </dgm:t>
    </dgm:pt>
    <dgm:pt modelId="{93C47638-E601-4C8F-900F-9BE21D7F316E}">
      <dgm:prSet/>
      <dgm:spPr/>
      <dgm:t>
        <a:bodyPr/>
        <a:lstStyle/>
        <a:p>
          <a:r>
            <a:rPr lang="it-IT"/>
            <a:t>Task 3: Partecipazioni alle Lezioni</a:t>
          </a:r>
          <a:endParaRPr lang="en-US"/>
        </a:p>
      </dgm:t>
    </dgm:pt>
    <dgm:pt modelId="{2BB7C54F-DE1C-4584-AD5A-5450A5955BA4}" type="parTrans" cxnId="{9A85E649-6B06-470A-8689-2B829A06A23A}">
      <dgm:prSet/>
      <dgm:spPr/>
      <dgm:t>
        <a:bodyPr/>
        <a:lstStyle/>
        <a:p>
          <a:endParaRPr lang="en-US"/>
        </a:p>
      </dgm:t>
    </dgm:pt>
    <dgm:pt modelId="{D6964D3D-8213-48D3-8833-2426DB4B93CF}" type="sibTrans" cxnId="{9A85E649-6B06-470A-8689-2B829A06A23A}">
      <dgm:prSet/>
      <dgm:spPr/>
      <dgm:t>
        <a:bodyPr/>
        <a:lstStyle/>
        <a:p>
          <a:endParaRPr lang="en-US"/>
        </a:p>
      </dgm:t>
    </dgm:pt>
    <dgm:pt modelId="{CB04B14D-B673-4396-994B-F29466627965}">
      <dgm:prSet/>
      <dgm:spPr/>
      <dgm:t>
        <a:bodyPr/>
        <a:lstStyle/>
        <a:p>
          <a:r>
            <a:rPr lang="it-IT"/>
            <a:t>Il problema è stato risolto andando a semplificare il più possibile la pagina, andando ad inserire pochi elementi, chiari e posizionati in modo intuitivo.</a:t>
          </a:r>
          <a:endParaRPr lang="en-US"/>
        </a:p>
      </dgm:t>
    </dgm:pt>
    <dgm:pt modelId="{AA4BCB79-6339-4AFE-82EF-621DB1EADFB0}" type="parTrans" cxnId="{B41E9F53-5C5B-4FEE-861B-B8B0A032393F}">
      <dgm:prSet/>
      <dgm:spPr/>
      <dgm:t>
        <a:bodyPr/>
        <a:lstStyle/>
        <a:p>
          <a:endParaRPr lang="en-US"/>
        </a:p>
      </dgm:t>
    </dgm:pt>
    <dgm:pt modelId="{7A12EC24-63FA-4C15-9F00-2D0A0981389D}" type="sibTrans" cxnId="{B41E9F53-5C5B-4FEE-861B-B8B0A032393F}">
      <dgm:prSet/>
      <dgm:spPr/>
      <dgm:t>
        <a:bodyPr/>
        <a:lstStyle/>
        <a:p>
          <a:endParaRPr lang="en-US"/>
        </a:p>
      </dgm:t>
    </dgm:pt>
    <dgm:pt modelId="{9DBF83EA-F0CA-4005-984F-BDFD2B91333E}">
      <dgm:prSet/>
      <dgm:spPr/>
      <dgm:t>
        <a:bodyPr/>
        <a:lstStyle/>
        <a:p>
          <a:r>
            <a:rPr lang="it-IT"/>
            <a:t>Task 4: Svolgimento di Compiti</a:t>
          </a:r>
          <a:endParaRPr lang="en-US"/>
        </a:p>
      </dgm:t>
    </dgm:pt>
    <dgm:pt modelId="{9CCB28FC-52C7-4564-B6D2-55D75FAC9B3F}" type="parTrans" cxnId="{6683EF6D-3C30-4F52-9E9C-1DF583C20914}">
      <dgm:prSet/>
      <dgm:spPr/>
      <dgm:t>
        <a:bodyPr/>
        <a:lstStyle/>
        <a:p>
          <a:endParaRPr lang="en-US"/>
        </a:p>
      </dgm:t>
    </dgm:pt>
    <dgm:pt modelId="{205C28C3-1612-4F8E-BAF6-11F72BFCEDA7}" type="sibTrans" cxnId="{6683EF6D-3C30-4F52-9E9C-1DF583C20914}">
      <dgm:prSet/>
      <dgm:spPr/>
      <dgm:t>
        <a:bodyPr/>
        <a:lstStyle/>
        <a:p>
          <a:endParaRPr lang="en-US"/>
        </a:p>
      </dgm:t>
    </dgm:pt>
    <dgm:pt modelId="{11FB43EF-C05C-4BBA-9584-A01EF2510F23}">
      <dgm:prSet/>
      <dgm:spPr/>
      <dgm:t>
        <a:bodyPr/>
        <a:lstStyle/>
        <a:p>
          <a:r>
            <a:rPr lang="it-IT"/>
            <a:t>Abbiamo reso la traccia dei compiti quanto più semplice e diretta, evitando l'utilizzo di terminologia sofisticata, evitando di creare ansia nell'utente finale.</a:t>
          </a:r>
          <a:endParaRPr lang="en-US"/>
        </a:p>
      </dgm:t>
    </dgm:pt>
    <dgm:pt modelId="{5F119EB5-D70E-4D2A-994B-83FE6F8CFDDD}" type="parTrans" cxnId="{8728C7C2-7418-4EFE-B103-703F4C11C124}">
      <dgm:prSet/>
      <dgm:spPr/>
      <dgm:t>
        <a:bodyPr/>
        <a:lstStyle/>
        <a:p>
          <a:endParaRPr lang="en-US"/>
        </a:p>
      </dgm:t>
    </dgm:pt>
    <dgm:pt modelId="{8685C2F3-1BDF-4EA6-8710-4B432FADEFA7}" type="sibTrans" cxnId="{8728C7C2-7418-4EFE-B103-703F4C11C124}">
      <dgm:prSet/>
      <dgm:spPr/>
      <dgm:t>
        <a:bodyPr/>
        <a:lstStyle/>
        <a:p>
          <a:endParaRPr lang="en-US"/>
        </a:p>
      </dgm:t>
    </dgm:pt>
    <dgm:pt modelId="{EB3FE05B-D1B9-4315-B5DB-DAF97A9661EA}">
      <dgm:prSet/>
      <dgm:spPr/>
      <dgm:t>
        <a:bodyPr/>
        <a:lstStyle/>
        <a:p>
          <a:r>
            <a:rPr lang="it-IT"/>
            <a:t>Il problema è stato risolto inserendo un messaggio di avvenuta conferma del compito assegnato per lo specifico corso, notificando così correttamente l'utente.</a:t>
          </a:r>
          <a:endParaRPr lang="en-US"/>
        </a:p>
      </dgm:t>
    </dgm:pt>
    <dgm:pt modelId="{0ACA1E80-8B24-4DA6-A63B-31DED9FC8A62}" type="parTrans" cxnId="{7F06CB62-AD9A-4577-B8CE-BAE5FCD160B3}">
      <dgm:prSet/>
      <dgm:spPr/>
      <dgm:t>
        <a:bodyPr/>
        <a:lstStyle/>
        <a:p>
          <a:endParaRPr lang="en-US"/>
        </a:p>
      </dgm:t>
    </dgm:pt>
    <dgm:pt modelId="{001105EB-BFC0-4500-BACC-7A5C70B1D450}" type="sibTrans" cxnId="{7F06CB62-AD9A-4577-B8CE-BAE5FCD160B3}">
      <dgm:prSet/>
      <dgm:spPr/>
      <dgm:t>
        <a:bodyPr/>
        <a:lstStyle/>
        <a:p>
          <a:endParaRPr lang="en-US"/>
        </a:p>
      </dgm:t>
    </dgm:pt>
    <dgm:pt modelId="{8CB2293D-4B22-7B4F-AAE3-17FBA99EB00B}" type="pres">
      <dgm:prSet presAssocID="{1FC8B556-6C01-4D11-AB37-904342CACD4E}" presName="linear" presStyleCnt="0">
        <dgm:presLayoutVars>
          <dgm:dir/>
          <dgm:animLvl val="lvl"/>
          <dgm:resizeHandles val="exact"/>
        </dgm:presLayoutVars>
      </dgm:prSet>
      <dgm:spPr/>
    </dgm:pt>
    <dgm:pt modelId="{83E9D479-E854-4F44-B3AF-6CD997DCDCF2}" type="pres">
      <dgm:prSet presAssocID="{63057DE0-DF5A-45BB-AC45-620214F107D6}" presName="parentLin" presStyleCnt="0"/>
      <dgm:spPr/>
    </dgm:pt>
    <dgm:pt modelId="{922C969F-9534-D045-9246-A70FA66AA613}" type="pres">
      <dgm:prSet presAssocID="{63057DE0-DF5A-45BB-AC45-620214F107D6}" presName="parentLeftMargin" presStyleLbl="node1" presStyleIdx="0" presStyleCnt="1"/>
      <dgm:spPr/>
    </dgm:pt>
    <dgm:pt modelId="{12C4CEC6-D2CD-B444-9774-434D6A541112}" type="pres">
      <dgm:prSet presAssocID="{63057DE0-DF5A-45BB-AC45-620214F107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018E79-137C-BE4E-9F95-50ADBEEA61A7}" type="pres">
      <dgm:prSet presAssocID="{63057DE0-DF5A-45BB-AC45-620214F107D6}" presName="negativeSpace" presStyleCnt="0"/>
      <dgm:spPr/>
    </dgm:pt>
    <dgm:pt modelId="{E7FA9F68-2D1D-EA45-A13D-A51256DAEAFB}" type="pres">
      <dgm:prSet presAssocID="{63057DE0-DF5A-45BB-AC45-620214F107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AC8D10D-C5E2-40A3-A3E4-35501C36E890}" srcId="{1FC8B556-6C01-4D11-AB37-904342CACD4E}" destId="{63057DE0-DF5A-45BB-AC45-620214F107D6}" srcOrd="0" destOrd="0" parTransId="{47869ACF-57B5-4495-BC04-180AB9B67CB3}" sibTransId="{94F7FE65-2C76-40AA-9B77-1E316B063CEA}"/>
    <dgm:cxn modelId="{77CF1E11-1F52-44F4-85AC-9DA084F82A3B}" srcId="{0B758934-82DD-40A4-A4EA-32EEA991B669}" destId="{8304239B-5B02-4451-9C8C-F68F999B737B}" srcOrd="1" destOrd="0" parTransId="{6971E4DA-2883-454A-B6CF-AC5E09CA2933}" sibTransId="{AD3C8BB5-775E-4730-B717-238F06E2CFC1}"/>
    <dgm:cxn modelId="{5120BB3A-8060-1F49-BDAC-F31DC1409EDF}" type="presOf" srcId="{16F466BE-580F-4E7A-888C-03BF7B7D9490}" destId="{E7FA9F68-2D1D-EA45-A13D-A51256DAEAFB}" srcOrd="0" destOrd="4" presId="urn:microsoft.com/office/officeart/2005/8/layout/list1"/>
    <dgm:cxn modelId="{7C459262-307E-E14A-AE65-31E3FF3BDEB1}" type="presOf" srcId="{93C47638-E601-4C8F-900F-9BE21D7F316E}" destId="{E7FA9F68-2D1D-EA45-A13D-A51256DAEAFB}" srcOrd="0" destOrd="5" presId="urn:microsoft.com/office/officeart/2005/8/layout/list1"/>
    <dgm:cxn modelId="{7F06CB62-AD9A-4577-B8CE-BAE5FCD160B3}" srcId="{9DBF83EA-F0CA-4005-984F-BDFD2B91333E}" destId="{EB3FE05B-D1B9-4315-B5DB-DAF97A9661EA}" srcOrd="1" destOrd="0" parTransId="{0ACA1E80-8B24-4DA6-A63B-31DED9FC8A62}" sibTransId="{001105EB-BFC0-4500-BACC-7A5C70B1D450}"/>
    <dgm:cxn modelId="{9A85E649-6B06-470A-8689-2B829A06A23A}" srcId="{63057DE0-DF5A-45BB-AC45-620214F107D6}" destId="{93C47638-E601-4C8F-900F-9BE21D7F316E}" srcOrd="2" destOrd="0" parTransId="{2BB7C54F-DE1C-4584-AD5A-5450A5955BA4}" sibTransId="{D6964D3D-8213-48D3-8833-2426DB4B93CF}"/>
    <dgm:cxn modelId="{6683EF6D-3C30-4F52-9E9C-1DF583C20914}" srcId="{63057DE0-DF5A-45BB-AC45-620214F107D6}" destId="{9DBF83EA-F0CA-4005-984F-BDFD2B91333E}" srcOrd="3" destOrd="0" parTransId="{9CCB28FC-52C7-4564-B6D2-55D75FAC9B3F}" sibTransId="{205C28C3-1612-4F8E-BAF6-11F72BFCEDA7}"/>
    <dgm:cxn modelId="{B41E9F53-5C5B-4FEE-861B-B8B0A032393F}" srcId="{93C47638-E601-4C8F-900F-9BE21D7F316E}" destId="{CB04B14D-B673-4396-994B-F29466627965}" srcOrd="0" destOrd="0" parTransId="{AA4BCB79-6339-4AFE-82EF-621DB1EADFB0}" sibTransId="{7A12EC24-63FA-4C15-9F00-2D0A0981389D}"/>
    <dgm:cxn modelId="{42210B77-F77E-8944-AE60-4574CF806F05}" type="presOf" srcId="{1FC8B556-6C01-4D11-AB37-904342CACD4E}" destId="{8CB2293D-4B22-7B4F-AAE3-17FBA99EB00B}" srcOrd="0" destOrd="0" presId="urn:microsoft.com/office/officeart/2005/8/layout/list1"/>
    <dgm:cxn modelId="{85B6F457-4587-3A4B-9348-5DFC960C2953}" type="presOf" srcId="{C9B89598-EB07-4B85-A808-18885F4281C2}" destId="{E7FA9F68-2D1D-EA45-A13D-A51256DAEAFB}" srcOrd="0" destOrd="3" presId="urn:microsoft.com/office/officeart/2005/8/layout/list1"/>
    <dgm:cxn modelId="{23CA5992-629E-E841-B2F5-CB501EA4E229}" type="presOf" srcId="{EB3FE05B-D1B9-4315-B5DB-DAF97A9661EA}" destId="{E7FA9F68-2D1D-EA45-A13D-A51256DAEAFB}" srcOrd="0" destOrd="9" presId="urn:microsoft.com/office/officeart/2005/8/layout/list1"/>
    <dgm:cxn modelId="{E5CA2593-51CE-4835-88B2-67005DF27104}" srcId="{63057DE0-DF5A-45BB-AC45-620214F107D6}" destId="{C9B89598-EB07-4B85-A808-18885F4281C2}" srcOrd="1" destOrd="0" parTransId="{8481C778-8A94-4F32-BB16-C5E099B6984B}" sibTransId="{2A33F330-6100-489B-970D-6E86C14A7265}"/>
    <dgm:cxn modelId="{18FA709E-01E7-0A44-A627-41130DD55191}" type="presOf" srcId="{11FB43EF-C05C-4BBA-9584-A01EF2510F23}" destId="{E7FA9F68-2D1D-EA45-A13D-A51256DAEAFB}" srcOrd="0" destOrd="8" presId="urn:microsoft.com/office/officeart/2005/8/layout/list1"/>
    <dgm:cxn modelId="{49D1BC9E-4A68-EE4A-80D8-3D38C53AA824}" type="presOf" srcId="{63057DE0-DF5A-45BB-AC45-620214F107D6}" destId="{12C4CEC6-D2CD-B444-9774-434D6A541112}" srcOrd="1" destOrd="0" presId="urn:microsoft.com/office/officeart/2005/8/layout/list1"/>
    <dgm:cxn modelId="{C9DD6BAE-F61A-4A30-B47A-76CE846E2931}" srcId="{C9B89598-EB07-4B85-A808-18885F4281C2}" destId="{16F466BE-580F-4E7A-888C-03BF7B7D9490}" srcOrd="0" destOrd="0" parTransId="{92ADE82C-F583-4295-B2D0-3A9A0F675FCB}" sibTransId="{A65CB93E-EAD4-47EB-8936-1713EBC960D4}"/>
    <dgm:cxn modelId="{8728C7C2-7418-4EFE-B103-703F4C11C124}" srcId="{9DBF83EA-F0CA-4005-984F-BDFD2B91333E}" destId="{11FB43EF-C05C-4BBA-9584-A01EF2510F23}" srcOrd="0" destOrd="0" parTransId="{5F119EB5-D70E-4D2A-994B-83FE6F8CFDDD}" sibTransId="{8685C2F3-1BDF-4EA6-8710-4B432FADEFA7}"/>
    <dgm:cxn modelId="{18FB43C3-FC49-B648-9876-2A483511E715}" type="presOf" srcId="{CB04B14D-B673-4396-994B-F29466627965}" destId="{E7FA9F68-2D1D-EA45-A13D-A51256DAEAFB}" srcOrd="0" destOrd="6" presId="urn:microsoft.com/office/officeart/2005/8/layout/list1"/>
    <dgm:cxn modelId="{7CC9A2CC-782E-6249-B1DE-58A23C8642A9}" type="presOf" srcId="{9DBF83EA-F0CA-4005-984F-BDFD2B91333E}" destId="{E7FA9F68-2D1D-EA45-A13D-A51256DAEAFB}" srcOrd="0" destOrd="7" presId="urn:microsoft.com/office/officeart/2005/8/layout/list1"/>
    <dgm:cxn modelId="{483241CE-9774-614A-AD7E-EB43FD8F6B19}" type="presOf" srcId="{CD242048-82D1-4EFF-9838-358DBBC6AC08}" destId="{E7FA9F68-2D1D-EA45-A13D-A51256DAEAFB}" srcOrd="0" destOrd="1" presId="urn:microsoft.com/office/officeart/2005/8/layout/list1"/>
    <dgm:cxn modelId="{3C0B1AD4-BD07-4BA3-B06B-E044DFABD42F}" srcId="{0B758934-82DD-40A4-A4EA-32EEA991B669}" destId="{CD242048-82D1-4EFF-9838-358DBBC6AC08}" srcOrd="0" destOrd="0" parTransId="{7A7629C6-B021-4BEC-AC5E-9EB146A7DA1F}" sibTransId="{3089E694-5F36-4122-B3FF-9993591F802D}"/>
    <dgm:cxn modelId="{474C28D6-B2A6-488B-B889-E7E00143C906}" srcId="{63057DE0-DF5A-45BB-AC45-620214F107D6}" destId="{0B758934-82DD-40A4-A4EA-32EEA991B669}" srcOrd="0" destOrd="0" parTransId="{F8A0B6BC-F3B5-4F13-A8EB-C6AC490B0A10}" sibTransId="{CADA5EC4-8742-41E0-92F6-E6C5A66AAF40}"/>
    <dgm:cxn modelId="{419A76D6-D58D-754E-9EDF-87C4FA117C9F}" type="presOf" srcId="{8304239B-5B02-4451-9C8C-F68F999B737B}" destId="{E7FA9F68-2D1D-EA45-A13D-A51256DAEAFB}" srcOrd="0" destOrd="2" presId="urn:microsoft.com/office/officeart/2005/8/layout/list1"/>
    <dgm:cxn modelId="{3E132BE9-EC3F-224A-8BFB-FE98A79F72E5}" type="presOf" srcId="{63057DE0-DF5A-45BB-AC45-620214F107D6}" destId="{922C969F-9534-D045-9246-A70FA66AA613}" srcOrd="0" destOrd="0" presId="urn:microsoft.com/office/officeart/2005/8/layout/list1"/>
    <dgm:cxn modelId="{3932D7EC-5D7C-104F-AA2E-51529E54D624}" type="presOf" srcId="{0B758934-82DD-40A4-A4EA-32EEA991B669}" destId="{E7FA9F68-2D1D-EA45-A13D-A51256DAEAFB}" srcOrd="0" destOrd="0" presId="urn:microsoft.com/office/officeart/2005/8/layout/list1"/>
    <dgm:cxn modelId="{76D4E864-F7D3-BE40-B96C-2EBA1331F312}" type="presParOf" srcId="{8CB2293D-4B22-7B4F-AAE3-17FBA99EB00B}" destId="{83E9D479-E854-4F44-B3AF-6CD997DCDCF2}" srcOrd="0" destOrd="0" presId="urn:microsoft.com/office/officeart/2005/8/layout/list1"/>
    <dgm:cxn modelId="{D938C7C5-8B20-4E46-B318-0A34FDCF3C04}" type="presParOf" srcId="{83E9D479-E854-4F44-B3AF-6CD997DCDCF2}" destId="{922C969F-9534-D045-9246-A70FA66AA613}" srcOrd="0" destOrd="0" presId="urn:microsoft.com/office/officeart/2005/8/layout/list1"/>
    <dgm:cxn modelId="{D8638529-A1A3-EE4C-860A-92528D5F1C50}" type="presParOf" srcId="{83E9D479-E854-4F44-B3AF-6CD997DCDCF2}" destId="{12C4CEC6-D2CD-B444-9774-434D6A541112}" srcOrd="1" destOrd="0" presId="urn:microsoft.com/office/officeart/2005/8/layout/list1"/>
    <dgm:cxn modelId="{C6AE18CD-354C-3149-AB89-1541B453F0B5}" type="presParOf" srcId="{8CB2293D-4B22-7B4F-AAE3-17FBA99EB00B}" destId="{DD018E79-137C-BE4E-9F95-50ADBEEA61A7}" srcOrd="1" destOrd="0" presId="urn:microsoft.com/office/officeart/2005/8/layout/list1"/>
    <dgm:cxn modelId="{BA823AA8-5382-BE4A-90F5-E0ACB66A9759}" type="presParOf" srcId="{8CB2293D-4B22-7B4F-AAE3-17FBA99EB00B}" destId="{E7FA9F68-2D1D-EA45-A13D-A51256DAEA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4563B-CED2-48E9-A849-0700AF674DE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CD645E-4DD9-4235-83A8-3756328F8354}">
      <dgm:prSet/>
      <dgm:spPr/>
      <dgm:t>
        <a:bodyPr/>
        <a:lstStyle/>
        <a:p>
          <a:r>
            <a:rPr lang="it-IT"/>
            <a:t>Abbiamo iniziato analizzando il pubblico target della nostra piattaforma, considerando le varie fasce di età, background educativi, situazioni finanziarie e interessi. Ci siamo concentrati su utenti che potrebbero trarre vantaggio da corsi formativi gratuiti, identificando le loro esigenze specifiche e le sfide che potrebbero affrontare nell'accesso all'istruzione.</a:t>
          </a:r>
          <a:endParaRPr lang="en-US"/>
        </a:p>
      </dgm:t>
    </dgm:pt>
    <dgm:pt modelId="{A9B3D556-FBE7-4172-9EB4-1CAA26E054DE}" type="parTrans" cxnId="{127DB931-15E7-460D-8139-ADEC0A7471D1}">
      <dgm:prSet/>
      <dgm:spPr/>
      <dgm:t>
        <a:bodyPr/>
        <a:lstStyle/>
        <a:p>
          <a:endParaRPr lang="en-US"/>
        </a:p>
      </dgm:t>
    </dgm:pt>
    <dgm:pt modelId="{F84723B2-4D79-4EC5-A12F-0DB0DEC57C5F}" type="sibTrans" cxnId="{127DB931-15E7-460D-8139-ADEC0A7471D1}">
      <dgm:prSet/>
      <dgm:spPr/>
      <dgm:t>
        <a:bodyPr/>
        <a:lstStyle/>
        <a:p>
          <a:endParaRPr lang="en-US"/>
        </a:p>
      </dgm:t>
    </dgm:pt>
    <dgm:pt modelId="{AD151E91-33CC-4CCD-BF98-714045208EB4}">
      <dgm:prSet/>
      <dgm:spPr/>
      <dgm:t>
        <a:bodyPr/>
        <a:lstStyle/>
        <a:p>
          <a:r>
            <a:rPr lang="it-IT"/>
            <a:t>Sono state poste delle domande ai nostri utenti target per capire al meglio le esigenze dei potenziali utenti.</a:t>
          </a:r>
          <a:endParaRPr lang="en-US"/>
        </a:p>
      </dgm:t>
    </dgm:pt>
    <dgm:pt modelId="{698B1D77-19E4-4A08-BE67-175422A2DABE}" type="parTrans" cxnId="{B0D53DF7-C5CD-4A2E-B90D-31A29FCD1040}">
      <dgm:prSet/>
      <dgm:spPr/>
      <dgm:t>
        <a:bodyPr/>
        <a:lstStyle/>
        <a:p>
          <a:endParaRPr lang="en-US"/>
        </a:p>
      </dgm:t>
    </dgm:pt>
    <dgm:pt modelId="{1B98D89B-E91F-4FA2-B821-93D49CF8CE75}" type="sibTrans" cxnId="{B0D53DF7-C5CD-4A2E-B90D-31A29FCD1040}">
      <dgm:prSet/>
      <dgm:spPr/>
      <dgm:t>
        <a:bodyPr/>
        <a:lstStyle/>
        <a:p>
          <a:endParaRPr lang="en-US"/>
        </a:p>
      </dgm:t>
    </dgm:pt>
    <dgm:pt modelId="{C6862843-9E21-43ED-9B38-5885C64ADE92}">
      <dgm:prSet/>
      <dgm:spPr/>
      <dgm:t>
        <a:bodyPr/>
        <a:lstStyle/>
        <a:p>
          <a:r>
            <a:rPr lang="it-IT"/>
            <a:t>Di seguito abbiamo riportato la tabella con le domande da noi poste ai potenziali utenti:</a:t>
          </a:r>
          <a:endParaRPr lang="en-US"/>
        </a:p>
      </dgm:t>
    </dgm:pt>
    <dgm:pt modelId="{DC1B15B1-CB3A-49D6-99B6-84F35107D208}" type="parTrans" cxnId="{26E52AB2-12D8-40E5-8D3E-A2F9577D0064}">
      <dgm:prSet/>
      <dgm:spPr/>
      <dgm:t>
        <a:bodyPr/>
        <a:lstStyle/>
        <a:p>
          <a:endParaRPr lang="en-US"/>
        </a:p>
      </dgm:t>
    </dgm:pt>
    <dgm:pt modelId="{7EF1F8BE-E5C3-411E-AE2C-4628D0873CE2}" type="sibTrans" cxnId="{26E52AB2-12D8-40E5-8D3E-A2F9577D0064}">
      <dgm:prSet/>
      <dgm:spPr/>
      <dgm:t>
        <a:bodyPr/>
        <a:lstStyle/>
        <a:p>
          <a:endParaRPr lang="en-US"/>
        </a:p>
      </dgm:t>
    </dgm:pt>
    <dgm:pt modelId="{5F3A99EF-E9C0-CF40-AF58-13BC2DB57319}" type="pres">
      <dgm:prSet presAssocID="{1914563B-CED2-48E9-A849-0700AF674DE0}" presName="Name0" presStyleCnt="0">
        <dgm:presLayoutVars>
          <dgm:dir/>
          <dgm:animLvl val="lvl"/>
          <dgm:resizeHandles val="exact"/>
        </dgm:presLayoutVars>
      </dgm:prSet>
      <dgm:spPr/>
    </dgm:pt>
    <dgm:pt modelId="{447E2809-EA37-1340-8246-DD2CD220E654}" type="pres">
      <dgm:prSet presAssocID="{C6862843-9E21-43ED-9B38-5885C64ADE92}" presName="boxAndChildren" presStyleCnt="0"/>
      <dgm:spPr/>
    </dgm:pt>
    <dgm:pt modelId="{1F009837-AD1E-6849-A1B1-B22E8A6F812C}" type="pres">
      <dgm:prSet presAssocID="{C6862843-9E21-43ED-9B38-5885C64ADE92}" presName="parentTextBox" presStyleLbl="node1" presStyleIdx="0" presStyleCnt="3"/>
      <dgm:spPr/>
    </dgm:pt>
    <dgm:pt modelId="{CA803107-9C4A-DB46-9E35-67D8AAADCBDA}" type="pres">
      <dgm:prSet presAssocID="{1B98D89B-E91F-4FA2-B821-93D49CF8CE75}" presName="sp" presStyleCnt="0"/>
      <dgm:spPr/>
    </dgm:pt>
    <dgm:pt modelId="{47BB23B7-27D7-964B-8393-B86837F0E580}" type="pres">
      <dgm:prSet presAssocID="{AD151E91-33CC-4CCD-BF98-714045208EB4}" presName="arrowAndChildren" presStyleCnt="0"/>
      <dgm:spPr/>
    </dgm:pt>
    <dgm:pt modelId="{E36FC0CF-2493-264A-B632-8664D870A218}" type="pres">
      <dgm:prSet presAssocID="{AD151E91-33CC-4CCD-BF98-714045208EB4}" presName="parentTextArrow" presStyleLbl="node1" presStyleIdx="1" presStyleCnt="3"/>
      <dgm:spPr/>
    </dgm:pt>
    <dgm:pt modelId="{83C34C55-5664-094D-9EAB-1864264A38C0}" type="pres">
      <dgm:prSet presAssocID="{F84723B2-4D79-4EC5-A12F-0DB0DEC57C5F}" presName="sp" presStyleCnt="0"/>
      <dgm:spPr/>
    </dgm:pt>
    <dgm:pt modelId="{34039FA9-3B9E-AA40-BF81-64069123E732}" type="pres">
      <dgm:prSet presAssocID="{30CD645E-4DD9-4235-83A8-3756328F8354}" presName="arrowAndChildren" presStyleCnt="0"/>
      <dgm:spPr/>
    </dgm:pt>
    <dgm:pt modelId="{48A37D9D-589A-4A45-ABDA-633778559435}" type="pres">
      <dgm:prSet presAssocID="{30CD645E-4DD9-4235-83A8-3756328F8354}" presName="parentTextArrow" presStyleLbl="node1" presStyleIdx="2" presStyleCnt="3"/>
      <dgm:spPr/>
    </dgm:pt>
  </dgm:ptLst>
  <dgm:cxnLst>
    <dgm:cxn modelId="{127DB931-15E7-460D-8139-ADEC0A7471D1}" srcId="{1914563B-CED2-48E9-A849-0700AF674DE0}" destId="{30CD645E-4DD9-4235-83A8-3756328F8354}" srcOrd="0" destOrd="0" parTransId="{A9B3D556-FBE7-4172-9EB4-1CAA26E054DE}" sibTransId="{F84723B2-4D79-4EC5-A12F-0DB0DEC57C5F}"/>
    <dgm:cxn modelId="{F2652650-279F-004D-9E4B-1F3E88E76AA3}" type="presOf" srcId="{30CD645E-4DD9-4235-83A8-3756328F8354}" destId="{48A37D9D-589A-4A45-ABDA-633778559435}" srcOrd="0" destOrd="0" presId="urn:microsoft.com/office/officeart/2005/8/layout/process4"/>
    <dgm:cxn modelId="{3E5B9C57-913C-6448-8924-2459C3AD8366}" type="presOf" srcId="{C6862843-9E21-43ED-9B38-5885C64ADE92}" destId="{1F009837-AD1E-6849-A1B1-B22E8A6F812C}" srcOrd="0" destOrd="0" presId="urn:microsoft.com/office/officeart/2005/8/layout/process4"/>
    <dgm:cxn modelId="{620C5197-E5CD-A245-9187-0D355BF3EACF}" type="presOf" srcId="{1914563B-CED2-48E9-A849-0700AF674DE0}" destId="{5F3A99EF-E9C0-CF40-AF58-13BC2DB57319}" srcOrd="0" destOrd="0" presId="urn:microsoft.com/office/officeart/2005/8/layout/process4"/>
    <dgm:cxn modelId="{674E74A1-C33F-F243-828D-0C2124958E20}" type="presOf" srcId="{AD151E91-33CC-4CCD-BF98-714045208EB4}" destId="{E36FC0CF-2493-264A-B632-8664D870A218}" srcOrd="0" destOrd="0" presId="urn:microsoft.com/office/officeart/2005/8/layout/process4"/>
    <dgm:cxn modelId="{26E52AB2-12D8-40E5-8D3E-A2F9577D0064}" srcId="{1914563B-CED2-48E9-A849-0700AF674DE0}" destId="{C6862843-9E21-43ED-9B38-5885C64ADE92}" srcOrd="2" destOrd="0" parTransId="{DC1B15B1-CB3A-49D6-99B6-84F35107D208}" sibTransId="{7EF1F8BE-E5C3-411E-AE2C-4628D0873CE2}"/>
    <dgm:cxn modelId="{B0D53DF7-C5CD-4A2E-B90D-31A29FCD1040}" srcId="{1914563B-CED2-48E9-A849-0700AF674DE0}" destId="{AD151E91-33CC-4CCD-BF98-714045208EB4}" srcOrd="1" destOrd="0" parTransId="{698B1D77-19E4-4A08-BE67-175422A2DABE}" sibTransId="{1B98D89B-E91F-4FA2-B821-93D49CF8CE75}"/>
    <dgm:cxn modelId="{3165D6FF-7F69-7143-B638-EAA4D54BA9FA}" type="presParOf" srcId="{5F3A99EF-E9C0-CF40-AF58-13BC2DB57319}" destId="{447E2809-EA37-1340-8246-DD2CD220E654}" srcOrd="0" destOrd="0" presId="urn:microsoft.com/office/officeart/2005/8/layout/process4"/>
    <dgm:cxn modelId="{9A20C81F-022B-8041-BFBA-631C9B40B553}" type="presParOf" srcId="{447E2809-EA37-1340-8246-DD2CD220E654}" destId="{1F009837-AD1E-6849-A1B1-B22E8A6F812C}" srcOrd="0" destOrd="0" presId="urn:microsoft.com/office/officeart/2005/8/layout/process4"/>
    <dgm:cxn modelId="{F5440F47-2EF5-5743-A0B1-C740FC5ACF2C}" type="presParOf" srcId="{5F3A99EF-E9C0-CF40-AF58-13BC2DB57319}" destId="{CA803107-9C4A-DB46-9E35-67D8AAADCBDA}" srcOrd="1" destOrd="0" presId="urn:microsoft.com/office/officeart/2005/8/layout/process4"/>
    <dgm:cxn modelId="{679593A9-784A-E443-B6F9-E8D210365669}" type="presParOf" srcId="{5F3A99EF-E9C0-CF40-AF58-13BC2DB57319}" destId="{47BB23B7-27D7-964B-8393-B86837F0E580}" srcOrd="2" destOrd="0" presId="urn:microsoft.com/office/officeart/2005/8/layout/process4"/>
    <dgm:cxn modelId="{4AADFCDC-CA8E-0E4A-A89F-189715858566}" type="presParOf" srcId="{47BB23B7-27D7-964B-8393-B86837F0E580}" destId="{E36FC0CF-2493-264A-B632-8664D870A218}" srcOrd="0" destOrd="0" presId="urn:microsoft.com/office/officeart/2005/8/layout/process4"/>
    <dgm:cxn modelId="{50D12B86-0FB5-A94E-B5E1-6DF23AF60A11}" type="presParOf" srcId="{5F3A99EF-E9C0-CF40-AF58-13BC2DB57319}" destId="{83C34C55-5664-094D-9EAB-1864264A38C0}" srcOrd="3" destOrd="0" presId="urn:microsoft.com/office/officeart/2005/8/layout/process4"/>
    <dgm:cxn modelId="{94452A85-AA34-0A4C-8578-6F463032668B}" type="presParOf" srcId="{5F3A99EF-E9C0-CF40-AF58-13BC2DB57319}" destId="{34039FA9-3B9E-AA40-BF81-64069123E732}" srcOrd="4" destOrd="0" presId="urn:microsoft.com/office/officeart/2005/8/layout/process4"/>
    <dgm:cxn modelId="{8D3EE6B4-BD42-E24C-B32B-5BE0C7F63C54}" type="presParOf" srcId="{34039FA9-3B9E-AA40-BF81-64069123E732}" destId="{48A37D9D-589A-4A45-ABDA-6337785594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0EC67-05BD-4691-BFE6-3C28AC92B7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882CD0-C632-4FDA-BA99-3B296F67E579}">
      <dgm:prSet/>
      <dgm:spPr/>
      <dgm:t>
        <a:bodyPr/>
        <a:lstStyle/>
        <a:p>
          <a:r>
            <a:rPr lang="it-IT"/>
            <a:t>Per sviluppare i personaggi e gli obiettivi, abbiamo preso in considerazione una serie di fattori, compresi i potenziali utenti della nostra piattaforma, le loro sfide, i loro interessi e le loro motivazioni. Ecco come abbiamo sviluppato i personaggi e gli obiettivi.</a:t>
          </a:r>
          <a:endParaRPr lang="en-US"/>
        </a:p>
      </dgm:t>
    </dgm:pt>
    <dgm:pt modelId="{2B8CB5D5-E511-4708-A02C-DC2F7A593674}" type="parTrans" cxnId="{9A72CB30-0037-43DF-9891-2A58161A58E4}">
      <dgm:prSet/>
      <dgm:spPr/>
      <dgm:t>
        <a:bodyPr/>
        <a:lstStyle/>
        <a:p>
          <a:endParaRPr lang="en-US"/>
        </a:p>
      </dgm:t>
    </dgm:pt>
    <dgm:pt modelId="{4DCAE475-FA1F-4B6C-91FF-0715C6AB5A8F}" type="sibTrans" cxnId="{9A72CB30-0037-43DF-9891-2A58161A58E4}">
      <dgm:prSet/>
      <dgm:spPr/>
      <dgm:t>
        <a:bodyPr/>
        <a:lstStyle/>
        <a:p>
          <a:endParaRPr lang="en-US"/>
        </a:p>
      </dgm:t>
    </dgm:pt>
    <dgm:pt modelId="{E51B2B56-665D-4037-9F6E-C4C47E5BEAF1}">
      <dgm:prSet/>
      <dgm:spPr/>
      <dgm:t>
        <a:bodyPr/>
        <a:lstStyle/>
        <a:p>
          <a:r>
            <a:rPr lang="it-IT"/>
            <a:t>Sulla base delle informazioni raccolte, abbiamo creato personaggi fittizi che rappresentano segmenti significativi del nostro pubblico target. Ogni personaggio è stato sviluppato con dettagli specifici sulla loro età, background, situazione finanziaria, aspirazioni e interessi.</a:t>
          </a:r>
          <a:endParaRPr lang="en-US"/>
        </a:p>
      </dgm:t>
    </dgm:pt>
    <dgm:pt modelId="{59EF7181-5931-460E-895C-9CF76493BE00}" type="parTrans" cxnId="{A5BC3E49-A903-4057-B123-710D3AA8D772}">
      <dgm:prSet/>
      <dgm:spPr/>
      <dgm:t>
        <a:bodyPr/>
        <a:lstStyle/>
        <a:p>
          <a:endParaRPr lang="en-US"/>
        </a:p>
      </dgm:t>
    </dgm:pt>
    <dgm:pt modelId="{DD5DBCFE-F59C-4675-9CE4-A8216F9CFABC}" type="sibTrans" cxnId="{A5BC3E49-A903-4057-B123-710D3AA8D772}">
      <dgm:prSet/>
      <dgm:spPr/>
      <dgm:t>
        <a:bodyPr/>
        <a:lstStyle/>
        <a:p>
          <a:endParaRPr lang="en-US"/>
        </a:p>
      </dgm:t>
    </dgm:pt>
    <dgm:pt modelId="{C2F5FC2E-8D9C-2D43-960C-7643293FFD1E}" type="pres">
      <dgm:prSet presAssocID="{A180EC67-05BD-4691-BFE6-3C28AC92B7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529D21-DC9C-3548-8828-FC2A0D734329}" type="pres">
      <dgm:prSet presAssocID="{A5882CD0-C632-4FDA-BA99-3B296F67E579}" presName="hierRoot1" presStyleCnt="0"/>
      <dgm:spPr/>
    </dgm:pt>
    <dgm:pt modelId="{AB074080-10FF-1449-832A-0C3BA19CA7CA}" type="pres">
      <dgm:prSet presAssocID="{A5882CD0-C632-4FDA-BA99-3B296F67E579}" presName="composite" presStyleCnt="0"/>
      <dgm:spPr/>
    </dgm:pt>
    <dgm:pt modelId="{035FF17A-1FD9-D64A-942B-C53D8D7C904C}" type="pres">
      <dgm:prSet presAssocID="{A5882CD0-C632-4FDA-BA99-3B296F67E579}" presName="background" presStyleLbl="node0" presStyleIdx="0" presStyleCnt="2"/>
      <dgm:spPr/>
    </dgm:pt>
    <dgm:pt modelId="{6A2FB388-FE5E-F142-B8B5-A14AF7C4AE70}" type="pres">
      <dgm:prSet presAssocID="{A5882CD0-C632-4FDA-BA99-3B296F67E579}" presName="text" presStyleLbl="fgAcc0" presStyleIdx="0" presStyleCnt="2">
        <dgm:presLayoutVars>
          <dgm:chPref val="3"/>
        </dgm:presLayoutVars>
      </dgm:prSet>
      <dgm:spPr/>
    </dgm:pt>
    <dgm:pt modelId="{6BA7A28D-6026-2940-869A-612A6AFE19D0}" type="pres">
      <dgm:prSet presAssocID="{A5882CD0-C632-4FDA-BA99-3B296F67E579}" presName="hierChild2" presStyleCnt="0"/>
      <dgm:spPr/>
    </dgm:pt>
    <dgm:pt modelId="{049CB5B8-4C0C-134E-9B92-B606984B3AE1}" type="pres">
      <dgm:prSet presAssocID="{E51B2B56-665D-4037-9F6E-C4C47E5BEAF1}" presName="hierRoot1" presStyleCnt="0"/>
      <dgm:spPr/>
    </dgm:pt>
    <dgm:pt modelId="{AA96B584-9AFA-504E-91E3-413EFBBB1E4C}" type="pres">
      <dgm:prSet presAssocID="{E51B2B56-665D-4037-9F6E-C4C47E5BEAF1}" presName="composite" presStyleCnt="0"/>
      <dgm:spPr/>
    </dgm:pt>
    <dgm:pt modelId="{A85CF1B0-9018-B941-9653-42E7B275D727}" type="pres">
      <dgm:prSet presAssocID="{E51B2B56-665D-4037-9F6E-C4C47E5BEAF1}" presName="background" presStyleLbl="node0" presStyleIdx="1" presStyleCnt="2"/>
      <dgm:spPr/>
    </dgm:pt>
    <dgm:pt modelId="{225CCFB8-F37B-8A43-AA52-2583B93BDD9A}" type="pres">
      <dgm:prSet presAssocID="{E51B2B56-665D-4037-9F6E-C4C47E5BEAF1}" presName="text" presStyleLbl="fgAcc0" presStyleIdx="1" presStyleCnt="2">
        <dgm:presLayoutVars>
          <dgm:chPref val="3"/>
        </dgm:presLayoutVars>
      </dgm:prSet>
      <dgm:spPr/>
    </dgm:pt>
    <dgm:pt modelId="{556CD57A-B048-614A-965F-9D69DE13C7F5}" type="pres">
      <dgm:prSet presAssocID="{E51B2B56-665D-4037-9F6E-C4C47E5BEAF1}" presName="hierChild2" presStyleCnt="0"/>
      <dgm:spPr/>
    </dgm:pt>
  </dgm:ptLst>
  <dgm:cxnLst>
    <dgm:cxn modelId="{9A72CB30-0037-43DF-9891-2A58161A58E4}" srcId="{A180EC67-05BD-4691-BFE6-3C28AC92B7E2}" destId="{A5882CD0-C632-4FDA-BA99-3B296F67E579}" srcOrd="0" destOrd="0" parTransId="{2B8CB5D5-E511-4708-A02C-DC2F7A593674}" sibTransId="{4DCAE475-FA1F-4B6C-91FF-0715C6AB5A8F}"/>
    <dgm:cxn modelId="{A5BC3E49-A903-4057-B123-710D3AA8D772}" srcId="{A180EC67-05BD-4691-BFE6-3C28AC92B7E2}" destId="{E51B2B56-665D-4037-9F6E-C4C47E5BEAF1}" srcOrd="1" destOrd="0" parTransId="{59EF7181-5931-460E-895C-9CF76493BE00}" sibTransId="{DD5DBCFE-F59C-4675-9CE4-A8216F9CFABC}"/>
    <dgm:cxn modelId="{1192A4C2-41D8-CC42-9C59-D82FE3FDAE74}" type="presOf" srcId="{A180EC67-05BD-4691-BFE6-3C28AC92B7E2}" destId="{C2F5FC2E-8D9C-2D43-960C-7643293FFD1E}" srcOrd="0" destOrd="0" presId="urn:microsoft.com/office/officeart/2005/8/layout/hierarchy1"/>
    <dgm:cxn modelId="{240DFDEA-C2A8-5245-9258-FF246A13261B}" type="presOf" srcId="{E51B2B56-665D-4037-9F6E-C4C47E5BEAF1}" destId="{225CCFB8-F37B-8A43-AA52-2583B93BDD9A}" srcOrd="0" destOrd="0" presId="urn:microsoft.com/office/officeart/2005/8/layout/hierarchy1"/>
    <dgm:cxn modelId="{96F562F5-39BC-B140-B5F4-9F90E9BE10D9}" type="presOf" srcId="{A5882CD0-C632-4FDA-BA99-3B296F67E579}" destId="{6A2FB388-FE5E-F142-B8B5-A14AF7C4AE70}" srcOrd="0" destOrd="0" presId="urn:microsoft.com/office/officeart/2005/8/layout/hierarchy1"/>
    <dgm:cxn modelId="{A6A9EAC6-191D-3744-9262-3A9307B9CB32}" type="presParOf" srcId="{C2F5FC2E-8D9C-2D43-960C-7643293FFD1E}" destId="{89529D21-DC9C-3548-8828-FC2A0D734329}" srcOrd="0" destOrd="0" presId="urn:microsoft.com/office/officeart/2005/8/layout/hierarchy1"/>
    <dgm:cxn modelId="{983AE495-7261-F148-957F-347F283B3431}" type="presParOf" srcId="{89529D21-DC9C-3548-8828-FC2A0D734329}" destId="{AB074080-10FF-1449-832A-0C3BA19CA7CA}" srcOrd="0" destOrd="0" presId="urn:microsoft.com/office/officeart/2005/8/layout/hierarchy1"/>
    <dgm:cxn modelId="{03D73A8C-A97E-4B43-9894-3A781B643F03}" type="presParOf" srcId="{AB074080-10FF-1449-832A-0C3BA19CA7CA}" destId="{035FF17A-1FD9-D64A-942B-C53D8D7C904C}" srcOrd="0" destOrd="0" presId="urn:microsoft.com/office/officeart/2005/8/layout/hierarchy1"/>
    <dgm:cxn modelId="{2447D81F-1F74-AA46-A7B9-025FE760E4EC}" type="presParOf" srcId="{AB074080-10FF-1449-832A-0C3BA19CA7CA}" destId="{6A2FB388-FE5E-F142-B8B5-A14AF7C4AE70}" srcOrd="1" destOrd="0" presId="urn:microsoft.com/office/officeart/2005/8/layout/hierarchy1"/>
    <dgm:cxn modelId="{B4CBC913-129B-674D-8C7E-500A885B56EE}" type="presParOf" srcId="{89529D21-DC9C-3548-8828-FC2A0D734329}" destId="{6BA7A28D-6026-2940-869A-612A6AFE19D0}" srcOrd="1" destOrd="0" presId="urn:microsoft.com/office/officeart/2005/8/layout/hierarchy1"/>
    <dgm:cxn modelId="{AAB64AC4-0865-C74E-9CF1-21C55826AC49}" type="presParOf" srcId="{C2F5FC2E-8D9C-2D43-960C-7643293FFD1E}" destId="{049CB5B8-4C0C-134E-9B92-B606984B3AE1}" srcOrd="1" destOrd="0" presId="urn:microsoft.com/office/officeart/2005/8/layout/hierarchy1"/>
    <dgm:cxn modelId="{801D71F7-4C10-D64D-BB46-78503C2F2D42}" type="presParOf" srcId="{049CB5B8-4C0C-134E-9B92-B606984B3AE1}" destId="{AA96B584-9AFA-504E-91E3-413EFBBB1E4C}" srcOrd="0" destOrd="0" presId="urn:microsoft.com/office/officeart/2005/8/layout/hierarchy1"/>
    <dgm:cxn modelId="{70410A18-C284-4647-B548-9940F92F26F1}" type="presParOf" srcId="{AA96B584-9AFA-504E-91E3-413EFBBB1E4C}" destId="{A85CF1B0-9018-B941-9653-42E7B275D727}" srcOrd="0" destOrd="0" presId="urn:microsoft.com/office/officeart/2005/8/layout/hierarchy1"/>
    <dgm:cxn modelId="{D4114DE3-967D-204B-BAD2-60944EF7BB93}" type="presParOf" srcId="{AA96B584-9AFA-504E-91E3-413EFBBB1E4C}" destId="{225CCFB8-F37B-8A43-AA52-2583B93BDD9A}" srcOrd="1" destOrd="0" presId="urn:microsoft.com/office/officeart/2005/8/layout/hierarchy1"/>
    <dgm:cxn modelId="{A70D599A-38E8-E34A-95A3-41098A684E07}" type="presParOf" srcId="{049CB5B8-4C0C-134E-9B92-B606984B3AE1}" destId="{556CD57A-B048-614A-965F-9D69DE13C7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D2432-3CA3-4840-A84E-42657149606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D6BDB6-82EF-4F86-896F-1BD382A98A79}">
      <dgm:prSet/>
      <dgm:spPr/>
      <dgm:t>
        <a:bodyPr/>
        <a:lstStyle/>
        <a:p>
          <a:pPr>
            <a:defRPr b="1"/>
          </a:pPr>
          <a:r>
            <a:rPr lang="it-IT"/>
            <a:t>Sara, 21 anni, è una studentessa universitaria proveniente da una famiglia a basso reddito. Ha sempre avuto una grande passione per la scienza e sogna di diventare una ricercatrice nel campo della biologia molecolare. Tuttavia, le limitate risorse finanziarie della sua famiglia rendono difficile per lei pagare per corsi extra o materiale didattico aggiuntivo.</a:t>
          </a:r>
          <a:endParaRPr lang="en-US"/>
        </a:p>
      </dgm:t>
    </dgm:pt>
    <dgm:pt modelId="{1578AA59-6CB6-4297-AECA-2CFC0B9EF95D}" type="parTrans" cxnId="{BD474BE0-FE95-4EE9-9C19-67D7D61CCFAC}">
      <dgm:prSet/>
      <dgm:spPr/>
      <dgm:t>
        <a:bodyPr/>
        <a:lstStyle/>
        <a:p>
          <a:endParaRPr lang="en-US"/>
        </a:p>
      </dgm:t>
    </dgm:pt>
    <dgm:pt modelId="{E005047A-A2CD-491B-B4B2-08CFBDD2FD8B}" type="sibTrans" cxnId="{BD474BE0-FE95-4EE9-9C19-67D7D61CCFAC}">
      <dgm:prSet/>
      <dgm:spPr/>
      <dgm:t>
        <a:bodyPr/>
        <a:lstStyle/>
        <a:p>
          <a:endParaRPr lang="en-US"/>
        </a:p>
      </dgm:t>
    </dgm:pt>
    <dgm:pt modelId="{11039BFE-73D6-4663-94A1-7C5C27438B26}">
      <dgm:prSet/>
      <dgm:spPr/>
      <dgm:t>
        <a:bodyPr/>
        <a:lstStyle/>
        <a:p>
          <a:pPr>
            <a:defRPr b="1"/>
          </a:pPr>
          <a:r>
            <a:rPr lang="it-IT" b="1"/>
            <a:t>Obiettivi</a:t>
          </a:r>
          <a:r>
            <a:rPr lang="it-IT"/>
            <a:t>:</a:t>
          </a:r>
          <a:endParaRPr lang="en-US"/>
        </a:p>
      </dgm:t>
    </dgm:pt>
    <dgm:pt modelId="{7F9C492D-80B7-41FE-A0C7-45858DE7B47D}" type="parTrans" cxnId="{8C3370E7-C19D-41F5-B63E-63CB9C5603AF}">
      <dgm:prSet/>
      <dgm:spPr/>
      <dgm:t>
        <a:bodyPr/>
        <a:lstStyle/>
        <a:p>
          <a:endParaRPr lang="en-US"/>
        </a:p>
      </dgm:t>
    </dgm:pt>
    <dgm:pt modelId="{87FB5C4F-2D75-4612-A528-76BD0142EAF5}" type="sibTrans" cxnId="{8C3370E7-C19D-41F5-B63E-63CB9C5603AF}">
      <dgm:prSet/>
      <dgm:spPr/>
      <dgm:t>
        <a:bodyPr/>
        <a:lstStyle/>
        <a:p>
          <a:endParaRPr lang="en-US"/>
        </a:p>
      </dgm:t>
    </dgm:pt>
    <dgm:pt modelId="{0423B89C-3169-4675-A7F9-050E4E6A4FA0}">
      <dgm:prSet/>
      <dgm:spPr/>
      <dgm:t>
        <a:bodyPr/>
        <a:lstStyle/>
        <a:p>
          <a:r>
            <a:rPr lang="it-IT" dirty="0"/>
            <a:t>Sara è determinata a raggiungere i suoi obiettivi accademici nonostante le sfide finanziarie.</a:t>
          </a:r>
          <a:endParaRPr lang="en-US" dirty="0"/>
        </a:p>
      </dgm:t>
    </dgm:pt>
    <dgm:pt modelId="{479EC1E2-5D3C-4A0C-A578-640B21C494F5}" type="parTrans" cxnId="{A9FE250B-5577-4726-B3B7-60E4C23B9033}">
      <dgm:prSet/>
      <dgm:spPr/>
      <dgm:t>
        <a:bodyPr/>
        <a:lstStyle/>
        <a:p>
          <a:endParaRPr lang="en-US"/>
        </a:p>
      </dgm:t>
    </dgm:pt>
    <dgm:pt modelId="{A3714087-ABEE-4E91-A8C1-1A355E821C94}" type="sibTrans" cxnId="{A9FE250B-5577-4726-B3B7-60E4C23B9033}">
      <dgm:prSet/>
      <dgm:spPr/>
      <dgm:t>
        <a:bodyPr/>
        <a:lstStyle/>
        <a:p>
          <a:endParaRPr lang="en-US"/>
        </a:p>
      </dgm:t>
    </dgm:pt>
    <dgm:pt modelId="{C64DE59D-77BA-4980-83E2-26EE522820CE}">
      <dgm:prSet/>
      <dgm:spPr/>
      <dgm:t>
        <a:bodyPr/>
        <a:lstStyle/>
        <a:p>
          <a:r>
            <a:rPr lang="it-IT"/>
            <a:t>Cerca costantemente risorse educative gratuite che possano aiutarla a migliorare le sue competenze e conoscenze nel campo della biologia.</a:t>
          </a:r>
          <a:endParaRPr lang="en-US"/>
        </a:p>
      </dgm:t>
    </dgm:pt>
    <dgm:pt modelId="{E890A15D-CCDF-448F-BFF5-8ABC55970B7C}" type="parTrans" cxnId="{5A0E62B4-9A8B-46B9-BEB2-AEE04B322DBB}">
      <dgm:prSet/>
      <dgm:spPr/>
      <dgm:t>
        <a:bodyPr/>
        <a:lstStyle/>
        <a:p>
          <a:endParaRPr lang="en-US"/>
        </a:p>
      </dgm:t>
    </dgm:pt>
    <dgm:pt modelId="{AAE74CAB-EDD9-4C6A-A7E9-96FA026C47E6}" type="sibTrans" cxnId="{5A0E62B4-9A8B-46B9-BEB2-AEE04B322DBB}">
      <dgm:prSet/>
      <dgm:spPr/>
      <dgm:t>
        <a:bodyPr/>
        <a:lstStyle/>
        <a:p>
          <a:endParaRPr lang="en-US"/>
        </a:p>
      </dgm:t>
    </dgm:pt>
    <dgm:pt modelId="{D9486823-C9B7-4014-8C3A-FE93358D52D9}">
      <dgm:prSet/>
      <dgm:spPr/>
      <dgm:t>
        <a:bodyPr/>
        <a:lstStyle/>
        <a:p>
          <a:r>
            <a:rPr lang="it-IT"/>
            <a:t>La sua principale motivazione è accedere a corsi formativi di qualità che possano arricchire la sua formazione accademica e prepararla per il suo futuro lavorativo nel settore scientifico.</a:t>
          </a:r>
          <a:endParaRPr lang="en-US"/>
        </a:p>
      </dgm:t>
    </dgm:pt>
    <dgm:pt modelId="{56A85202-E462-4830-9384-C1BA46B2A385}" type="parTrans" cxnId="{6D49CBDB-FCFB-4E35-A219-6A2B66905E84}">
      <dgm:prSet/>
      <dgm:spPr/>
      <dgm:t>
        <a:bodyPr/>
        <a:lstStyle/>
        <a:p>
          <a:endParaRPr lang="en-US"/>
        </a:p>
      </dgm:t>
    </dgm:pt>
    <dgm:pt modelId="{6AA5F0A5-C327-428E-B246-8F1DD12DCB9C}" type="sibTrans" cxnId="{6D49CBDB-FCFB-4E35-A219-6A2B66905E84}">
      <dgm:prSet/>
      <dgm:spPr/>
      <dgm:t>
        <a:bodyPr/>
        <a:lstStyle/>
        <a:p>
          <a:endParaRPr lang="en-US"/>
        </a:p>
      </dgm:t>
    </dgm:pt>
    <dgm:pt modelId="{DAC784E2-2FDE-2B4C-B0AB-48F500A430CE}" type="pres">
      <dgm:prSet presAssocID="{4B9D2432-3CA3-4840-A84E-42657149606A}" presName="Name0" presStyleCnt="0">
        <dgm:presLayoutVars>
          <dgm:dir/>
          <dgm:resizeHandles val="exact"/>
        </dgm:presLayoutVars>
      </dgm:prSet>
      <dgm:spPr/>
    </dgm:pt>
    <dgm:pt modelId="{8B978DE4-1156-D441-B1C4-4B98A2535E76}" type="pres">
      <dgm:prSet presAssocID="{5FD6BDB6-82EF-4F86-896F-1BD382A98A79}" presName="node" presStyleLbl="node1" presStyleIdx="0" presStyleCnt="2">
        <dgm:presLayoutVars>
          <dgm:bulletEnabled val="1"/>
        </dgm:presLayoutVars>
      </dgm:prSet>
      <dgm:spPr/>
    </dgm:pt>
    <dgm:pt modelId="{33A8417F-E513-4041-A89A-76CB41ABB946}" type="pres">
      <dgm:prSet presAssocID="{E005047A-A2CD-491B-B4B2-08CFBDD2FD8B}" presName="sibTrans" presStyleLbl="sibTrans2D1" presStyleIdx="0" presStyleCnt="1"/>
      <dgm:spPr/>
    </dgm:pt>
    <dgm:pt modelId="{E99F13E1-5C67-DE42-A06C-D81E65974E0F}" type="pres">
      <dgm:prSet presAssocID="{E005047A-A2CD-491B-B4B2-08CFBDD2FD8B}" presName="connectorText" presStyleLbl="sibTrans2D1" presStyleIdx="0" presStyleCnt="1"/>
      <dgm:spPr/>
    </dgm:pt>
    <dgm:pt modelId="{11F55EF8-58AE-7947-B64D-92F2EDAD4401}" type="pres">
      <dgm:prSet presAssocID="{11039BFE-73D6-4663-94A1-7C5C27438B26}" presName="node" presStyleLbl="node1" presStyleIdx="1" presStyleCnt="2">
        <dgm:presLayoutVars>
          <dgm:bulletEnabled val="1"/>
        </dgm:presLayoutVars>
      </dgm:prSet>
      <dgm:spPr/>
    </dgm:pt>
  </dgm:ptLst>
  <dgm:cxnLst>
    <dgm:cxn modelId="{11995708-7B9E-3D4F-8734-1F59B28F1028}" type="presOf" srcId="{4B9D2432-3CA3-4840-A84E-42657149606A}" destId="{DAC784E2-2FDE-2B4C-B0AB-48F500A430CE}" srcOrd="0" destOrd="0" presId="urn:microsoft.com/office/officeart/2005/8/layout/process1"/>
    <dgm:cxn modelId="{A9FE250B-5577-4726-B3B7-60E4C23B9033}" srcId="{11039BFE-73D6-4663-94A1-7C5C27438B26}" destId="{0423B89C-3169-4675-A7F9-050E4E6A4FA0}" srcOrd="1" destOrd="0" parTransId="{479EC1E2-5D3C-4A0C-A578-640B21C494F5}" sibTransId="{A3714087-ABEE-4E91-A8C1-1A355E821C94}"/>
    <dgm:cxn modelId="{89161F49-8BB9-024C-9A70-608FBFEBBA25}" type="presOf" srcId="{5FD6BDB6-82EF-4F86-896F-1BD382A98A79}" destId="{8B978DE4-1156-D441-B1C4-4B98A2535E76}" srcOrd="0" destOrd="0" presId="urn:microsoft.com/office/officeart/2005/8/layout/process1"/>
    <dgm:cxn modelId="{0E9EB34B-44D6-B842-BB1D-0E3C4D5126D1}" type="presOf" srcId="{E005047A-A2CD-491B-B4B2-08CFBDD2FD8B}" destId="{E99F13E1-5C67-DE42-A06C-D81E65974E0F}" srcOrd="1" destOrd="0" presId="urn:microsoft.com/office/officeart/2005/8/layout/process1"/>
    <dgm:cxn modelId="{7529C887-CCDB-9D45-AE5B-D114ED7192D4}" type="presOf" srcId="{11039BFE-73D6-4663-94A1-7C5C27438B26}" destId="{11F55EF8-58AE-7947-B64D-92F2EDAD4401}" srcOrd="0" destOrd="0" presId="urn:microsoft.com/office/officeart/2005/8/layout/process1"/>
    <dgm:cxn modelId="{30EC1188-421C-5342-8E6B-520511E2B5C9}" type="presOf" srcId="{0423B89C-3169-4675-A7F9-050E4E6A4FA0}" destId="{11F55EF8-58AE-7947-B64D-92F2EDAD4401}" srcOrd="0" destOrd="2" presId="urn:microsoft.com/office/officeart/2005/8/layout/process1"/>
    <dgm:cxn modelId="{E63FBEA5-AE6D-724C-A439-4C0EF496DF4E}" type="presOf" srcId="{C64DE59D-77BA-4980-83E2-26EE522820CE}" destId="{11F55EF8-58AE-7947-B64D-92F2EDAD4401}" srcOrd="0" destOrd="1" presId="urn:microsoft.com/office/officeart/2005/8/layout/process1"/>
    <dgm:cxn modelId="{5A0E62B4-9A8B-46B9-BEB2-AEE04B322DBB}" srcId="{11039BFE-73D6-4663-94A1-7C5C27438B26}" destId="{C64DE59D-77BA-4980-83E2-26EE522820CE}" srcOrd="0" destOrd="0" parTransId="{E890A15D-CCDF-448F-BFF5-8ABC55970B7C}" sibTransId="{AAE74CAB-EDD9-4C6A-A7E9-96FA026C47E6}"/>
    <dgm:cxn modelId="{85DAD8B4-91BF-0C48-8A6E-DD9C247DC3E9}" type="presOf" srcId="{E005047A-A2CD-491B-B4B2-08CFBDD2FD8B}" destId="{33A8417F-E513-4041-A89A-76CB41ABB946}" srcOrd="0" destOrd="0" presId="urn:microsoft.com/office/officeart/2005/8/layout/process1"/>
    <dgm:cxn modelId="{6D49CBDB-FCFB-4E35-A219-6A2B66905E84}" srcId="{11039BFE-73D6-4663-94A1-7C5C27438B26}" destId="{D9486823-C9B7-4014-8C3A-FE93358D52D9}" srcOrd="2" destOrd="0" parTransId="{56A85202-E462-4830-9384-C1BA46B2A385}" sibTransId="{6AA5F0A5-C327-428E-B246-8F1DD12DCB9C}"/>
    <dgm:cxn modelId="{BD474BE0-FE95-4EE9-9C19-67D7D61CCFAC}" srcId="{4B9D2432-3CA3-4840-A84E-42657149606A}" destId="{5FD6BDB6-82EF-4F86-896F-1BD382A98A79}" srcOrd="0" destOrd="0" parTransId="{1578AA59-6CB6-4297-AECA-2CFC0B9EF95D}" sibTransId="{E005047A-A2CD-491B-B4B2-08CFBDD2FD8B}"/>
    <dgm:cxn modelId="{8C3370E7-C19D-41F5-B63E-63CB9C5603AF}" srcId="{4B9D2432-3CA3-4840-A84E-42657149606A}" destId="{11039BFE-73D6-4663-94A1-7C5C27438B26}" srcOrd="1" destOrd="0" parTransId="{7F9C492D-80B7-41FE-A0C7-45858DE7B47D}" sibTransId="{87FB5C4F-2D75-4612-A528-76BD0142EAF5}"/>
    <dgm:cxn modelId="{BBE3D3E7-38AC-0A4A-B279-EB63D4F44912}" type="presOf" srcId="{D9486823-C9B7-4014-8C3A-FE93358D52D9}" destId="{11F55EF8-58AE-7947-B64D-92F2EDAD4401}" srcOrd="0" destOrd="3" presId="urn:microsoft.com/office/officeart/2005/8/layout/process1"/>
    <dgm:cxn modelId="{F9AD796B-E833-0841-965D-5724651DBDA5}" type="presParOf" srcId="{DAC784E2-2FDE-2B4C-B0AB-48F500A430CE}" destId="{8B978DE4-1156-D441-B1C4-4B98A2535E76}" srcOrd="0" destOrd="0" presId="urn:microsoft.com/office/officeart/2005/8/layout/process1"/>
    <dgm:cxn modelId="{8FD1DC52-43D7-F844-A88B-031914F5568C}" type="presParOf" srcId="{DAC784E2-2FDE-2B4C-B0AB-48F500A430CE}" destId="{33A8417F-E513-4041-A89A-76CB41ABB946}" srcOrd="1" destOrd="0" presId="urn:microsoft.com/office/officeart/2005/8/layout/process1"/>
    <dgm:cxn modelId="{9B0AC9A9-6F26-6E44-825E-679E8F737EB9}" type="presParOf" srcId="{33A8417F-E513-4041-A89A-76CB41ABB946}" destId="{E99F13E1-5C67-DE42-A06C-D81E65974E0F}" srcOrd="0" destOrd="0" presId="urn:microsoft.com/office/officeart/2005/8/layout/process1"/>
    <dgm:cxn modelId="{07179F60-AB24-664D-B3A1-44BDD66203D7}" type="presParOf" srcId="{DAC784E2-2FDE-2B4C-B0AB-48F500A430CE}" destId="{11F55EF8-58AE-7947-B64D-92F2EDAD440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DF9116-2F5D-4F8E-9B22-1364AC7CAD8C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0757F74-BBAE-4673-A3AF-4243A4DE123C}">
      <dgm:prSet/>
      <dgm:spPr/>
      <dgm:t>
        <a:bodyPr/>
        <a:lstStyle/>
        <a:p>
          <a:pPr>
            <a:defRPr b="1"/>
          </a:pPr>
          <a:r>
            <a:rPr lang="it-IT" b="1"/>
            <a:t>Piattaforma considerata</a:t>
          </a:r>
          <a:r>
            <a:rPr lang="it-IT"/>
            <a:t>: Udemy.</a:t>
          </a:r>
          <a:endParaRPr lang="en-US"/>
        </a:p>
      </dgm:t>
    </dgm:pt>
    <dgm:pt modelId="{C34C3DD2-2461-4FE3-858F-8C1562476554}" type="parTrans" cxnId="{593CD53C-4CE2-4078-8890-766AF678C033}">
      <dgm:prSet/>
      <dgm:spPr/>
      <dgm:t>
        <a:bodyPr/>
        <a:lstStyle/>
        <a:p>
          <a:endParaRPr lang="en-US"/>
        </a:p>
      </dgm:t>
    </dgm:pt>
    <dgm:pt modelId="{E61A135F-6D74-4355-8A25-555C8F7A6410}" type="sibTrans" cxnId="{593CD53C-4CE2-4078-8890-766AF678C033}">
      <dgm:prSet/>
      <dgm:spPr/>
      <dgm:t>
        <a:bodyPr/>
        <a:lstStyle/>
        <a:p>
          <a:endParaRPr lang="en-US"/>
        </a:p>
      </dgm:t>
    </dgm:pt>
    <dgm:pt modelId="{8BAA0105-DC92-4E5D-9DDC-13E90CA4B63B}">
      <dgm:prSet/>
      <dgm:spPr/>
      <dgm:t>
        <a:bodyPr/>
        <a:lstStyle/>
        <a:p>
          <a:pPr>
            <a:defRPr b="1"/>
          </a:pPr>
          <a:r>
            <a:rPr lang="it-IT"/>
            <a:t>Punti di Forza di Udemy rispetto al nostro progetto:</a:t>
          </a:r>
          <a:endParaRPr lang="en-US"/>
        </a:p>
      </dgm:t>
    </dgm:pt>
    <dgm:pt modelId="{3C4A6059-3E06-4D15-8FB0-441605FDED16}" type="parTrans" cxnId="{7748EE52-0BE3-47D2-844F-2B28EB8EF448}">
      <dgm:prSet/>
      <dgm:spPr/>
      <dgm:t>
        <a:bodyPr/>
        <a:lstStyle/>
        <a:p>
          <a:endParaRPr lang="en-US"/>
        </a:p>
      </dgm:t>
    </dgm:pt>
    <dgm:pt modelId="{62565CCF-861E-49D0-A6F4-D7DA38803DCA}" type="sibTrans" cxnId="{7748EE52-0BE3-47D2-844F-2B28EB8EF448}">
      <dgm:prSet/>
      <dgm:spPr/>
      <dgm:t>
        <a:bodyPr/>
        <a:lstStyle/>
        <a:p>
          <a:endParaRPr lang="en-US"/>
        </a:p>
      </dgm:t>
    </dgm:pt>
    <dgm:pt modelId="{C058EC9B-3E1F-4DFB-B93F-A25470711D3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Vasta gamma di corsi</a:t>
          </a:r>
          <a:r>
            <a:rPr lang="it-IT"/>
            <a:t>: Udemy offre una vasta selezione di corsi su una varietà di argomenti, che potrebbero includere alcune aree di interesse per la nostra comunità target.</a:t>
          </a:r>
          <a:endParaRPr lang="en-US"/>
        </a:p>
      </dgm:t>
    </dgm:pt>
    <dgm:pt modelId="{4F719275-93D1-4FF9-956B-F8F25576ABFC}" type="parTrans" cxnId="{F6873342-2F66-478D-AA32-EBEACB80CB7F}">
      <dgm:prSet/>
      <dgm:spPr/>
      <dgm:t>
        <a:bodyPr/>
        <a:lstStyle/>
        <a:p>
          <a:endParaRPr lang="en-US"/>
        </a:p>
      </dgm:t>
    </dgm:pt>
    <dgm:pt modelId="{44A95D41-FF6F-458B-88E1-855A1DAFEFB3}" type="sibTrans" cxnId="{F6873342-2F66-478D-AA32-EBEACB80CB7F}">
      <dgm:prSet/>
      <dgm:spPr/>
      <dgm:t>
        <a:bodyPr/>
        <a:lstStyle/>
        <a:p>
          <a:endParaRPr lang="en-US"/>
        </a:p>
      </dgm:t>
    </dgm:pt>
    <dgm:pt modelId="{8B39839F-0CCC-4424-B114-93CCECEA28B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Qualità del contenuto</a:t>
          </a:r>
          <a:r>
            <a:rPr lang="it-IT"/>
            <a:t>: Molti corsi su Udemy sono tenuti da professionisti nel loro campo, garantendo un alto livello di qualità e autenticità del materiale didattico.</a:t>
          </a:r>
          <a:endParaRPr lang="en-US"/>
        </a:p>
      </dgm:t>
    </dgm:pt>
    <dgm:pt modelId="{77830D62-BD0F-47BF-A9F8-0856D16CD515}" type="parTrans" cxnId="{C0AAE7D7-81DB-4D79-ACC5-DC16FF102FB7}">
      <dgm:prSet/>
      <dgm:spPr/>
      <dgm:t>
        <a:bodyPr/>
        <a:lstStyle/>
        <a:p>
          <a:endParaRPr lang="en-US"/>
        </a:p>
      </dgm:t>
    </dgm:pt>
    <dgm:pt modelId="{11E7DAF1-B0C6-4F2A-9CF0-BF0B7B6A748B}" type="sibTrans" cxnId="{C0AAE7D7-81DB-4D79-ACC5-DC16FF102FB7}">
      <dgm:prSet/>
      <dgm:spPr/>
      <dgm:t>
        <a:bodyPr/>
        <a:lstStyle/>
        <a:p>
          <a:endParaRPr lang="en-US"/>
        </a:p>
      </dgm:t>
    </dgm:pt>
    <dgm:pt modelId="{EF5B80B5-2237-493E-84B1-82EF09F2916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Flessibilità nell'accesso</a:t>
          </a:r>
          <a:r>
            <a:rPr lang="it-IT"/>
            <a:t>: Gli studenti possono accedere ai corsi su Udemy da qualsiasi luogo e in qualsiasi momento, purché abbiano una connessione internet, il che potrebbe essere vantaggioso per coloro che desiderano apprendere in situazioni non convenzionali.</a:t>
          </a:r>
          <a:endParaRPr lang="en-US"/>
        </a:p>
      </dgm:t>
    </dgm:pt>
    <dgm:pt modelId="{A04B104D-CDB4-4B38-A927-34A9876BC2F4}" type="parTrans" cxnId="{05BB9AB7-C8FE-47F5-A8FF-6C2707FAEC35}">
      <dgm:prSet/>
      <dgm:spPr/>
      <dgm:t>
        <a:bodyPr/>
        <a:lstStyle/>
        <a:p>
          <a:endParaRPr lang="en-US"/>
        </a:p>
      </dgm:t>
    </dgm:pt>
    <dgm:pt modelId="{56AFAEA1-F686-4150-9B38-25263C95ECBC}" type="sibTrans" cxnId="{05BB9AB7-C8FE-47F5-A8FF-6C2707FAEC35}">
      <dgm:prSet/>
      <dgm:spPr/>
      <dgm:t>
        <a:bodyPr/>
        <a:lstStyle/>
        <a:p>
          <a:endParaRPr lang="en-US"/>
        </a:p>
      </dgm:t>
    </dgm:pt>
    <dgm:pt modelId="{5576EC3D-D841-F142-9865-525406FCC89D}" type="pres">
      <dgm:prSet presAssocID="{FBDF9116-2F5D-4F8E-9B22-1364AC7CAD8C}" presName="linear" presStyleCnt="0">
        <dgm:presLayoutVars>
          <dgm:animLvl val="lvl"/>
          <dgm:resizeHandles val="exact"/>
        </dgm:presLayoutVars>
      </dgm:prSet>
      <dgm:spPr/>
    </dgm:pt>
    <dgm:pt modelId="{418AFE9A-DC33-434C-A1EF-9408CDED6C3E}" type="pres">
      <dgm:prSet presAssocID="{30757F74-BBAE-4673-A3AF-4243A4DE12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446CC8-28A8-1C48-96B4-BC7C000020A7}" type="pres">
      <dgm:prSet presAssocID="{E61A135F-6D74-4355-8A25-555C8F7A6410}" presName="spacer" presStyleCnt="0"/>
      <dgm:spPr/>
    </dgm:pt>
    <dgm:pt modelId="{FB2198E0-C788-2D48-AB52-9F4AB1535BDD}" type="pres">
      <dgm:prSet presAssocID="{8BAA0105-DC92-4E5D-9DDC-13E90CA4B6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F8D519-3F13-2E41-997A-689E2DDF3CD3}" type="pres">
      <dgm:prSet presAssocID="{8BAA0105-DC92-4E5D-9DDC-13E90CA4B6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56950D-D381-1A49-A46C-155DD1651333}" type="presOf" srcId="{EF5B80B5-2237-493E-84B1-82EF09F2916E}" destId="{86F8D519-3F13-2E41-997A-689E2DDF3CD3}" srcOrd="0" destOrd="2" presId="urn:microsoft.com/office/officeart/2005/8/layout/vList2"/>
    <dgm:cxn modelId="{9F67F62B-FAD1-754C-BE0D-E929E0F5B229}" type="presOf" srcId="{30757F74-BBAE-4673-A3AF-4243A4DE123C}" destId="{418AFE9A-DC33-434C-A1EF-9408CDED6C3E}" srcOrd="0" destOrd="0" presId="urn:microsoft.com/office/officeart/2005/8/layout/vList2"/>
    <dgm:cxn modelId="{593CD53C-4CE2-4078-8890-766AF678C033}" srcId="{FBDF9116-2F5D-4F8E-9B22-1364AC7CAD8C}" destId="{30757F74-BBAE-4673-A3AF-4243A4DE123C}" srcOrd="0" destOrd="0" parTransId="{C34C3DD2-2461-4FE3-858F-8C1562476554}" sibTransId="{E61A135F-6D74-4355-8A25-555C8F7A6410}"/>
    <dgm:cxn modelId="{F6873342-2F66-478D-AA32-EBEACB80CB7F}" srcId="{8BAA0105-DC92-4E5D-9DDC-13E90CA4B63B}" destId="{C058EC9B-3E1F-4DFB-B93F-A25470711D38}" srcOrd="0" destOrd="0" parTransId="{4F719275-93D1-4FF9-956B-F8F25576ABFC}" sibTransId="{44A95D41-FF6F-458B-88E1-855A1DAFEFB3}"/>
    <dgm:cxn modelId="{DE6E226E-3C81-7E45-AFDB-F3BCCEF3258F}" type="presOf" srcId="{C058EC9B-3E1F-4DFB-B93F-A25470711D38}" destId="{86F8D519-3F13-2E41-997A-689E2DDF3CD3}" srcOrd="0" destOrd="0" presId="urn:microsoft.com/office/officeart/2005/8/layout/vList2"/>
    <dgm:cxn modelId="{7748EE52-0BE3-47D2-844F-2B28EB8EF448}" srcId="{FBDF9116-2F5D-4F8E-9B22-1364AC7CAD8C}" destId="{8BAA0105-DC92-4E5D-9DDC-13E90CA4B63B}" srcOrd="1" destOrd="0" parTransId="{3C4A6059-3E06-4D15-8FB0-441605FDED16}" sibTransId="{62565CCF-861E-49D0-A6F4-D7DA38803DCA}"/>
    <dgm:cxn modelId="{4520C17F-9264-BB41-AF10-816399393C43}" type="presOf" srcId="{FBDF9116-2F5D-4F8E-9B22-1364AC7CAD8C}" destId="{5576EC3D-D841-F142-9865-525406FCC89D}" srcOrd="0" destOrd="0" presId="urn:microsoft.com/office/officeart/2005/8/layout/vList2"/>
    <dgm:cxn modelId="{B0B822AF-416B-944F-885B-7B498685EBDE}" type="presOf" srcId="{8B39839F-0CCC-4424-B114-93CCECEA28B1}" destId="{86F8D519-3F13-2E41-997A-689E2DDF3CD3}" srcOrd="0" destOrd="1" presId="urn:microsoft.com/office/officeart/2005/8/layout/vList2"/>
    <dgm:cxn modelId="{05BB9AB7-C8FE-47F5-A8FF-6C2707FAEC35}" srcId="{8BAA0105-DC92-4E5D-9DDC-13E90CA4B63B}" destId="{EF5B80B5-2237-493E-84B1-82EF09F2916E}" srcOrd="2" destOrd="0" parTransId="{A04B104D-CDB4-4B38-A927-34A9876BC2F4}" sibTransId="{56AFAEA1-F686-4150-9B38-25263C95ECBC}"/>
    <dgm:cxn modelId="{C0AAE7D7-81DB-4D79-ACC5-DC16FF102FB7}" srcId="{8BAA0105-DC92-4E5D-9DDC-13E90CA4B63B}" destId="{8B39839F-0CCC-4424-B114-93CCECEA28B1}" srcOrd="1" destOrd="0" parTransId="{77830D62-BD0F-47BF-A9F8-0856D16CD515}" sibTransId="{11E7DAF1-B0C6-4F2A-9CF0-BF0B7B6A748B}"/>
    <dgm:cxn modelId="{B86AE8FA-92AE-1E4F-96D9-DDE7B2337A5A}" type="presOf" srcId="{8BAA0105-DC92-4E5D-9DDC-13E90CA4B63B}" destId="{FB2198E0-C788-2D48-AB52-9F4AB1535BDD}" srcOrd="0" destOrd="0" presId="urn:microsoft.com/office/officeart/2005/8/layout/vList2"/>
    <dgm:cxn modelId="{9AF70FC6-8D59-F443-9344-95C53EAF83A1}" type="presParOf" srcId="{5576EC3D-D841-F142-9865-525406FCC89D}" destId="{418AFE9A-DC33-434C-A1EF-9408CDED6C3E}" srcOrd="0" destOrd="0" presId="urn:microsoft.com/office/officeart/2005/8/layout/vList2"/>
    <dgm:cxn modelId="{E739AFE6-CD55-ED4F-A4C2-953BBE4D8B5C}" type="presParOf" srcId="{5576EC3D-D841-F142-9865-525406FCC89D}" destId="{5B446CC8-28A8-1C48-96B4-BC7C000020A7}" srcOrd="1" destOrd="0" presId="urn:microsoft.com/office/officeart/2005/8/layout/vList2"/>
    <dgm:cxn modelId="{21B689FE-B9ED-FF4D-AA21-C7FE780532BB}" type="presParOf" srcId="{5576EC3D-D841-F142-9865-525406FCC89D}" destId="{FB2198E0-C788-2D48-AB52-9F4AB1535BDD}" srcOrd="2" destOrd="0" presId="urn:microsoft.com/office/officeart/2005/8/layout/vList2"/>
    <dgm:cxn modelId="{95AF2E33-7910-C94D-AB45-4C85696DA5CE}" type="presParOf" srcId="{5576EC3D-D841-F142-9865-525406FCC89D}" destId="{86F8D519-3F13-2E41-997A-689E2DDF3C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E75E43-3AF5-4B88-91B4-DDAFE2D33A9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C24878-3496-4715-8936-0F9D831FD7D4}">
      <dgm:prSet/>
      <dgm:spPr/>
      <dgm:t>
        <a:bodyPr/>
        <a:lstStyle/>
        <a:p>
          <a:pPr>
            <a:defRPr b="1"/>
          </a:pPr>
          <a:r>
            <a:rPr lang="it-IT"/>
            <a:t>Debolezze della piattaforma Udemy:</a:t>
          </a:r>
          <a:endParaRPr lang="en-US"/>
        </a:p>
      </dgm:t>
    </dgm:pt>
    <dgm:pt modelId="{44811354-4D67-4EE3-8741-F03A2B51AFB0}" type="parTrans" cxnId="{9683FAED-3E82-48B7-83C4-72A16499266A}">
      <dgm:prSet/>
      <dgm:spPr/>
      <dgm:t>
        <a:bodyPr/>
        <a:lstStyle/>
        <a:p>
          <a:endParaRPr lang="en-US"/>
        </a:p>
      </dgm:t>
    </dgm:pt>
    <dgm:pt modelId="{4E7E637C-C2D8-4E26-B744-0F72183DD4AB}" type="sibTrans" cxnId="{9683FAED-3E82-48B7-83C4-72A16499266A}">
      <dgm:prSet/>
      <dgm:spPr/>
      <dgm:t>
        <a:bodyPr/>
        <a:lstStyle/>
        <a:p>
          <a:endParaRPr lang="en-US"/>
        </a:p>
      </dgm:t>
    </dgm:pt>
    <dgm:pt modelId="{D8D93441-4CA7-48E6-9B2A-61494B2028D9}">
      <dgm:prSet/>
      <dgm:spPr/>
      <dgm:t>
        <a:bodyPr/>
        <a:lstStyle/>
        <a:p>
          <a:r>
            <a:rPr lang="it-IT" b="1" dirty="0"/>
            <a:t>Costo</a:t>
          </a:r>
          <a:r>
            <a:rPr lang="it-IT" dirty="0"/>
            <a:t>: Anche se </a:t>
          </a:r>
          <a:r>
            <a:rPr lang="it-IT" dirty="0" err="1"/>
            <a:t>Udemy</a:t>
          </a:r>
          <a:r>
            <a:rPr lang="it-IT" dirty="0"/>
            <a:t> offre una vasta gamma di corsi, molti di essi sono a pagamento, il che potrebbe limitare l'accesso per coloro che si trovano in situazioni </a:t>
          </a:r>
          <a:r>
            <a:rPr lang="it-IT"/>
            <a:t>finanziarie difficili.</a:t>
          </a:r>
          <a:endParaRPr lang="en-US" dirty="0"/>
        </a:p>
      </dgm:t>
    </dgm:pt>
    <dgm:pt modelId="{01A3BD6D-5ED2-45BC-BAD0-E7FC361046DB}" type="parTrans" cxnId="{1822FA7A-7277-44BE-8506-7566824EC8BD}">
      <dgm:prSet/>
      <dgm:spPr/>
      <dgm:t>
        <a:bodyPr/>
        <a:lstStyle/>
        <a:p>
          <a:endParaRPr lang="en-US"/>
        </a:p>
      </dgm:t>
    </dgm:pt>
    <dgm:pt modelId="{58AFAFD8-4E26-46D9-8FF7-BD6473324057}" type="sibTrans" cxnId="{1822FA7A-7277-44BE-8506-7566824EC8BD}">
      <dgm:prSet/>
      <dgm:spPr/>
      <dgm:t>
        <a:bodyPr/>
        <a:lstStyle/>
        <a:p>
          <a:endParaRPr lang="en-US"/>
        </a:p>
      </dgm:t>
    </dgm:pt>
    <dgm:pt modelId="{4E225BE2-3F3A-42A2-B363-81537B495E7A}">
      <dgm:prSet/>
      <dgm:spPr/>
      <dgm:t>
        <a:bodyPr/>
        <a:lstStyle/>
        <a:p>
          <a:r>
            <a:rPr lang="it-IT" b="1" dirty="0"/>
            <a:t>Accessibilità</a:t>
          </a:r>
          <a:r>
            <a:rPr lang="it-IT" dirty="0"/>
            <a:t>: Non tutti i corsi su </a:t>
          </a:r>
          <a:r>
            <a:rPr lang="it-IT" dirty="0" err="1"/>
            <a:t>Udemy</a:t>
          </a:r>
          <a:r>
            <a:rPr lang="it-IT" dirty="0"/>
            <a:t> possono essere accessibili per coloro che hanno difficoltà a pagare o a trovare risorse finanziarie per l'accesso ai corsi a pagamento.</a:t>
          </a:r>
          <a:endParaRPr lang="en-US" dirty="0"/>
        </a:p>
      </dgm:t>
    </dgm:pt>
    <dgm:pt modelId="{6F906E4D-E8EE-4FB1-B61B-135CF508D1CF}" type="parTrans" cxnId="{0DEF7553-F73E-4194-B06C-494488CD802F}">
      <dgm:prSet/>
      <dgm:spPr/>
      <dgm:t>
        <a:bodyPr/>
        <a:lstStyle/>
        <a:p>
          <a:endParaRPr lang="en-US"/>
        </a:p>
      </dgm:t>
    </dgm:pt>
    <dgm:pt modelId="{BEA418F9-B282-42B2-9998-7323F4DA30F3}" type="sibTrans" cxnId="{0DEF7553-F73E-4194-B06C-494488CD802F}">
      <dgm:prSet/>
      <dgm:spPr/>
      <dgm:t>
        <a:bodyPr/>
        <a:lstStyle/>
        <a:p>
          <a:endParaRPr lang="en-US"/>
        </a:p>
      </dgm:t>
    </dgm:pt>
    <dgm:pt modelId="{604BB60F-256C-44B8-8269-F7CAA7CB5887}">
      <dgm:prSet/>
      <dgm:spPr/>
      <dgm:t>
        <a:bodyPr/>
        <a:lstStyle/>
        <a:p>
          <a:r>
            <a:rPr lang="it-IT" b="1"/>
            <a:t>Inclusione sociale</a:t>
          </a:r>
          <a:r>
            <a:rPr lang="it-IT"/>
            <a:t>: Nonostante la vasta gamma di corsi, potrebbe esserci una mancanza di inclusione sociale per coloro che provengono da comunità marginalizzate o hanno esigenze specifiche di apprendimento che non sono pienamente soddisfatte da Udemy.</a:t>
          </a:r>
          <a:endParaRPr lang="en-US"/>
        </a:p>
      </dgm:t>
    </dgm:pt>
    <dgm:pt modelId="{EB27780E-D8F4-403E-A468-BE8FD0A7B399}" type="parTrans" cxnId="{8A42FEA3-53AF-4200-84DD-1580E4E4EA7F}">
      <dgm:prSet/>
      <dgm:spPr/>
      <dgm:t>
        <a:bodyPr/>
        <a:lstStyle/>
        <a:p>
          <a:endParaRPr lang="en-US"/>
        </a:p>
      </dgm:t>
    </dgm:pt>
    <dgm:pt modelId="{88C094FD-7CFB-4167-8A53-C55F5AB8F3DE}" type="sibTrans" cxnId="{8A42FEA3-53AF-4200-84DD-1580E4E4EA7F}">
      <dgm:prSet/>
      <dgm:spPr/>
      <dgm:t>
        <a:bodyPr/>
        <a:lstStyle/>
        <a:p>
          <a:endParaRPr lang="en-US"/>
        </a:p>
      </dgm:t>
    </dgm:pt>
    <dgm:pt modelId="{2C8DDD45-B208-4C67-BC1C-83D01FDCA769}">
      <dgm:prSet/>
      <dgm:spPr/>
      <dgm:t>
        <a:bodyPr/>
        <a:lstStyle/>
        <a:p>
          <a:pPr>
            <a:defRPr b="1"/>
          </a:pPr>
          <a:r>
            <a:rPr lang="it-IT"/>
            <a:t>Utilizzo nel nostro progetto:</a:t>
          </a:r>
          <a:endParaRPr lang="en-US"/>
        </a:p>
      </dgm:t>
    </dgm:pt>
    <dgm:pt modelId="{14673779-7E66-456C-BBAB-657FD58FADB1}" type="parTrans" cxnId="{C3E59E5A-3916-433A-95F1-61F3F65D67D8}">
      <dgm:prSet/>
      <dgm:spPr/>
      <dgm:t>
        <a:bodyPr/>
        <a:lstStyle/>
        <a:p>
          <a:endParaRPr lang="en-US"/>
        </a:p>
      </dgm:t>
    </dgm:pt>
    <dgm:pt modelId="{E9FC373D-52C9-4B4E-95EA-D1E1F868E483}" type="sibTrans" cxnId="{C3E59E5A-3916-433A-95F1-61F3F65D67D8}">
      <dgm:prSet/>
      <dgm:spPr/>
      <dgm:t>
        <a:bodyPr/>
        <a:lstStyle/>
        <a:p>
          <a:endParaRPr lang="en-US"/>
        </a:p>
      </dgm:t>
    </dgm:pt>
    <dgm:pt modelId="{587AE00B-893F-499D-B315-D5C32D2A2B32}">
      <dgm:prSet/>
      <dgm:spPr/>
      <dgm:t>
        <a:bodyPr/>
        <a:lstStyle/>
        <a:p>
          <a:r>
            <a:rPr lang="it-IT" b="1"/>
            <a:t>Approccio al Contenuto</a:t>
          </a:r>
          <a:r>
            <a:rPr lang="it-IT"/>
            <a:t>: Prenderemo spunto dall'ampia selezione di corsi e dalla qualità del contenuto offerti da piattaforme come Udemy per garantire che i corsi offerti dal progetto siano informativi e di alta qualità.</a:t>
          </a:r>
          <a:endParaRPr lang="en-US"/>
        </a:p>
      </dgm:t>
    </dgm:pt>
    <dgm:pt modelId="{6EAE8E7A-C048-46C4-953F-96122A8EF813}" type="parTrans" cxnId="{5B73D16D-5537-450F-8DB8-F608159903A6}">
      <dgm:prSet/>
      <dgm:spPr/>
      <dgm:t>
        <a:bodyPr/>
        <a:lstStyle/>
        <a:p>
          <a:endParaRPr lang="en-US"/>
        </a:p>
      </dgm:t>
    </dgm:pt>
    <dgm:pt modelId="{A12F9D41-7108-4299-8FF3-33ED4DCD4D84}" type="sibTrans" cxnId="{5B73D16D-5537-450F-8DB8-F608159903A6}">
      <dgm:prSet/>
      <dgm:spPr/>
      <dgm:t>
        <a:bodyPr/>
        <a:lstStyle/>
        <a:p>
          <a:endParaRPr lang="en-US"/>
        </a:p>
      </dgm:t>
    </dgm:pt>
    <dgm:pt modelId="{54E4B49D-DCEE-4854-A614-D2690A360D78}">
      <dgm:prSet/>
      <dgm:spPr/>
      <dgm:t>
        <a:bodyPr/>
        <a:lstStyle/>
        <a:p>
          <a:r>
            <a:rPr lang="it-IT" b="1"/>
            <a:t>Accesso Gratuito</a:t>
          </a:r>
          <a:r>
            <a:rPr lang="it-IT"/>
            <a:t>: Il modello di accesso gratuito di Udemy potrebbe ispirare il nostro progetto a offrire corsi gratuiti per tutti, indipendentemente dallo status finanziario.</a:t>
          </a:r>
          <a:endParaRPr lang="en-US"/>
        </a:p>
      </dgm:t>
    </dgm:pt>
    <dgm:pt modelId="{EA683124-9858-45C9-A44F-8DFC6F57EA46}" type="parTrans" cxnId="{C10A9697-6253-4F22-AA57-EF96697EC8E4}">
      <dgm:prSet/>
      <dgm:spPr/>
      <dgm:t>
        <a:bodyPr/>
        <a:lstStyle/>
        <a:p>
          <a:endParaRPr lang="en-US"/>
        </a:p>
      </dgm:t>
    </dgm:pt>
    <dgm:pt modelId="{9AB79763-886D-4FBD-9F38-89B9C1D13B2D}" type="sibTrans" cxnId="{C10A9697-6253-4F22-AA57-EF96697EC8E4}">
      <dgm:prSet/>
      <dgm:spPr/>
      <dgm:t>
        <a:bodyPr/>
        <a:lstStyle/>
        <a:p>
          <a:endParaRPr lang="en-US"/>
        </a:p>
      </dgm:t>
    </dgm:pt>
    <dgm:pt modelId="{9CCC9400-742A-4FFF-9E0A-C4A85D23795E}">
      <dgm:prSet/>
      <dgm:spPr/>
      <dgm:t>
        <a:bodyPr/>
        <a:lstStyle/>
        <a:p>
          <a:r>
            <a:rPr lang="it-IT" b="1"/>
            <a:t>Inclusione Sociale</a:t>
          </a:r>
          <a:r>
            <a:rPr lang="it-IT"/>
            <a:t>: Ci concentreremo sull'inclusione sociale come parte integrante del nostro progetto, garantendo che i corsi offerti siano accessibili e adatti alle esigenze di una vasta gamma di individui, inclusi quelli provenienti da comunità marginalizzate.</a:t>
          </a:r>
          <a:endParaRPr lang="en-US"/>
        </a:p>
      </dgm:t>
    </dgm:pt>
    <dgm:pt modelId="{93DA3B41-A94D-4769-87F7-568D35B0A1F6}" type="parTrans" cxnId="{E79D1942-7D0A-4565-97CA-B5B97EBCF8FD}">
      <dgm:prSet/>
      <dgm:spPr/>
      <dgm:t>
        <a:bodyPr/>
        <a:lstStyle/>
        <a:p>
          <a:endParaRPr lang="en-US"/>
        </a:p>
      </dgm:t>
    </dgm:pt>
    <dgm:pt modelId="{8EC1AD2F-B8CD-4D7F-809E-256FCF81631D}" type="sibTrans" cxnId="{E79D1942-7D0A-4565-97CA-B5B97EBCF8FD}">
      <dgm:prSet/>
      <dgm:spPr/>
      <dgm:t>
        <a:bodyPr/>
        <a:lstStyle/>
        <a:p>
          <a:endParaRPr lang="en-US"/>
        </a:p>
      </dgm:t>
    </dgm:pt>
    <dgm:pt modelId="{9130F72D-CADE-4517-A678-04A686C44517}" type="pres">
      <dgm:prSet presAssocID="{0FE75E43-3AF5-4B88-91B4-DDAFE2D33A97}" presName="root" presStyleCnt="0">
        <dgm:presLayoutVars>
          <dgm:dir/>
          <dgm:resizeHandles val="exact"/>
        </dgm:presLayoutVars>
      </dgm:prSet>
      <dgm:spPr/>
    </dgm:pt>
    <dgm:pt modelId="{D53B5615-143C-4551-AECB-CA95048353BB}" type="pres">
      <dgm:prSet presAssocID="{54C24878-3496-4715-8936-0F9D831FD7D4}" presName="compNode" presStyleCnt="0"/>
      <dgm:spPr/>
    </dgm:pt>
    <dgm:pt modelId="{2673530A-0F10-434C-BB0F-D3FD682728F1}" type="pres">
      <dgm:prSet presAssocID="{54C24878-3496-4715-8936-0F9D831FD7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ttivo"/>
        </a:ext>
      </dgm:extLst>
    </dgm:pt>
    <dgm:pt modelId="{5BE606AB-135F-4637-999C-161662D2A39E}" type="pres">
      <dgm:prSet presAssocID="{54C24878-3496-4715-8936-0F9D831FD7D4}" presName="iconSpace" presStyleCnt="0"/>
      <dgm:spPr/>
    </dgm:pt>
    <dgm:pt modelId="{535B6002-A023-47EB-B00E-944055BDAB81}" type="pres">
      <dgm:prSet presAssocID="{54C24878-3496-4715-8936-0F9D831FD7D4}" presName="parTx" presStyleLbl="revTx" presStyleIdx="0" presStyleCnt="4">
        <dgm:presLayoutVars>
          <dgm:chMax val="0"/>
          <dgm:chPref val="0"/>
        </dgm:presLayoutVars>
      </dgm:prSet>
      <dgm:spPr/>
    </dgm:pt>
    <dgm:pt modelId="{BA40310E-7100-4E89-A65D-6D76B599C1D5}" type="pres">
      <dgm:prSet presAssocID="{54C24878-3496-4715-8936-0F9D831FD7D4}" presName="txSpace" presStyleCnt="0"/>
      <dgm:spPr/>
    </dgm:pt>
    <dgm:pt modelId="{944F083D-BEF6-4232-A5E4-BCDB2C7EB0C0}" type="pres">
      <dgm:prSet presAssocID="{54C24878-3496-4715-8936-0F9D831FD7D4}" presName="desTx" presStyleLbl="revTx" presStyleIdx="1" presStyleCnt="4">
        <dgm:presLayoutVars/>
      </dgm:prSet>
      <dgm:spPr/>
    </dgm:pt>
    <dgm:pt modelId="{38963EF7-65D2-41BD-A31D-0E134ACC8096}" type="pres">
      <dgm:prSet presAssocID="{4E7E637C-C2D8-4E26-B744-0F72183DD4AB}" presName="sibTrans" presStyleCnt="0"/>
      <dgm:spPr/>
    </dgm:pt>
    <dgm:pt modelId="{547C9E0C-5D04-43A6-B4FF-27CAC7D8BFBA}" type="pres">
      <dgm:prSet presAssocID="{2C8DDD45-B208-4C67-BC1C-83D01FDCA769}" presName="compNode" presStyleCnt="0"/>
      <dgm:spPr/>
    </dgm:pt>
    <dgm:pt modelId="{B6FDD925-238D-437D-9CEF-0C68A8D14C4C}" type="pres">
      <dgm:prSet presAssocID="{2C8DDD45-B208-4C67-BC1C-83D01FDCA7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37970B3B-B52B-4170-B133-EA4BEB4C2446}" type="pres">
      <dgm:prSet presAssocID="{2C8DDD45-B208-4C67-BC1C-83D01FDCA769}" presName="iconSpace" presStyleCnt="0"/>
      <dgm:spPr/>
    </dgm:pt>
    <dgm:pt modelId="{288D83DE-93BB-46F8-A835-903FC739981A}" type="pres">
      <dgm:prSet presAssocID="{2C8DDD45-B208-4C67-BC1C-83D01FDCA769}" presName="parTx" presStyleLbl="revTx" presStyleIdx="2" presStyleCnt="4">
        <dgm:presLayoutVars>
          <dgm:chMax val="0"/>
          <dgm:chPref val="0"/>
        </dgm:presLayoutVars>
      </dgm:prSet>
      <dgm:spPr/>
    </dgm:pt>
    <dgm:pt modelId="{F0932420-1611-4230-BFE2-CAEECBAF6897}" type="pres">
      <dgm:prSet presAssocID="{2C8DDD45-B208-4C67-BC1C-83D01FDCA769}" presName="txSpace" presStyleCnt="0"/>
      <dgm:spPr/>
    </dgm:pt>
    <dgm:pt modelId="{B8EA9E98-D284-4031-AF6F-CD67DA617FDB}" type="pres">
      <dgm:prSet presAssocID="{2C8DDD45-B208-4C67-BC1C-83D01FDCA769}" presName="desTx" presStyleLbl="revTx" presStyleIdx="3" presStyleCnt="4">
        <dgm:presLayoutVars/>
      </dgm:prSet>
      <dgm:spPr/>
    </dgm:pt>
  </dgm:ptLst>
  <dgm:cxnLst>
    <dgm:cxn modelId="{8FFEB00F-8F7C-4881-91E3-42651B0ADEE6}" type="presOf" srcId="{54E4B49D-DCEE-4854-A614-D2690A360D78}" destId="{B8EA9E98-D284-4031-AF6F-CD67DA617FDB}" srcOrd="0" destOrd="1" presId="urn:microsoft.com/office/officeart/2018/2/layout/IconLabelDescriptionList"/>
    <dgm:cxn modelId="{E79D1942-7D0A-4565-97CA-B5B97EBCF8FD}" srcId="{2C8DDD45-B208-4C67-BC1C-83D01FDCA769}" destId="{9CCC9400-742A-4FFF-9E0A-C4A85D23795E}" srcOrd="2" destOrd="0" parTransId="{93DA3B41-A94D-4769-87F7-568D35B0A1F6}" sibTransId="{8EC1AD2F-B8CD-4D7F-809E-256FCF81631D}"/>
    <dgm:cxn modelId="{5B73D16D-5537-450F-8DB8-F608159903A6}" srcId="{2C8DDD45-B208-4C67-BC1C-83D01FDCA769}" destId="{587AE00B-893F-499D-B315-D5C32D2A2B32}" srcOrd="0" destOrd="0" parTransId="{6EAE8E7A-C048-46C4-953F-96122A8EF813}" sibTransId="{A12F9D41-7108-4299-8FF3-33ED4DCD4D84}"/>
    <dgm:cxn modelId="{2ED61553-0FEC-4935-93F7-8722A997CFD0}" type="presOf" srcId="{587AE00B-893F-499D-B315-D5C32D2A2B32}" destId="{B8EA9E98-D284-4031-AF6F-CD67DA617FDB}" srcOrd="0" destOrd="0" presId="urn:microsoft.com/office/officeart/2018/2/layout/IconLabelDescriptionList"/>
    <dgm:cxn modelId="{0DEF7553-F73E-4194-B06C-494488CD802F}" srcId="{54C24878-3496-4715-8936-0F9D831FD7D4}" destId="{4E225BE2-3F3A-42A2-B363-81537B495E7A}" srcOrd="1" destOrd="0" parTransId="{6F906E4D-E8EE-4FB1-B61B-135CF508D1CF}" sibTransId="{BEA418F9-B282-42B2-9998-7323F4DA30F3}"/>
    <dgm:cxn modelId="{C3E59E5A-3916-433A-95F1-61F3F65D67D8}" srcId="{0FE75E43-3AF5-4B88-91B4-DDAFE2D33A97}" destId="{2C8DDD45-B208-4C67-BC1C-83D01FDCA769}" srcOrd="1" destOrd="0" parTransId="{14673779-7E66-456C-BBAB-657FD58FADB1}" sibTransId="{E9FC373D-52C9-4B4E-95EA-D1E1F868E483}"/>
    <dgm:cxn modelId="{1822FA7A-7277-44BE-8506-7566824EC8BD}" srcId="{54C24878-3496-4715-8936-0F9D831FD7D4}" destId="{D8D93441-4CA7-48E6-9B2A-61494B2028D9}" srcOrd="0" destOrd="0" parTransId="{01A3BD6D-5ED2-45BC-BAD0-E7FC361046DB}" sibTransId="{58AFAFD8-4E26-46D9-8FF7-BD6473324057}"/>
    <dgm:cxn modelId="{F58E417B-0F36-4B94-9E15-6D1AABC37AF9}" type="presOf" srcId="{0FE75E43-3AF5-4B88-91B4-DDAFE2D33A97}" destId="{9130F72D-CADE-4517-A678-04A686C44517}" srcOrd="0" destOrd="0" presId="urn:microsoft.com/office/officeart/2018/2/layout/IconLabelDescriptionList"/>
    <dgm:cxn modelId="{C10A9697-6253-4F22-AA57-EF96697EC8E4}" srcId="{2C8DDD45-B208-4C67-BC1C-83D01FDCA769}" destId="{54E4B49D-DCEE-4854-A614-D2690A360D78}" srcOrd="1" destOrd="0" parTransId="{EA683124-9858-45C9-A44F-8DFC6F57EA46}" sibTransId="{9AB79763-886D-4FBD-9F38-89B9C1D13B2D}"/>
    <dgm:cxn modelId="{B52DD4A1-11C4-46B4-BECC-CC3B636E7891}" type="presOf" srcId="{2C8DDD45-B208-4C67-BC1C-83D01FDCA769}" destId="{288D83DE-93BB-46F8-A835-903FC739981A}" srcOrd="0" destOrd="0" presId="urn:microsoft.com/office/officeart/2018/2/layout/IconLabelDescriptionList"/>
    <dgm:cxn modelId="{8A42FEA3-53AF-4200-84DD-1580E4E4EA7F}" srcId="{54C24878-3496-4715-8936-0F9D831FD7D4}" destId="{604BB60F-256C-44B8-8269-F7CAA7CB5887}" srcOrd="2" destOrd="0" parTransId="{EB27780E-D8F4-403E-A468-BE8FD0A7B399}" sibTransId="{88C094FD-7CFB-4167-8A53-C55F5AB8F3DE}"/>
    <dgm:cxn modelId="{36A344B1-A143-48EA-97A2-1E3EF0A87D9C}" type="presOf" srcId="{604BB60F-256C-44B8-8269-F7CAA7CB5887}" destId="{944F083D-BEF6-4232-A5E4-BCDB2C7EB0C0}" srcOrd="0" destOrd="2" presId="urn:microsoft.com/office/officeart/2018/2/layout/IconLabelDescriptionList"/>
    <dgm:cxn modelId="{F4E910B6-C96A-47B5-840C-F02D7C604B35}" type="presOf" srcId="{D8D93441-4CA7-48E6-9B2A-61494B2028D9}" destId="{944F083D-BEF6-4232-A5E4-BCDB2C7EB0C0}" srcOrd="0" destOrd="0" presId="urn:microsoft.com/office/officeart/2018/2/layout/IconLabelDescriptionList"/>
    <dgm:cxn modelId="{B78976CE-F815-484E-B418-3C2ABB6852B5}" type="presOf" srcId="{9CCC9400-742A-4FFF-9E0A-C4A85D23795E}" destId="{B8EA9E98-D284-4031-AF6F-CD67DA617FDB}" srcOrd="0" destOrd="2" presId="urn:microsoft.com/office/officeart/2018/2/layout/IconLabelDescriptionList"/>
    <dgm:cxn modelId="{8B60B8D1-3AF1-4096-B176-6C2E006B5360}" type="presOf" srcId="{4E225BE2-3F3A-42A2-B363-81537B495E7A}" destId="{944F083D-BEF6-4232-A5E4-BCDB2C7EB0C0}" srcOrd="0" destOrd="1" presId="urn:microsoft.com/office/officeart/2018/2/layout/IconLabelDescriptionList"/>
    <dgm:cxn modelId="{E5DDC8D9-E478-434C-AC73-76D8AFE9A317}" type="presOf" srcId="{54C24878-3496-4715-8936-0F9D831FD7D4}" destId="{535B6002-A023-47EB-B00E-944055BDAB81}" srcOrd="0" destOrd="0" presId="urn:microsoft.com/office/officeart/2018/2/layout/IconLabelDescriptionList"/>
    <dgm:cxn modelId="{9683FAED-3E82-48B7-83C4-72A16499266A}" srcId="{0FE75E43-3AF5-4B88-91B4-DDAFE2D33A97}" destId="{54C24878-3496-4715-8936-0F9D831FD7D4}" srcOrd="0" destOrd="0" parTransId="{44811354-4D67-4EE3-8741-F03A2B51AFB0}" sibTransId="{4E7E637C-C2D8-4E26-B744-0F72183DD4AB}"/>
    <dgm:cxn modelId="{973D5E5C-5848-4454-8B80-3262DCE39C8D}" type="presParOf" srcId="{9130F72D-CADE-4517-A678-04A686C44517}" destId="{D53B5615-143C-4551-AECB-CA95048353BB}" srcOrd="0" destOrd="0" presId="urn:microsoft.com/office/officeart/2018/2/layout/IconLabelDescriptionList"/>
    <dgm:cxn modelId="{D9D7D770-DB93-4F87-9417-22855D950974}" type="presParOf" srcId="{D53B5615-143C-4551-AECB-CA95048353BB}" destId="{2673530A-0F10-434C-BB0F-D3FD682728F1}" srcOrd="0" destOrd="0" presId="urn:microsoft.com/office/officeart/2018/2/layout/IconLabelDescriptionList"/>
    <dgm:cxn modelId="{BBE3D2C7-7CF8-4F89-BB42-2634EA7DA424}" type="presParOf" srcId="{D53B5615-143C-4551-AECB-CA95048353BB}" destId="{5BE606AB-135F-4637-999C-161662D2A39E}" srcOrd="1" destOrd="0" presId="urn:microsoft.com/office/officeart/2018/2/layout/IconLabelDescriptionList"/>
    <dgm:cxn modelId="{4F2E6C79-3341-4A75-B721-45DBC5D650FD}" type="presParOf" srcId="{D53B5615-143C-4551-AECB-CA95048353BB}" destId="{535B6002-A023-47EB-B00E-944055BDAB81}" srcOrd="2" destOrd="0" presId="urn:microsoft.com/office/officeart/2018/2/layout/IconLabelDescriptionList"/>
    <dgm:cxn modelId="{40E9BFED-115E-44E1-954B-FC1A1AC454CC}" type="presParOf" srcId="{D53B5615-143C-4551-AECB-CA95048353BB}" destId="{BA40310E-7100-4E89-A65D-6D76B599C1D5}" srcOrd="3" destOrd="0" presId="urn:microsoft.com/office/officeart/2018/2/layout/IconLabelDescriptionList"/>
    <dgm:cxn modelId="{E2D83ABA-9064-4297-A3A2-A80459154B2F}" type="presParOf" srcId="{D53B5615-143C-4551-AECB-CA95048353BB}" destId="{944F083D-BEF6-4232-A5E4-BCDB2C7EB0C0}" srcOrd="4" destOrd="0" presId="urn:microsoft.com/office/officeart/2018/2/layout/IconLabelDescriptionList"/>
    <dgm:cxn modelId="{33532003-6C8D-4B8E-83E9-7C6A207EA006}" type="presParOf" srcId="{9130F72D-CADE-4517-A678-04A686C44517}" destId="{38963EF7-65D2-41BD-A31D-0E134ACC8096}" srcOrd="1" destOrd="0" presId="urn:microsoft.com/office/officeart/2018/2/layout/IconLabelDescriptionList"/>
    <dgm:cxn modelId="{470B7CA6-E7BC-4FE0-8B2F-EC35428A9524}" type="presParOf" srcId="{9130F72D-CADE-4517-A678-04A686C44517}" destId="{547C9E0C-5D04-43A6-B4FF-27CAC7D8BFBA}" srcOrd="2" destOrd="0" presId="urn:microsoft.com/office/officeart/2018/2/layout/IconLabelDescriptionList"/>
    <dgm:cxn modelId="{E0F1D2E9-AB63-47E3-88C6-6BE150C8399F}" type="presParOf" srcId="{547C9E0C-5D04-43A6-B4FF-27CAC7D8BFBA}" destId="{B6FDD925-238D-437D-9CEF-0C68A8D14C4C}" srcOrd="0" destOrd="0" presId="urn:microsoft.com/office/officeart/2018/2/layout/IconLabelDescriptionList"/>
    <dgm:cxn modelId="{15A4FCA3-B501-48CC-B97A-A43F9E63D84F}" type="presParOf" srcId="{547C9E0C-5D04-43A6-B4FF-27CAC7D8BFBA}" destId="{37970B3B-B52B-4170-B133-EA4BEB4C2446}" srcOrd="1" destOrd="0" presId="urn:microsoft.com/office/officeart/2018/2/layout/IconLabelDescriptionList"/>
    <dgm:cxn modelId="{62122815-0D0C-4573-9761-E5011955BB8A}" type="presParOf" srcId="{547C9E0C-5D04-43A6-B4FF-27CAC7D8BFBA}" destId="{288D83DE-93BB-46F8-A835-903FC739981A}" srcOrd="2" destOrd="0" presId="urn:microsoft.com/office/officeart/2018/2/layout/IconLabelDescriptionList"/>
    <dgm:cxn modelId="{5EACCC00-025D-4B61-88E4-6EBD4DCFCC96}" type="presParOf" srcId="{547C9E0C-5D04-43A6-B4FF-27CAC7D8BFBA}" destId="{F0932420-1611-4230-BFE2-CAEECBAF6897}" srcOrd="3" destOrd="0" presId="urn:microsoft.com/office/officeart/2018/2/layout/IconLabelDescriptionList"/>
    <dgm:cxn modelId="{4B1D1D9A-EB47-4CC2-9A94-D3EDD5DB0480}" type="presParOf" srcId="{547C9E0C-5D04-43A6-B4FF-27CAC7D8BFBA}" destId="{B8EA9E98-D284-4031-AF6F-CD67DA617FD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5625A7-92E4-46C1-9BBF-6FA445704D30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AAACCA-96E5-478A-9D7C-FDB422994E7F}">
      <dgm:prSet/>
      <dgm:spPr/>
      <dgm:t>
        <a:bodyPr/>
        <a:lstStyle/>
        <a:p>
          <a:pPr>
            <a:defRPr b="1"/>
          </a:pPr>
          <a:r>
            <a:rPr lang="it-IT" b="1"/>
            <a:t>Piattaforma considerata</a:t>
          </a:r>
          <a:r>
            <a:rPr lang="it-IT"/>
            <a:t>: Coursera.</a:t>
          </a:r>
          <a:endParaRPr lang="en-US"/>
        </a:p>
      </dgm:t>
    </dgm:pt>
    <dgm:pt modelId="{795BA1F1-9B61-4A32-8B48-1468BB49A464}" type="parTrans" cxnId="{15A5E692-0F15-4F2A-BC70-A25117095A4A}">
      <dgm:prSet/>
      <dgm:spPr/>
      <dgm:t>
        <a:bodyPr/>
        <a:lstStyle/>
        <a:p>
          <a:endParaRPr lang="en-US"/>
        </a:p>
      </dgm:t>
    </dgm:pt>
    <dgm:pt modelId="{50BBF1EE-AF72-4255-AF9C-33D4E0DC05A3}" type="sibTrans" cxnId="{15A5E692-0F15-4F2A-BC70-A25117095A4A}">
      <dgm:prSet/>
      <dgm:spPr/>
      <dgm:t>
        <a:bodyPr/>
        <a:lstStyle/>
        <a:p>
          <a:endParaRPr lang="en-US"/>
        </a:p>
      </dgm:t>
    </dgm:pt>
    <dgm:pt modelId="{74D23C6F-2298-46E6-92FB-6061A82FB46A}">
      <dgm:prSet/>
      <dgm:spPr/>
      <dgm:t>
        <a:bodyPr/>
        <a:lstStyle/>
        <a:p>
          <a:pPr>
            <a:defRPr b="1"/>
          </a:pPr>
          <a:r>
            <a:rPr lang="it-IT"/>
            <a:t>Punti di Forza di Coursera rispetto al nostro progetto:</a:t>
          </a:r>
          <a:endParaRPr lang="en-US"/>
        </a:p>
      </dgm:t>
    </dgm:pt>
    <dgm:pt modelId="{54587292-49E6-4AD0-9092-CDE68575CFB2}" type="parTrans" cxnId="{C79BAE18-D3F8-4528-A40D-C6DE50F161C5}">
      <dgm:prSet/>
      <dgm:spPr/>
      <dgm:t>
        <a:bodyPr/>
        <a:lstStyle/>
        <a:p>
          <a:endParaRPr lang="en-US"/>
        </a:p>
      </dgm:t>
    </dgm:pt>
    <dgm:pt modelId="{8E40879D-AD32-49BD-A45C-6C68E489DEFF}" type="sibTrans" cxnId="{C79BAE18-D3F8-4528-A40D-C6DE50F161C5}">
      <dgm:prSet/>
      <dgm:spPr/>
      <dgm:t>
        <a:bodyPr/>
        <a:lstStyle/>
        <a:p>
          <a:endParaRPr lang="en-US"/>
        </a:p>
      </dgm:t>
    </dgm:pt>
    <dgm:pt modelId="{107204E8-DEF5-41B6-BD2F-74F8708AA3DF}">
      <dgm:prSet/>
      <dgm:spPr/>
      <dgm:t>
        <a:bodyPr/>
        <a:lstStyle/>
        <a:p>
          <a:r>
            <a:rPr lang="it-IT" b="1"/>
            <a:t>Collaborazione con Università e Aziende</a:t>
          </a:r>
          <a:r>
            <a:rPr lang="it-IT"/>
            <a:t>: Coursera collabora con università e aziende di prestigio, offrendo corsi certificati che sono molto apprezzati nel mondo accademico e professionale.</a:t>
          </a:r>
          <a:endParaRPr lang="en-US"/>
        </a:p>
      </dgm:t>
    </dgm:pt>
    <dgm:pt modelId="{791F36EC-5480-4A62-ADCC-81BEB08B752C}" type="parTrans" cxnId="{E32D1BD3-114C-4DBB-89CC-CCF0B8CA10FE}">
      <dgm:prSet/>
      <dgm:spPr/>
      <dgm:t>
        <a:bodyPr/>
        <a:lstStyle/>
        <a:p>
          <a:endParaRPr lang="en-US"/>
        </a:p>
      </dgm:t>
    </dgm:pt>
    <dgm:pt modelId="{AF9E26B5-D100-4E51-B786-2A2264096F68}" type="sibTrans" cxnId="{E32D1BD3-114C-4DBB-89CC-CCF0B8CA10FE}">
      <dgm:prSet/>
      <dgm:spPr/>
      <dgm:t>
        <a:bodyPr/>
        <a:lstStyle/>
        <a:p>
          <a:endParaRPr lang="en-US"/>
        </a:p>
      </dgm:t>
    </dgm:pt>
    <dgm:pt modelId="{EBDC9B12-AC88-40A7-B24C-1EDB19F7CF50}">
      <dgm:prSet/>
      <dgm:spPr/>
      <dgm:t>
        <a:bodyPr/>
        <a:lstStyle/>
        <a:p>
          <a:r>
            <a:rPr lang="it-IT" b="1" dirty="0"/>
            <a:t>Qualità del contenuto</a:t>
          </a:r>
          <a:r>
            <a:rPr lang="it-IT" dirty="0"/>
            <a:t>: I corsi su </a:t>
          </a:r>
          <a:r>
            <a:rPr lang="it-IT" dirty="0" err="1"/>
            <a:t>Coursera</a:t>
          </a:r>
          <a:r>
            <a:rPr lang="it-IT" dirty="0"/>
            <a:t> sono spesso tenuti da professori universitari e esperti del settore, garantendo un alto livello di qualità e autenticità del materiale </a:t>
          </a:r>
          <a:r>
            <a:rPr lang="it-IT"/>
            <a:t>didattico.</a:t>
          </a:r>
          <a:endParaRPr lang="en-US" dirty="0"/>
        </a:p>
      </dgm:t>
    </dgm:pt>
    <dgm:pt modelId="{B4E2ABDB-17B7-4A73-8EDD-71EB08DC2F53}" type="parTrans" cxnId="{B9DBDC89-EACB-47A0-85F9-4BD188FD5538}">
      <dgm:prSet/>
      <dgm:spPr/>
      <dgm:t>
        <a:bodyPr/>
        <a:lstStyle/>
        <a:p>
          <a:endParaRPr lang="en-US"/>
        </a:p>
      </dgm:t>
    </dgm:pt>
    <dgm:pt modelId="{674AA78C-3631-47C9-BFBF-A5FC57A0E17A}" type="sibTrans" cxnId="{B9DBDC89-EACB-47A0-85F9-4BD188FD5538}">
      <dgm:prSet/>
      <dgm:spPr/>
      <dgm:t>
        <a:bodyPr/>
        <a:lstStyle/>
        <a:p>
          <a:endParaRPr lang="en-US"/>
        </a:p>
      </dgm:t>
    </dgm:pt>
    <dgm:pt modelId="{052B5845-3630-8B4B-97E5-DB8EDDD7ACB0}">
      <dgm:prSet/>
      <dgm:spPr/>
      <dgm:t>
        <a:bodyPr/>
        <a:lstStyle/>
        <a:p>
          <a:r>
            <a:rPr lang="it-IT" b="1"/>
            <a:t>Flessibilità </a:t>
          </a:r>
          <a:r>
            <a:rPr lang="it-IT" b="1" dirty="0"/>
            <a:t>e Accesso</a:t>
          </a:r>
          <a:r>
            <a:rPr lang="it-IT" dirty="0"/>
            <a:t>: </a:t>
          </a:r>
          <a:r>
            <a:rPr lang="it-IT" dirty="0" err="1"/>
            <a:t>Coursera</a:t>
          </a:r>
          <a:r>
            <a:rPr lang="it-IT" dirty="0"/>
            <a:t> offre flessibilità nel seguire i corsi, con la possibilità di apprendere in qualsiasi momento e da qualsiasi luogo, purché si disponga di una connessione Internet.</a:t>
          </a:r>
          <a:endParaRPr lang="en-US" dirty="0"/>
        </a:p>
      </dgm:t>
    </dgm:pt>
    <dgm:pt modelId="{B94B283E-CD75-314F-947A-F6FFD22609B9}" type="parTrans" cxnId="{0DE04BBA-4023-8742-8C7F-95B8B89C4229}">
      <dgm:prSet/>
      <dgm:spPr/>
    </dgm:pt>
    <dgm:pt modelId="{D0757ACE-CE01-FD48-A874-BF27C17F8626}" type="sibTrans" cxnId="{0DE04BBA-4023-8742-8C7F-95B8B89C4229}">
      <dgm:prSet/>
      <dgm:spPr/>
    </dgm:pt>
    <dgm:pt modelId="{A8D358BF-3750-E843-B829-0172F364E9E0}" type="pres">
      <dgm:prSet presAssocID="{C55625A7-92E4-46C1-9BBF-6FA445704D30}" presName="linear" presStyleCnt="0">
        <dgm:presLayoutVars>
          <dgm:dir/>
          <dgm:animLvl val="lvl"/>
          <dgm:resizeHandles val="exact"/>
        </dgm:presLayoutVars>
      </dgm:prSet>
      <dgm:spPr/>
    </dgm:pt>
    <dgm:pt modelId="{37FA83DD-9211-5D41-9473-FE512F4081B1}" type="pres">
      <dgm:prSet presAssocID="{12AAACCA-96E5-478A-9D7C-FDB422994E7F}" presName="parentLin" presStyleCnt="0"/>
      <dgm:spPr/>
    </dgm:pt>
    <dgm:pt modelId="{86869BC3-48D0-8046-B960-B08EB210105D}" type="pres">
      <dgm:prSet presAssocID="{12AAACCA-96E5-478A-9D7C-FDB422994E7F}" presName="parentLeftMargin" presStyleLbl="node1" presStyleIdx="0" presStyleCnt="2"/>
      <dgm:spPr/>
    </dgm:pt>
    <dgm:pt modelId="{DBC1D1E3-E496-C643-9BDA-7A15729A4EA7}" type="pres">
      <dgm:prSet presAssocID="{12AAACCA-96E5-478A-9D7C-FDB422994E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45F235-C8BB-0945-9FE3-65367429F9E4}" type="pres">
      <dgm:prSet presAssocID="{12AAACCA-96E5-478A-9D7C-FDB422994E7F}" presName="negativeSpace" presStyleCnt="0"/>
      <dgm:spPr/>
    </dgm:pt>
    <dgm:pt modelId="{0384CDBE-C725-F248-8DEE-3DE829B304A1}" type="pres">
      <dgm:prSet presAssocID="{12AAACCA-96E5-478A-9D7C-FDB422994E7F}" presName="childText" presStyleLbl="conFgAcc1" presStyleIdx="0" presStyleCnt="2">
        <dgm:presLayoutVars>
          <dgm:bulletEnabled val="1"/>
        </dgm:presLayoutVars>
      </dgm:prSet>
      <dgm:spPr/>
    </dgm:pt>
    <dgm:pt modelId="{ADD64A3C-494F-DD4E-8F2E-AB346D797F20}" type="pres">
      <dgm:prSet presAssocID="{50BBF1EE-AF72-4255-AF9C-33D4E0DC05A3}" presName="spaceBetweenRectangles" presStyleCnt="0"/>
      <dgm:spPr/>
    </dgm:pt>
    <dgm:pt modelId="{46AC0813-3A37-1C4D-9FEF-5EE4D079FBCF}" type="pres">
      <dgm:prSet presAssocID="{74D23C6F-2298-46E6-92FB-6061A82FB46A}" presName="parentLin" presStyleCnt="0"/>
      <dgm:spPr/>
    </dgm:pt>
    <dgm:pt modelId="{E0E5DEF2-0360-C643-939E-76EE4D229E76}" type="pres">
      <dgm:prSet presAssocID="{74D23C6F-2298-46E6-92FB-6061A82FB46A}" presName="parentLeftMargin" presStyleLbl="node1" presStyleIdx="0" presStyleCnt="2"/>
      <dgm:spPr/>
    </dgm:pt>
    <dgm:pt modelId="{F30FE732-51A5-A248-803E-4529CCADAB02}" type="pres">
      <dgm:prSet presAssocID="{74D23C6F-2298-46E6-92FB-6061A82FB4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08C21D-2D66-EA41-96FB-6930DA582673}" type="pres">
      <dgm:prSet presAssocID="{74D23C6F-2298-46E6-92FB-6061A82FB46A}" presName="negativeSpace" presStyleCnt="0"/>
      <dgm:spPr/>
    </dgm:pt>
    <dgm:pt modelId="{A54597E1-75F2-E24A-833C-69DD645606E7}" type="pres">
      <dgm:prSet presAssocID="{74D23C6F-2298-46E6-92FB-6061A82FB4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8DCF00-791F-1F45-8B0B-A1E92B7FF37F}" type="presOf" srcId="{12AAACCA-96E5-478A-9D7C-FDB422994E7F}" destId="{86869BC3-48D0-8046-B960-B08EB210105D}" srcOrd="0" destOrd="0" presId="urn:microsoft.com/office/officeart/2005/8/layout/list1"/>
    <dgm:cxn modelId="{C79BAE18-D3F8-4528-A40D-C6DE50F161C5}" srcId="{C55625A7-92E4-46C1-9BBF-6FA445704D30}" destId="{74D23C6F-2298-46E6-92FB-6061A82FB46A}" srcOrd="1" destOrd="0" parTransId="{54587292-49E6-4AD0-9092-CDE68575CFB2}" sibTransId="{8E40879D-AD32-49BD-A45C-6C68E489DEFF}"/>
    <dgm:cxn modelId="{71060128-D9F0-AA42-A897-E8CB1EFFBDBD}" type="presOf" srcId="{12AAACCA-96E5-478A-9D7C-FDB422994E7F}" destId="{DBC1D1E3-E496-C643-9BDA-7A15729A4EA7}" srcOrd="1" destOrd="0" presId="urn:microsoft.com/office/officeart/2005/8/layout/list1"/>
    <dgm:cxn modelId="{42121047-9CF3-184A-BAF3-B91EA4FB2F99}" type="presOf" srcId="{107204E8-DEF5-41B6-BD2F-74F8708AA3DF}" destId="{A54597E1-75F2-E24A-833C-69DD645606E7}" srcOrd="0" destOrd="0" presId="urn:microsoft.com/office/officeart/2005/8/layout/list1"/>
    <dgm:cxn modelId="{31485784-B532-A84C-BFE5-B61CB06E3F91}" type="presOf" srcId="{EBDC9B12-AC88-40A7-B24C-1EDB19F7CF50}" destId="{A54597E1-75F2-E24A-833C-69DD645606E7}" srcOrd="0" destOrd="1" presId="urn:microsoft.com/office/officeart/2005/8/layout/list1"/>
    <dgm:cxn modelId="{B9DBDC89-EACB-47A0-85F9-4BD188FD5538}" srcId="{74D23C6F-2298-46E6-92FB-6061A82FB46A}" destId="{EBDC9B12-AC88-40A7-B24C-1EDB19F7CF50}" srcOrd="1" destOrd="0" parTransId="{B4E2ABDB-17B7-4A73-8EDD-71EB08DC2F53}" sibTransId="{674AA78C-3631-47C9-BFBF-A5FC57A0E17A}"/>
    <dgm:cxn modelId="{15A5E692-0F15-4F2A-BC70-A25117095A4A}" srcId="{C55625A7-92E4-46C1-9BBF-6FA445704D30}" destId="{12AAACCA-96E5-478A-9D7C-FDB422994E7F}" srcOrd="0" destOrd="0" parTransId="{795BA1F1-9B61-4A32-8B48-1468BB49A464}" sibTransId="{50BBF1EE-AF72-4255-AF9C-33D4E0DC05A3}"/>
    <dgm:cxn modelId="{44DADCA2-A2A5-3842-A5F3-31BDDF1BEBC8}" type="presOf" srcId="{74D23C6F-2298-46E6-92FB-6061A82FB46A}" destId="{E0E5DEF2-0360-C643-939E-76EE4D229E76}" srcOrd="0" destOrd="0" presId="urn:microsoft.com/office/officeart/2005/8/layout/list1"/>
    <dgm:cxn modelId="{0DE04BBA-4023-8742-8C7F-95B8B89C4229}" srcId="{74D23C6F-2298-46E6-92FB-6061A82FB46A}" destId="{052B5845-3630-8B4B-97E5-DB8EDDD7ACB0}" srcOrd="2" destOrd="0" parTransId="{B94B283E-CD75-314F-947A-F6FFD22609B9}" sibTransId="{D0757ACE-CE01-FD48-A874-BF27C17F8626}"/>
    <dgm:cxn modelId="{F2A3D6BC-1558-0844-AD63-8D24DA86F45C}" type="presOf" srcId="{C55625A7-92E4-46C1-9BBF-6FA445704D30}" destId="{A8D358BF-3750-E843-B829-0172F364E9E0}" srcOrd="0" destOrd="0" presId="urn:microsoft.com/office/officeart/2005/8/layout/list1"/>
    <dgm:cxn modelId="{E32D1BD3-114C-4DBB-89CC-CCF0B8CA10FE}" srcId="{74D23C6F-2298-46E6-92FB-6061A82FB46A}" destId="{107204E8-DEF5-41B6-BD2F-74F8708AA3DF}" srcOrd="0" destOrd="0" parTransId="{791F36EC-5480-4A62-ADCC-81BEB08B752C}" sibTransId="{AF9E26B5-D100-4E51-B786-2A2264096F68}"/>
    <dgm:cxn modelId="{369231D3-A73D-9E4D-827A-1E20624C6E48}" type="presOf" srcId="{052B5845-3630-8B4B-97E5-DB8EDDD7ACB0}" destId="{A54597E1-75F2-E24A-833C-69DD645606E7}" srcOrd="0" destOrd="2" presId="urn:microsoft.com/office/officeart/2005/8/layout/list1"/>
    <dgm:cxn modelId="{635DFBDA-7D24-5249-8512-94DB94460AB4}" type="presOf" srcId="{74D23C6F-2298-46E6-92FB-6061A82FB46A}" destId="{F30FE732-51A5-A248-803E-4529CCADAB02}" srcOrd="1" destOrd="0" presId="urn:microsoft.com/office/officeart/2005/8/layout/list1"/>
    <dgm:cxn modelId="{30830E90-03B1-0242-9032-6690F9AE8B1D}" type="presParOf" srcId="{A8D358BF-3750-E843-B829-0172F364E9E0}" destId="{37FA83DD-9211-5D41-9473-FE512F4081B1}" srcOrd="0" destOrd="0" presId="urn:microsoft.com/office/officeart/2005/8/layout/list1"/>
    <dgm:cxn modelId="{935820A9-F93E-1147-BEB4-FB332BA73E34}" type="presParOf" srcId="{37FA83DD-9211-5D41-9473-FE512F4081B1}" destId="{86869BC3-48D0-8046-B960-B08EB210105D}" srcOrd="0" destOrd="0" presId="urn:microsoft.com/office/officeart/2005/8/layout/list1"/>
    <dgm:cxn modelId="{119AD83F-CBD7-3341-8E54-2C34A827A5A0}" type="presParOf" srcId="{37FA83DD-9211-5D41-9473-FE512F4081B1}" destId="{DBC1D1E3-E496-C643-9BDA-7A15729A4EA7}" srcOrd="1" destOrd="0" presId="urn:microsoft.com/office/officeart/2005/8/layout/list1"/>
    <dgm:cxn modelId="{3EAF5366-1891-824E-8A40-192004F2BB3A}" type="presParOf" srcId="{A8D358BF-3750-E843-B829-0172F364E9E0}" destId="{1B45F235-C8BB-0945-9FE3-65367429F9E4}" srcOrd="1" destOrd="0" presId="urn:microsoft.com/office/officeart/2005/8/layout/list1"/>
    <dgm:cxn modelId="{EC369CCC-3F65-8644-AA61-EB16EB24D590}" type="presParOf" srcId="{A8D358BF-3750-E843-B829-0172F364E9E0}" destId="{0384CDBE-C725-F248-8DEE-3DE829B304A1}" srcOrd="2" destOrd="0" presId="urn:microsoft.com/office/officeart/2005/8/layout/list1"/>
    <dgm:cxn modelId="{93931582-6A7A-7B40-9EC3-E4A649855097}" type="presParOf" srcId="{A8D358BF-3750-E843-B829-0172F364E9E0}" destId="{ADD64A3C-494F-DD4E-8F2E-AB346D797F20}" srcOrd="3" destOrd="0" presId="urn:microsoft.com/office/officeart/2005/8/layout/list1"/>
    <dgm:cxn modelId="{8D2415CF-7B62-9A48-BF20-A3F68467DB8F}" type="presParOf" srcId="{A8D358BF-3750-E843-B829-0172F364E9E0}" destId="{46AC0813-3A37-1C4D-9FEF-5EE4D079FBCF}" srcOrd="4" destOrd="0" presId="urn:microsoft.com/office/officeart/2005/8/layout/list1"/>
    <dgm:cxn modelId="{A7780535-2882-5941-ACC5-892BE5CCCBAD}" type="presParOf" srcId="{46AC0813-3A37-1C4D-9FEF-5EE4D079FBCF}" destId="{E0E5DEF2-0360-C643-939E-76EE4D229E76}" srcOrd="0" destOrd="0" presId="urn:microsoft.com/office/officeart/2005/8/layout/list1"/>
    <dgm:cxn modelId="{B34B799C-D03F-2142-A880-F5BBC770A7BD}" type="presParOf" srcId="{46AC0813-3A37-1C4D-9FEF-5EE4D079FBCF}" destId="{F30FE732-51A5-A248-803E-4529CCADAB02}" srcOrd="1" destOrd="0" presId="urn:microsoft.com/office/officeart/2005/8/layout/list1"/>
    <dgm:cxn modelId="{9ADCB2B7-6A6F-B14F-9166-27C9D87EAA52}" type="presParOf" srcId="{A8D358BF-3750-E843-B829-0172F364E9E0}" destId="{0008C21D-2D66-EA41-96FB-6930DA582673}" srcOrd="5" destOrd="0" presId="urn:microsoft.com/office/officeart/2005/8/layout/list1"/>
    <dgm:cxn modelId="{8FEA21C7-82C3-2F41-A6E6-4E8E3D993F9A}" type="presParOf" srcId="{A8D358BF-3750-E843-B829-0172F364E9E0}" destId="{A54597E1-75F2-E24A-833C-69DD645606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8C4FB4-C9E8-432B-AEA3-AEBCCC253EE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A77A2-B097-42D4-9294-37433A359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Debolezze di </a:t>
          </a:r>
          <a:r>
            <a:rPr lang="it-IT" dirty="0" err="1"/>
            <a:t>Coursera</a:t>
          </a:r>
          <a:r>
            <a:rPr lang="it-IT" dirty="0"/>
            <a:t> rispetto al nostro progetto:</a:t>
          </a:r>
          <a:endParaRPr lang="en-US" dirty="0"/>
        </a:p>
      </dgm:t>
    </dgm:pt>
    <dgm:pt modelId="{93A20AF1-B87E-41AB-B7C8-5E2304D78FD5}" type="parTrans" cxnId="{4EB4074C-9BEF-435D-8962-36ECD2B876E6}">
      <dgm:prSet/>
      <dgm:spPr/>
      <dgm:t>
        <a:bodyPr/>
        <a:lstStyle/>
        <a:p>
          <a:endParaRPr lang="en-US"/>
        </a:p>
      </dgm:t>
    </dgm:pt>
    <dgm:pt modelId="{AA8B3C5A-FFDA-434A-B9E1-940CB4AC21F5}" type="sibTrans" cxnId="{4EB4074C-9BEF-435D-8962-36ECD2B876E6}">
      <dgm:prSet/>
      <dgm:spPr/>
      <dgm:t>
        <a:bodyPr/>
        <a:lstStyle/>
        <a:p>
          <a:endParaRPr lang="en-US"/>
        </a:p>
      </dgm:t>
    </dgm:pt>
    <dgm:pt modelId="{B132B9BF-0571-4324-B967-9B35D8868D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/>
            <a:t>Costo</a:t>
          </a:r>
          <a:r>
            <a:rPr lang="it-IT" sz="1400"/>
            <a:t>:  Molti corsi su Coursera richiedono il pagamento per ottenere un certificato, il che può essere un ostacolo per coloro che si trovano in situazioni finanziarie difficili.</a:t>
          </a:r>
          <a:endParaRPr lang="en-US" sz="1400"/>
        </a:p>
      </dgm:t>
    </dgm:pt>
    <dgm:pt modelId="{9141841A-0260-4419-B4BF-1EB48FA1FC4B}" type="parTrans" cxnId="{7F62E65B-7FBC-4943-8BFD-362B97E6634D}">
      <dgm:prSet/>
      <dgm:spPr/>
      <dgm:t>
        <a:bodyPr/>
        <a:lstStyle/>
        <a:p>
          <a:endParaRPr lang="en-US"/>
        </a:p>
      </dgm:t>
    </dgm:pt>
    <dgm:pt modelId="{4F3D1F20-FB0E-4DDC-959B-88E666781879}" type="sibTrans" cxnId="{7F62E65B-7FBC-4943-8BFD-362B97E6634D}">
      <dgm:prSet/>
      <dgm:spPr/>
      <dgm:t>
        <a:bodyPr/>
        <a:lstStyle/>
        <a:p>
          <a:endParaRPr lang="en-US"/>
        </a:p>
      </dgm:t>
    </dgm:pt>
    <dgm:pt modelId="{1E502EB6-BAB2-402F-B63D-6DE10A04DF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 dirty="0"/>
            <a:t>Accessibilità Limitata</a:t>
          </a:r>
          <a:r>
            <a:rPr lang="it-IT" sz="1400" dirty="0"/>
            <a:t>:  Anche se alcuni corsi sono gratuiti, l'accesso completo a molte funzionalità e certificazioni richiede un pagamento.</a:t>
          </a:r>
          <a:endParaRPr lang="en-US" sz="1400" dirty="0"/>
        </a:p>
      </dgm:t>
    </dgm:pt>
    <dgm:pt modelId="{8C943274-74E3-4CA3-B67C-7B11CE74B690}" type="parTrans" cxnId="{1EEAADD9-3225-4A9F-B47D-3F82A550543C}">
      <dgm:prSet/>
      <dgm:spPr/>
      <dgm:t>
        <a:bodyPr/>
        <a:lstStyle/>
        <a:p>
          <a:endParaRPr lang="en-US"/>
        </a:p>
      </dgm:t>
    </dgm:pt>
    <dgm:pt modelId="{E5F68144-8C4E-4D9F-B759-1F82E44C32F5}" type="sibTrans" cxnId="{1EEAADD9-3225-4A9F-B47D-3F82A550543C}">
      <dgm:prSet/>
      <dgm:spPr/>
      <dgm:t>
        <a:bodyPr/>
        <a:lstStyle/>
        <a:p>
          <a:endParaRPr lang="en-US"/>
        </a:p>
      </dgm:t>
    </dgm:pt>
    <dgm:pt modelId="{6264054D-8F9F-4E5D-ABFD-44A0C1BEF2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 dirty="0"/>
            <a:t>Inclusione sociale</a:t>
          </a:r>
          <a:r>
            <a:rPr lang="it-IT" sz="1400" dirty="0"/>
            <a:t>:  </a:t>
          </a:r>
          <a:r>
            <a:rPr lang="it-IT" sz="1400" dirty="0" err="1"/>
            <a:t>Coursera</a:t>
          </a:r>
          <a:r>
            <a:rPr lang="it-IT" sz="1400" dirty="0"/>
            <a:t> potrebbe non essere pienamente accessibile o inclusiva per individui provenienti da comunità marginalizzate, poiché alcuni corsi richiedono competenze linguistiche avanzate o conoscenze di base preesistenti.</a:t>
          </a:r>
          <a:endParaRPr lang="en-US" sz="1400" dirty="0"/>
        </a:p>
      </dgm:t>
    </dgm:pt>
    <dgm:pt modelId="{3FC50D57-85F6-49F9-A529-7CC94C985E7C}" type="parTrans" cxnId="{C91CD0ED-AA84-49C3-841C-4A46FA85A343}">
      <dgm:prSet/>
      <dgm:spPr/>
      <dgm:t>
        <a:bodyPr/>
        <a:lstStyle/>
        <a:p>
          <a:endParaRPr lang="en-US"/>
        </a:p>
      </dgm:t>
    </dgm:pt>
    <dgm:pt modelId="{239F031C-063D-47B2-845A-761D90AFC673}" type="sibTrans" cxnId="{C91CD0ED-AA84-49C3-841C-4A46FA85A343}">
      <dgm:prSet/>
      <dgm:spPr/>
      <dgm:t>
        <a:bodyPr/>
        <a:lstStyle/>
        <a:p>
          <a:endParaRPr lang="en-US"/>
        </a:p>
      </dgm:t>
    </dgm:pt>
    <dgm:pt modelId="{DAC45A6F-5042-4299-899B-9D56705CB3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Utilizzo nel nostro progetto:</a:t>
          </a:r>
          <a:endParaRPr lang="en-US"/>
        </a:p>
      </dgm:t>
    </dgm:pt>
    <dgm:pt modelId="{F40276E6-5F68-4C52-BE35-48BF51CDA9CE}" type="parTrans" cxnId="{99579EDB-B1B3-4644-83C7-ECB726AE6F32}">
      <dgm:prSet/>
      <dgm:spPr/>
      <dgm:t>
        <a:bodyPr/>
        <a:lstStyle/>
        <a:p>
          <a:endParaRPr lang="en-US"/>
        </a:p>
      </dgm:t>
    </dgm:pt>
    <dgm:pt modelId="{19A58C74-1A27-4CE1-B445-BD6A2AC85987}" type="sibTrans" cxnId="{99579EDB-B1B3-4644-83C7-ECB726AE6F32}">
      <dgm:prSet/>
      <dgm:spPr/>
      <dgm:t>
        <a:bodyPr/>
        <a:lstStyle/>
        <a:p>
          <a:endParaRPr lang="en-US"/>
        </a:p>
      </dgm:t>
    </dgm:pt>
    <dgm:pt modelId="{2261123B-0854-46DB-BD33-9F3E32C541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 dirty="0"/>
            <a:t>Collaborazione con Entità Educative</a:t>
          </a:r>
          <a:r>
            <a:rPr lang="it-IT" sz="1400" dirty="0"/>
            <a:t>: Potremmo cercare collaborazioni con università e aziende per aumentare la credibilità e la qualità dei corsi offerti sulla nostra piattaforma, simile al modello di </a:t>
          </a:r>
          <a:r>
            <a:rPr lang="it-IT" sz="1400" dirty="0" err="1"/>
            <a:t>Coursera</a:t>
          </a:r>
          <a:r>
            <a:rPr lang="it-IT" sz="1400" dirty="0"/>
            <a:t>.</a:t>
          </a:r>
          <a:endParaRPr lang="en-US" sz="1400" dirty="0"/>
        </a:p>
      </dgm:t>
    </dgm:pt>
    <dgm:pt modelId="{455FBAFA-BCB8-4D34-803D-3B8649C679B8}" type="parTrans" cxnId="{39AAA528-C869-4604-A9A6-FED18BB7A30D}">
      <dgm:prSet/>
      <dgm:spPr/>
      <dgm:t>
        <a:bodyPr/>
        <a:lstStyle/>
        <a:p>
          <a:endParaRPr lang="en-US"/>
        </a:p>
      </dgm:t>
    </dgm:pt>
    <dgm:pt modelId="{89DCBDE1-4E35-4AF1-97C1-2F643F61AB98}" type="sibTrans" cxnId="{39AAA528-C869-4604-A9A6-FED18BB7A30D}">
      <dgm:prSet/>
      <dgm:spPr/>
      <dgm:t>
        <a:bodyPr/>
        <a:lstStyle/>
        <a:p>
          <a:endParaRPr lang="en-US"/>
        </a:p>
      </dgm:t>
    </dgm:pt>
    <dgm:pt modelId="{0755051A-034A-45C1-8873-2957E1F64D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 dirty="0"/>
            <a:t>Contenuti di Alta Qualità</a:t>
          </a:r>
          <a:r>
            <a:rPr lang="it-IT" sz="1400" dirty="0"/>
            <a:t>:  Assicurare che i corsi siano tenuti da esperti nel loro campo, garantendo un alto livello di qualità e autenticità del materiale didattico, come su </a:t>
          </a:r>
          <a:r>
            <a:rPr lang="it-IT" sz="1400" dirty="0" err="1"/>
            <a:t>Coursera</a:t>
          </a:r>
          <a:r>
            <a:rPr lang="it-IT" sz="1400" dirty="0"/>
            <a:t>.</a:t>
          </a:r>
          <a:endParaRPr lang="en-US" sz="1400" dirty="0"/>
        </a:p>
      </dgm:t>
    </dgm:pt>
    <dgm:pt modelId="{000362CF-5452-4D45-AD0D-40933816CBC6}" type="parTrans" cxnId="{CBFED436-95CE-4313-BF2E-D8B3AEA5ACBF}">
      <dgm:prSet/>
      <dgm:spPr/>
      <dgm:t>
        <a:bodyPr/>
        <a:lstStyle/>
        <a:p>
          <a:endParaRPr lang="en-US"/>
        </a:p>
      </dgm:t>
    </dgm:pt>
    <dgm:pt modelId="{6AC9188D-BC87-4977-8192-D88355D5F386}" type="sibTrans" cxnId="{CBFED436-95CE-4313-BF2E-D8B3AEA5ACBF}">
      <dgm:prSet/>
      <dgm:spPr/>
      <dgm:t>
        <a:bodyPr/>
        <a:lstStyle/>
        <a:p>
          <a:endParaRPr lang="en-US"/>
        </a:p>
      </dgm:t>
    </dgm:pt>
    <dgm:pt modelId="{FF9127F8-984C-424F-906F-B3AEC1813F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 b="1" dirty="0"/>
            <a:t>Modello di Accesso Gratuito</a:t>
          </a:r>
          <a:r>
            <a:rPr lang="it-IT" sz="1400" dirty="0"/>
            <a:t>:  A differenza di </a:t>
          </a:r>
          <a:r>
            <a:rPr lang="it-IT" sz="1400" dirty="0" err="1"/>
            <a:t>Coursera</a:t>
          </a:r>
          <a:r>
            <a:rPr lang="it-IT" sz="1400" dirty="0"/>
            <a:t>, offriremo accesso gratuito a tutti i corsi e certificati, rimuovendo le barriere finanziarie e promuovendo l'inclusione sociale.</a:t>
          </a:r>
          <a:endParaRPr lang="en-US" sz="1400" dirty="0"/>
        </a:p>
      </dgm:t>
    </dgm:pt>
    <dgm:pt modelId="{AAAB94FB-9983-42BA-9D6A-5A9F6461F28C}" type="parTrans" cxnId="{6A032D98-3828-40B6-8B8F-4FEFE4461678}">
      <dgm:prSet/>
      <dgm:spPr/>
      <dgm:t>
        <a:bodyPr/>
        <a:lstStyle/>
        <a:p>
          <a:endParaRPr lang="en-US"/>
        </a:p>
      </dgm:t>
    </dgm:pt>
    <dgm:pt modelId="{9158074E-CE11-4DC3-98F8-2F6EFC40C0CC}" type="sibTrans" cxnId="{6A032D98-3828-40B6-8B8F-4FEFE4461678}">
      <dgm:prSet/>
      <dgm:spPr/>
      <dgm:t>
        <a:bodyPr/>
        <a:lstStyle/>
        <a:p>
          <a:endParaRPr lang="en-US"/>
        </a:p>
      </dgm:t>
    </dgm:pt>
    <dgm:pt modelId="{E6D8D0AA-2DC4-4498-96BA-B07AA1AED57E}" type="pres">
      <dgm:prSet presAssocID="{4F8C4FB4-C9E8-432B-AEA3-AEBCCC253EEC}" presName="root" presStyleCnt="0">
        <dgm:presLayoutVars>
          <dgm:dir/>
          <dgm:resizeHandles val="exact"/>
        </dgm:presLayoutVars>
      </dgm:prSet>
      <dgm:spPr/>
    </dgm:pt>
    <dgm:pt modelId="{89CA2CED-4C5F-497E-9A4A-7FFF21F667AB}" type="pres">
      <dgm:prSet presAssocID="{BF6A77A2-B097-42D4-9294-37433A3598FC}" presName="compNode" presStyleCnt="0"/>
      <dgm:spPr/>
    </dgm:pt>
    <dgm:pt modelId="{3BD5562A-74DC-4526-8E14-6922D8B6301C}" type="pres">
      <dgm:prSet presAssocID="{BF6A77A2-B097-42D4-9294-37433A3598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F6D14B4-2A2E-4B9D-A0EC-2387CE90EFF3}" type="pres">
      <dgm:prSet presAssocID="{BF6A77A2-B097-42D4-9294-37433A3598FC}" presName="iconSpace" presStyleCnt="0"/>
      <dgm:spPr/>
    </dgm:pt>
    <dgm:pt modelId="{82DD41B5-7C34-4A4F-B22C-4635C8A7F2B2}" type="pres">
      <dgm:prSet presAssocID="{BF6A77A2-B097-42D4-9294-37433A3598FC}" presName="parTx" presStyleLbl="revTx" presStyleIdx="0" presStyleCnt="4">
        <dgm:presLayoutVars>
          <dgm:chMax val="0"/>
          <dgm:chPref val="0"/>
        </dgm:presLayoutVars>
      </dgm:prSet>
      <dgm:spPr/>
    </dgm:pt>
    <dgm:pt modelId="{FFC70A6C-07EB-49D6-ABBE-99172031617B}" type="pres">
      <dgm:prSet presAssocID="{BF6A77A2-B097-42D4-9294-37433A3598FC}" presName="txSpace" presStyleCnt="0"/>
      <dgm:spPr/>
    </dgm:pt>
    <dgm:pt modelId="{A3FDE3EA-DA20-46F6-9AC0-E5B4C6ADF749}" type="pres">
      <dgm:prSet presAssocID="{BF6A77A2-B097-42D4-9294-37433A3598FC}" presName="desTx" presStyleLbl="revTx" presStyleIdx="1" presStyleCnt="4">
        <dgm:presLayoutVars/>
      </dgm:prSet>
      <dgm:spPr/>
    </dgm:pt>
    <dgm:pt modelId="{68856C76-AB43-40D0-983D-12613702A909}" type="pres">
      <dgm:prSet presAssocID="{AA8B3C5A-FFDA-434A-B9E1-940CB4AC21F5}" presName="sibTrans" presStyleCnt="0"/>
      <dgm:spPr/>
    </dgm:pt>
    <dgm:pt modelId="{598FB609-AF5F-49AB-9182-5E4E633D234F}" type="pres">
      <dgm:prSet presAssocID="{DAC45A6F-5042-4299-899B-9D56705CB3FA}" presName="compNode" presStyleCnt="0"/>
      <dgm:spPr/>
    </dgm:pt>
    <dgm:pt modelId="{D27FDDE1-5E10-498A-BC99-B44584A4D941}" type="pres">
      <dgm:prSet presAssocID="{DAC45A6F-5042-4299-899B-9D56705CB3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E0C78A8C-D4E0-47B3-B9A2-9EFDDBD3A385}" type="pres">
      <dgm:prSet presAssocID="{DAC45A6F-5042-4299-899B-9D56705CB3FA}" presName="iconSpace" presStyleCnt="0"/>
      <dgm:spPr/>
    </dgm:pt>
    <dgm:pt modelId="{781F0981-B15D-443A-9ED0-B6DD6D75F5AD}" type="pres">
      <dgm:prSet presAssocID="{DAC45A6F-5042-4299-899B-9D56705CB3FA}" presName="parTx" presStyleLbl="revTx" presStyleIdx="2" presStyleCnt="4">
        <dgm:presLayoutVars>
          <dgm:chMax val="0"/>
          <dgm:chPref val="0"/>
        </dgm:presLayoutVars>
      </dgm:prSet>
      <dgm:spPr/>
    </dgm:pt>
    <dgm:pt modelId="{9C32BDAD-235D-4204-BCAB-D4393E8C90B0}" type="pres">
      <dgm:prSet presAssocID="{DAC45A6F-5042-4299-899B-9D56705CB3FA}" presName="txSpace" presStyleCnt="0"/>
      <dgm:spPr/>
    </dgm:pt>
    <dgm:pt modelId="{B8EDDF1F-D6A9-4E67-86FF-F032084790AE}" type="pres">
      <dgm:prSet presAssocID="{DAC45A6F-5042-4299-899B-9D56705CB3FA}" presName="desTx" presStyleLbl="revTx" presStyleIdx="3" presStyleCnt="4" custLinFactNeighborX="-540" custLinFactNeighborY="2051">
        <dgm:presLayoutVars/>
      </dgm:prSet>
      <dgm:spPr/>
    </dgm:pt>
  </dgm:ptLst>
  <dgm:cxnLst>
    <dgm:cxn modelId="{39AAA528-C869-4604-A9A6-FED18BB7A30D}" srcId="{DAC45A6F-5042-4299-899B-9D56705CB3FA}" destId="{2261123B-0854-46DB-BD33-9F3E32C54148}" srcOrd="0" destOrd="0" parTransId="{455FBAFA-BCB8-4D34-803D-3B8649C679B8}" sibTransId="{89DCBDE1-4E35-4AF1-97C1-2F643F61AB98}"/>
    <dgm:cxn modelId="{CBFED436-95CE-4313-BF2E-D8B3AEA5ACBF}" srcId="{DAC45A6F-5042-4299-899B-9D56705CB3FA}" destId="{0755051A-034A-45C1-8873-2957E1F64DCA}" srcOrd="1" destOrd="0" parTransId="{000362CF-5452-4D45-AD0D-40933816CBC6}" sibTransId="{6AC9188D-BC87-4977-8192-D88355D5F386}"/>
    <dgm:cxn modelId="{1BD7573B-A4C7-473D-883C-BFA3927341C6}" type="presOf" srcId="{FF9127F8-984C-424F-906F-B3AEC1813F5D}" destId="{B8EDDF1F-D6A9-4E67-86FF-F032084790AE}" srcOrd="0" destOrd="2" presId="urn:microsoft.com/office/officeart/2018/2/layout/IconLabelDescriptionList"/>
    <dgm:cxn modelId="{7F62E65B-7FBC-4943-8BFD-362B97E6634D}" srcId="{BF6A77A2-B097-42D4-9294-37433A3598FC}" destId="{B132B9BF-0571-4324-B967-9B35D8868D1F}" srcOrd="0" destOrd="0" parTransId="{9141841A-0260-4419-B4BF-1EB48FA1FC4B}" sibTransId="{4F3D1F20-FB0E-4DDC-959B-88E666781879}"/>
    <dgm:cxn modelId="{3CBC7965-B98C-4F67-9569-81E1DC8F4E42}" type="presOf" srcId="{BF6A77A2-B097-42D4-9294-37433A3598FC}" destId="{82DD41B5-7C34-4A4F-B22C-4635C8A7F2B2}" srcOrd="0" destOrd="0" presId="urn:microsoft.com/office/officeart/2018/2/layout/IconLabelDescriptionList"/>
    <dgm:cxn modelId="{4EB4074C-9BEF-435D-8962-36ECD2B876E6}" srcId="{4F8C4FB4-C9E8-432B-AEA3-AEBCCC253EEC}" destId="{BF6A77A2-B097-42D4-9294-37433A3598FC}" srcOrd="0" destOrd="0" parTransId="{93A20AF1-B87E-41AB-B7C8-5E2304D78FD5}" sibTransId="{AA8B3C5A-FFDA-434A-B9E1-940CB4AC21F5}"/>
    <dgm:cxn modelId="{B3068877-F67F-492D-B70A-AB4C4E63D57E}" type="presOf" srcId="{6264054D-8F9F-4E5D-ABFD-44A0C1BEF21D}" destId="{A3FDE3EA-DA20-46F6-9AC0-E5B4C6ADF749}" srcOrd="0" destOrd="2" presId="urn:microsoft.com/office/officeart/2018/2/layout/IconLabelDescriptionList"/>
    <dgm:cxn modelId="{6A032D98-3828-40B6-8B8F-4FEFE4461678}" srcId="{DAC45A6F-5042-4299-899B-9D56705CB3FA}" destId="{FF9127F8-984C-424F-906F-B3AEC1813F5D}" srcOrd="2" destOrd="0" parTransId="{AAAB94FB-9983-42BA-9D6A-5A9F6461F28C}" sibTransId="{9158074E-CE11-4DC3-98F8-2F6EFC40C0CC}"/>
    <dgm:cxn modelId="{62B516AC-4AA7-4DE6-9AF8-1CB56EEAD740}" type="presOf" srcId="{2261123B-0854-46DB-BD33-9F3E32C54148}" destId="{B8EDDF1F-D6A9-4E67-86FF-F032084790AE}" srcOrd="0" destOrd="0" presId="urn:microsoft.com/office/officeart/2018/2/layout/IconLabelDescriptionList"/>
    <dgm:cxn modelId="{B16CC4B8-C894-4C86-A60B-813E70268FF3}" type="presOf" srcId="{1E502EB6-BAB2-402F-B63D-6DE10A04DFBB}" destId="{A3FDE3EA-DA20-46F6-9AC0-E5B4C6ADF749}" srcOrd="0" destOrd="1" presId="urn:microsoft.com/office/officeart/2018/2/layout/IconLabelDescriptionList"/>
    <dgm:cxn modelId="{72DBAAC9-A130-47AB-A305-773DEAF8CB4A}" type="presOf" srcId="{DAC45A6F-5042-4299-899B-9D56705CB3FA}" destId="{781F0981-B15D-443A-9ED0-B6DD6D75F5AD}" srcOrd="0" destOrd="0" presId="urn:microsoft.com/office/officeart/2018/2/layout/IconLabelDescriptionList"/>
    <dgm:cxn modelId="{E61CAECD-D521-48B3-ABB1-738647437AFF}" type="presOf" srcId="{4F8C4FB4-C9E8-432B-AEA3-AEBCCC253EEC}" destId="{E6D8D0AA-2DC4-4498-96BA-B07AA1AED57E}" srcOrd="0" destOrd="0" presId="urn:microsoft.com/office/officeart/2018/2/layout/IconLabelDescriptionList"/>
    <dgm:cxn modelId="{1EEAADD9-3225-4A9F-B47D-3F82A550543C}" srcId="{BF6A77A2-B097-42D4-9294-37433A3598FC}" destId="{1E502EB6-BAB2-402F-B63D-6DE10A04DFBB}" srcOrd="1" destOrd="0" parTransId="{8C943274-74E3-4CA3-B67C-7B11CE74B690}" sibTransId="{E5F68144-8C4E-4D9F-B759-1F82E44C32F5}"/>
    <dgm:cxn modelId="{99579EDB-B1B3-4644-83C7-ECB726AE6F32}" srcId="{4F8C4FB4-C9E8-432B-AEA3-AEBCCC253EEC}" destId="{DAC45A6F-5042-4299-899B-9D56705CB3FA}" srcOrd="1" destOrd="0" parTransId="{F40276E6-5F68-4C52-BE35-48BF51CDA9CE}" sibTransId="{19A58C74-1A27-4CE1-B445-BD6A2AC85987}"/>
    <dgm:cxn modelId="{201011E3-F2EB-48A0-AA8B-B3A254024EF7}" type="presOf" srcId="{B132B9BF-0571-4324-B967-9B35D8868D1F}" destId="{A3FDE3EA-DA20-46F6-9AC0-E5B4C6ADF749}" srcOrd="0" destOrd="0" presId="urn:microsoft.com/office/officeart/2018/2/layout/IconLabelDescriptionList"/>
    <dgm:cxn modelId="{C91CD0ED-AA84-49C3-841C-4A46FA85A343}" srcId="{BF6A77A2-B097-42D4-9294-37433A3598FC}" destId="{6264054D-8F9F-4E5D-ABFD-44A0C1BEF21D}" srcOrd="2" destOrd="0" parTransId="{3FC50D57-85F6-49F9-A529-7CC94C985E7C}" sibTransId="{239F031C-063D-47B2-845A-761D90AFC673}"/>
    <dgm:cxn modelId="{E73521FC-1500-467B-957C-2ED98225D51B}" type="presOf" srcId="{0755051A-034A-45C1-8873-2957E1F64DCA}" destId="{B8EDDF1F-D6A9-4E67-86FF-F032084790AE}" srcOrd="0" destOrd="1" presId="urn:microsoft.com/office/officeart/2018/2/layout/IconLabelDescriptionList"/>
    <dgm:cxn modelId="{76E6247D-D5FB-485E-8A27-87F432C2E41D}" type="presParOf" srcId="{E6D8D0AA-2DC4-4498-96BA-B07AA1AED57E}" destId="{89CA2CED-4C5F-497E-9A4A-7FFF21F667AB}" srcOrd="0" destOrd="0" presId="urn:microsoft.com/office/officeart/2018/2/layout/IconLabelDescriptionList"/>
    <dgm:cxn modelId="{36C2BF28-91AF-482C-84EF-DEC815E1BFC9}" type="presParOf" srcId="{89CA2CED-4C5F-497E-9A4A-7FFF21F667AB}" destId="{3BD5562A-74DC-4526-8E14-6922D8B6301C}" srcOrd="0" destOrd="0" presId="urn:microsoft.com/office/officeart/2018/2/layout/IconLabelDescriptionList"/>
    <dgm:cxn modelId="{6E663DE3-4031-4243-B000-0FFF16C7EBC0}" type="presParOf" srcId="{89CA2CED-4C5F-497E-9A4A-7FFF21F667AB}" destId="{7F6D14B4-2A2E-4B9D-A0EC-2387CE90EFF3}" srcOrd="1" destOrd="0" presId="urn:microsoft.com/office/officeart/2018/2/layout/IconLabelDescriptionList"/>
    <dgm:cxn modelId="{9829A118-A0F7-4C04-915C-3DEAC04F6A5C}" type="presParOf" srcId="{89CA2CED-4C5F-497E-9A4A-7FFF21F667AB}" destId="{82DD41B5-7C34-4A4F-B22C-4635C8A7F2B2}" srcOrd="2" destOrd="0" presId="urn:microsoft.com/office/officeart/2018/2/layout/IconLabelDescriptionList"/>
    <dgm:cxn modelId="{4A6E96B5-09E1-42F6-98A0-F6DAD2C92CE0}" type="presParOf" srcId="{89CA2CED-4C5F-497E-9A4A-7FFF21F667AB}" destId="{FFC70A6C-07EB-49D6-ABBE-99172031617B}" srcOrd="3" destOrd="0" presId="urn:microsoft.com/office/officeart/2018/2/layout/IconLabelDescriptionList"/>
    <dgm:cxn modelId="{121905D8-6DCB-4E99-A32F-816DF22EF2B0}" type="presParOf" srcId="{89CA2CED-4C5F-497E-9A4A-7FFF21F667AB}" destId="{A3FDE3EA-DA20-46F6-9AC0-E5B4C6ADF749}" srcOrd="4" destOrd="0" presId="urn:microsoft.com/office/officeart/2018/2/layout/IconLabelDescriptionList"/>
    <dgm:cxn modelId="{6ECB66AF-69D1-4BE4-A815-9B82254AEB7A}" type="presParOf" srcId="{E6D8D0AA-2DC4-4498-96BA-B07AA1AED57E}" destId="{68856C76-AB43-40D0-983D-12613702A909}" srcOrd="1" destOrd="0" presId="urn:microsoft.com/office/officeart/2018/2/layout/IconLabelDescriptionList"/>
    <dgm:cxn modelId="{E6522B69-D485-49C1-91FE-5EF2A49B6E0F}" type="presParOf" srcId="{E6D8D0AA-2DC4-4498-96BA-B07AA1AED57E}" destId="{598FB609-AF5F-49AB-9182-5E4E633D234F}" srcOrd="2" destOrd="0" presId="urn:microsoft.com/office/officeart/2018/2/layout/IconLabelDescriptionList"/>
    <dgm:cxn modelId="{E1C27955-8240-4A5C-83E6-074BA0232771}" type="presParOf" srcId="{598FB609-AF5F-49AB-9182-5E4E633D234F}" destId="{D27FDDE1-5E10-498A-BC99-B44584A4D941}" srcOrd="0" destOrd="0" presId="urn:microsoft.com/office/officeart/2018/2/layout/IconLabelDescriptionList"/>
    <dgm:cxn modelId="{2CBEAEC9-DF84-4FE7-A588-E31E7E6BDFC5}" type="presParOf" srcId="{598FB609-AF5F-49AB-9182-5E4E633D234F}" destId="{E0C78A8C-D4E0-47B3-B9A2-9EFDDBD3A385}" srcOrd="1" destOrd="0" presId="urn:microsoft.com/office/officeart/2018/2/layout/IconLabelDescriptionList"/>
    <dgm:cxn modelId="{051692F9-B046-46DB-A269-0DDBFD164F6F}" type="presParOf" srcId="{598FB609-AF5F-49AB-9182-5E4E633D234F}" destId="{781F0981-B15D-443A-9ED0-B6DD6D75F5AD}" srcOrd="2" destOrd="0" presId="urn:microsoft.com/office/officeart/2018/2/layout/IconLabelDescriptionList"/>
    <dgm:cxn modelId="{2CD8DAED-BEEE-415B-8CC2-428319560D39}" type="presParOf" srcId="{598FB609-AF5F-49AB-9182-5E4E633D234F}" destId="{9C32BDAD-235D-4204-BCAB-D4393E8C90B0}" srcOrd="3" destOrd="0" presId="urn:microsoft.com/office/officeart/2018/2/layout/IconLabelDescriptionList"/>
    <dgm:cxn modelId="{988A29B7-0E7A-4740-AC99-27DBD4154C60}" type="presParOf" srcId="{598FB609-AF5F-49AB-9182-5E4E633D234F}" destId="{B8EDDF1F-D6A9-4E67-86FF-F032084790A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2BEB8D-48C6-48A4-A8E4-584497E6C6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C9926B-1D01-4DD7-ACC6-7D607EBA083D}">
      <dgm:prSet/>
      <dgm:spPr/>
      <dgm:t>
        <a:bodyPr/>
        <a:lstStyle/>
        <a:p>
          <a:r>
            <a:rPr lang="it-IT" b="1"/>
            <a:t>Simuliamo un dialogo con Sara:</a:t>
          </a:r>
          <a:endParaRPr lang="en-US"/>
        </a:p>
      </dgm:t>
    </dgm:pt>
    <dgm:pt modelId="{3714ECC4-32B1-4274-B1FF-E6B57EC8DCD9}" type="parTrans" cxnId="{6611825D-3FD7-43CE-91F0-F9C4963EFACE}">
      <dgm:prSet/>
      <dgm:spPr/>
      <dgm:t>
        <a:bodyPr/>
        <a:lstStyle/>
        <a:p>
          <a:endParaRPr lang="en-US"/>
        </a:p>
      </dgm:t>
    </dgm:pt>
    <dgm:pt modelId="{5AC14820-7018-4626-B4DF-5BD8C62A14E1}" type="sibTrans" cxnId="{6611825D-3FD7-43CE-91F0-F9C4963EFACE}">
      <dgm:prSet/>
      <dgm:spPr/>
      <dgm:t>
        <a:bodyPr/>
        <a:lstStyle/>
        <a:p>
          <a:endParaRPr lang="en-US"/>
        </a:p>
      </dgm:t>
    </dgm:pt>
    <dgm:pt modelId="{CA282787-F0B9-4CBC-BBBA-1B145CDB207A}">
      <dgm:prSet/>
      <dgm:spPr/>
      <dgm:t>
        <a:bodyPr/>
        <a:lstStyle/>
        <a:p>
          <a:r>
            <a:rPr lang="it-IT"/>
            <a:t>Sara: Ok, ho appena aperto l'applicazione. La prima cosa che voglio fare è accedere ai miei corsi.</a:t>
          </a:r>
          <a:endParaRPr lang="en-US"/>
        </a:p>
      </dgm:t>
    </dgm:pt>
    <dgm:pt modelId="{D2FC8DD0-6DB5-41DF-BDDF-B74E1D34453D}" type="parTrans" cxnId="{660929C5-88F5-4755-BFB0-A45232D52690}">
      <dgm:prSet/>
      <dgm:spPr/>
      <dgm:t>
        <a:bodyPr/>
        <a:lstStyle/>
        <a:p>
          <a:endParaRPr lang="en-US"/>
        </a:p>
      </dgm:t>
    </dgm:pt>
    <dgm:pt modelId="{E39DBB0B-20DC-49AD-96D3-E6C22788F3C1}" type="sibTrans" cxnId="{660929C5-88F5-4755-BFB0-A45232D52690}">
      <dgm:prSet/>
      <dgm:spPr/>
      <dgm:t>
        <a:bodyPr/>
        <a:lstStyle/>
        <a:p>
          <a:endParaRPr lang="en-US"/>
        </a:p>
      </dgm:t>
    </dgm:pt>
    <dgm:pt modelId="{972047ED-09CE-4E05-BDFB-483C47C1B653}">
      <dgm:prSet/>
      <dgm:spPr/>
      <dgm:t>
        <a:bodyPr/>
        <a:lstStyle/>
        <a:p>
          <a:r>
            <a:rPr lang="it-IT"/>
            <a:t>Mago: Certo, Sara. Puoi vedere la schermata iniziale con l'opzione "I miei corsi" presente nella navbar. Clicca quel pulsante.</a:t>
          </a:r>
          <a:endParaRPr lang="en-US"/>
        </a:p>
      </dgm:t>
    </dgm:pt>
    <dgm:pt modelId="{0BBB6C15-52A0-4A16-AD1E-8E0AF8E68AA3}" type="parTrans" cxnId="{43B8D560-B2AA-4F6B-8FFC-E497500292B5}">
      <dgm:prSet/>
      <dgm:spPr/>
      <dgm:t>
        <a:bodyPr/>
        <a:lstStyle/>
        <a:p>
          <a:endParaRPr lang="en-US"/>
        </a:p>
      </dgm:t>
    </dgm:pt>
    <dgm:pt modelId="{CC2C4063-D1ED-4BF9-82CA-2315B1B77D44}" type="sibTrans" cxnId="{43B8D560-B2AA-4F6B-8FFC-E497500292B5}">
      <dgm:prSet/>
      <dgm:spPr/>
      <dgm:t>
        <a:bodyPr/>
        <a:lstStyle/>
        <a:p>
          <a:endParaRPr lang="en-US"/>
        </a:p>
      </dgm:t>
    </dgm:pt>
    <dgm:pt modelId="{676C9C70-960C-4888-AFDD-6A5312EC1FA2}">
      <dgm:prSet/>
      <dgm:spPr/>
      <dgm:t>
        <a:bodyPr/>
        <a:lstStyle/>
        <a:p>
          <a:r>
            <a:rPr lang="it-IT"/>
            <a:t>Sara: Bene, ora vedo l'elenco dei miei corsi. Voglio entrare nel corso di Programmazione Distribuita.</a:t>
          </a:r>
          <a:endParaRPr lang="en-US"/>
        </a:p>
      </dgm:t>
    </dgm:pt>
    <dgm:pt modelId="{48FF8518-13EB-47F6-A947-338FEA1C087B}" type="parTrans" cxnId="{98BC8D29-35CC-4D96-A58F-D91D55053A5E}">
      <dgm:prSet/>
      <dgm:spPr/>
      <dgm:t>
        <a:bodyPr/>
        <a:lstStyle/>
        <a:p>
          <a:endParaRPr lang="en-US"/>
        </a:p>
      </dgm:t>
    </dgm:pt>
    <dgm:pt modelId="{461D85FA-B881-4DB5-BADB-568E8FE1663C}" type="sibTrans" cxnId="{98BC8D29-35CC-4D96-A58F-D91D55053A5E}">
      <dgm:prSet/>
      <dgm:spPr/>
      <dgm:t>
        <a:bodyPr/>
        <a:lstStyle/>
        <a:p>
          <a:endParaRPr lang="en-US"/>
        </a:p>
      </dgm:t>
    </dgm:pt>
    <dgm:pt modelId="{3F627F35-DB8C-4DA5-86CE-7AD4964F98F4}">
      <dgm:prSet/>
      <dgm:spPr/>
      <dgm:t>
        <a:bodyPr/>
        <a:lstStyle/>
        <a:p>
          <a:r>
            <a:rPr lang="it-IT"/>
            <a:t>Mago: Ottimo. Clicca il tasto "Accedi" nella card del corso "Programmazione Distribuita".</a:t>
          </a:r>
          <a:endParaRPr lang="en-US"/>
        </a:p>
      </dgm:t>
    </dgm:pt>
    <dgm:pt modelId="{358E9403-9E5D-4027-85B9-9DE8F6136D63}" type="parTrans" cxnId="{A07E4C0C-6913-4C9B-BB91-58EA56580973}">
      <dgm:prSet/>
      <dgm:spPr/>
      <dgm:t>
        <a:bodyPr/>
        <a:lstStyle/>
        <a:p>
          <a:endParaRPr lang="en-US"/>
        </a:p>
      </dgm:t>
    </dgm:pt>
    <dgm:pt modelId="{C0D673FE-3AA1-402C-9D28-B8B82E88AE9E}" type="sibTrans" cxnId="{A07E4C0C-6913-4C9B-BB91-58EA56580973}">
      <dgm:prSet/>
      <dgm:spPr/>
      <dgm:t>
        <a:bodyPr/>
        <a:lstStyle/>
        <a:p>
          <a:endParaRPr lang="en-US"/>
        </a:p>
      </dgm:t>
    </dgm:pt>
    <dgm:pt modelId="{58FB433D-B212-4E0D-AB0B-A1C74B77C15F}">
      <dgm:prSet/>
      <dgm:spPr/>
      <dgm:t>
        <a:bodyPr/>
        <a:lstStyle/>
        <a:p>
          <a:r>
            <a:rPr lang="it-IT"/>
            <a:t>Sara: Perfetto, ora voglio cercare qualche corso interessante che potrei voler seguire in futuro.</a:t>
          </a:r>
          <a:endParaRPr lang="en-US"/>
        </a:p>
      </dgm:t>
    </dgm:pt>
    <dgm:pt modelId="{8EF24F1F-4EF5-4A48-9C14-ACA511744ED3}" type="parTrans" cxnId="{C272BBBE-419E-49E9-859E-FCF4EED9C2C1}">
      <dgm:prSet/>
      <dgm:spPr/>
      <dgm:t>
        <a:bodyPr/>
        <a:lstStyle/>
        <a:p>
          <a:endParaRPr lang="en-US"/>
        </a:p>
      </dgm:t>
    </dgm:pt>
    <dgm:pt modelId="{08DE0772-EF73-4D16-9181-4B57A237F511}" type="sibTrans" cxnId="{C272BBBE-419E-49E9-859E-FCF4EED9C2C1}">
      <dgm:prSet/>
      <dgm:spPr/>
      <dgm:t>
        <a:bodyPr/>
        <a:lstStyle/>
        <a:p>
          <a:endParaRPr lang="en-US"/>
        </a:p>
      </dgm:t>
    </dgm:pt>
    <dgm:pt modelId="{77010311-75B2-4C4B-8A92-3B20187D215A}">
      <dgm:prSet/>
      <dgm:spPr/>
      <dgm:t>
        <a:bodyPr/>
        <a:lstStyle/>
        <a:p>
          <a:r>
            <a:rPr lang="it-IT"/>
            <a:t>Mago: Va bene, torna alla schermata principale e cerca il tuo corso, inserendo il nome della materia nella barra di ricerca presente nella navbar.</a:t>
          </a:r>
          <a:endParaRPr lang="en-US"/>
        </a:p>
      </dgm:t>
    </dgm:pt>
    <dgm:pt modelId="{32C90981-A84F-4FEE-80F2-27B24C74AC6C}" type="parTrans" cxnId="{AEE0C337-6D2D-4915-983A-8BC0342BD492}">
      <dgm:prSet/>
      <dgm:spPr/>
      <dgm:t>
        <a:bodyPr/>
        <a:lstStyle/>
        <a:p>
          <a:endParaRPr lang="en-US"/>
        </a:p>
      </dgm:t>
    </dgm:pt>
    <dgm:pt modelId="{9C5A8A36-6DAF-4416-85A2-6C0450CC9825}" type="sibTrans" cxnId="{AEE0C337-6D2D-4915-983A-8BC0342BD492}">
      <dgm:prSet/>
      <dgm:spPr/>
      <dgm:t>
        <a:bodyPr/>
        <a:lstStyle/>
        <a:p>
          <a:endParaRPr lang="en-US"/>
        </a:p>
      </dgm:t>
    </dgm:pt>
    <dgm:pt modelId="{0FA590BA-2844-4332-ACF8-B869CCA39E33}">
      <dgm:prSet/>
      <dgm:spPr/>
      <dgm:t>
        <a:bodyPr/>
        <a:lstStyle/>
        <a:p>
          <a:r>
            <a:rPr lang="it-IT"/>
            <a:t>Sara: Vorrei cercare corsi di programmazione. Scrivo "Programmazione" nella barra di ricerca e premo "Cerca".</a:t>
          </a:r>
          <a:endParaRPr lang="en-US"/>
        </a:p>
      </dgm:t>
    </dgm:pt>
    <dgm:pt modelId="{F182D0D8-908B-46B7-B86D-77A4BD48F3F5}" type="parTrans" cxnId="{1681A7E6-FECF-495B-A198-D3CF7161D35A}">
      <dgm:prSet/>
      <dgm:spPr/>
      <dgm:t>
        <a:bodyPr/>
        <a:lstStyle/>
        <a:p>
          <a:endParaRPr lang="en-US"/>
        </a:p>
      </dgm:t>
    </dgm:pt>
    <dgm:pt modelId="{8F719E4E-A3B5-4E62-A61F-A19EEC071B92}" type="sibTrans" cxnId="{1681A7E6-FECF-495B-A198-D3CF7161D35A}">
      <dgm:prSet/>
      <dgm:spPr/>
      <dgm:t>
        <a:bodyPr/>
        <a:lstStyle/>
        <a:p>
          <a:endParaRPr lang="en-US"/>
        </a:p>
      </dgm:t>
    </dgm:pt>
    <dgm:pt modelId="{C5871FC2-B524-4AB7-ABC3-EAFADD41409B}">
      <dgm:prSet/>
      <dgm:spPr/>
      <dgm:t>
        <a:bodyPr/>
        <a:lstStyle/>
        <a:p>
          <a:r>
            <a:rPr lang="it-IT"/>
            <a:t>Mago: Ecco i risultati della ricerca. Puoi vedere diversi corsi di programmazione disponibili.</a:t>
          </a:r>
          <a:endParaRPr lang="en-US"/>
        </a:p>
      </dgm:t>
    </dgm:pt>
    <dgm:pt modelId="{3D3CAC5E-12D5-41B3-A4C8-9920E6C8E0AE}" type="parTrans" cxnId="{7897BF5E-BBDD-40B9-9405-D28F6E1280D0}">
      <dgm:prSet/>
      <dgm:spPr/>
      <dgm:t>
        <a:bodyPr/>
        <a:lstStyle/>
        <a:p>
          <a:endParaRPr lang="en-US"/>
        </a:p>
      </dgm:t>
    </dgm:pt>
    <dgm:pt modelId="{03D265AA-0B07-4E56-99E4-D15C33C5AE69}" type="sibTrans" cxnId="{7897BF5E-BBDD-40B9-9405-D28F6E1280D0}">
      <dgm:prSet/>
      <dgm:spPr/>
      <dgm:t>
        <a:bodyPr/>
        <a:lstStyle/>
        <a:p>
          <a:endParaRPr lang="en-US"/>
        </a:p>
      </dgm:t>
    </dgm:pt>
    <dgm:pt modelId="{2251EBBF-E89C-4FDB-8177-EFCB38BFB603}">
      <dgm:prSet/>
      <dgm:spPr/>
      <dgm:t>
        <a:bodyPr/>
        <a:lstStyle/>
        <a:p>
          <a:r>
            <a:rPr lang="it-IT"/>
            <a:t>Sara: Mi sembra interessante il corso di "Programmazione Python". Vorrei aggiungerlo alla mia lista dei miei corsi.</a:t>
          </a:r>
          <a:endParaRPr lang="en-US"/>
        </a:p>
      </dgm:t>
    </dgm:pt>
    <dgm:pt modelId="{7D80FF7F-D018-4B65-83EA-CB4BF4788797}" type="parTrans" cxnId="{BB22269D-3C18-4F33-8F90-1ACECE66DBAA}">
      <dgm:prSet/>
      <dgm:spPr/>
      <dgm:t>
        <a:bodyPr/>
        <a:lstStyle/>
        <a:p>
          <a:endParaRPr lang="en-US"/>
        </a:p>
      </dgm:t>
    </dgm:pt>
    <dgm:pt modelId="{A723E8C1-54CE-41BF-A4FE-409E59573B62}" type="sibTrans" cxnId="{BB22269D-3C18-4F33-8F90-1ACECE66DBAA}">
      <dgm:prSet/>
      <dgm:spPr/>
      <dgm:t>
        <a:bodyPr/>
        <a:lstStyle/>
        <a:p>
          <a:endParaRPr lang="en-US"/>
        </a:p>
      </dgm:t>
    </dgm:pt>
    <dgm:pt modelId="{022DFD1B-9581-43A6-8C5C-B7E3F4A4375B}">
      <dgm:prSet/>
      <dgm:spPr/>
      <dgm:t>
        <a:bodyPr/>
        <a:lstStyle/>
        <a:p>
          <a:r>
            <a:rPr lang="it-IT"/>
            <a:t>Mago: Tocca il corso di "Programmazione Python" e poi il pulsante "Iscriviti".</a:t>
          </a:r>
          <a:endParaRPr lang="en-US"/>
        </a:p>
      </dgm:t>
    </dgm:pt>
    <dgm:pt modelId="{C4EF6DEB-9930-4CEB-80D2-30EAE5CB3F5C}" type="parTrans" cxnId="{077C90C2-69AE-4270-B7C1-C40698018649}">
      <dgm:prSet/>
      <dgm:spPr/>
      <dgm:t>
        <a:bodyPr/>
        <a:lstStyle/>
        <a:p>
          <a:endParaRPr lang="en-US"/>
        </a:p>
      </dgm:t>
    </dgm:pt>
    <dgm:pt modelId="{9B142B0D-DBA5-4118-AA6A-2E953C6F8580}" type="sibTrans" cxnId="{077C90C2-69AE-4270-B7C1-C40698018649}">
      <dgm:prSet/>
      <dgm:spPr/>
      <dgm:t>
        <a:bodyPr/>
        <a:lstStyle/>
        <a:p>
          <a:endParaRPr lang="en-US"/>
        </a:p>
      </dgm:t>
    </dgm:pt>
    <dgm:pt modelId="{B34BEED0-3727-429E-9EF1-0510C302C51C}">
      <dgm:prSet/>
      <dgm:spPr/>
      <dgm:t>
        <a:bodyPr/>
        <a:lstStyle/>
        <a:p>
          <a:r>
            <a:rPr lang="it-IT"/>
            <a:t>Sara: Ora voglio partecipare alla lezione di Programmazione Distribuita che inizia tra poco.</a:t>
          </a:r>
          <a:endParaRPr lang="en-US"/>
        </a:p>
      </dgm:t>
    </dgm:pt>
    <dgm:pt modelId="{A848C0C9-88E8-4F0F-BB9F-5BE2CC5F6D3D}" type="parTrans" cxnId="{CDCBB6E4-B860-4097-A32D-B05CDBCDE879}">
      <dgm:prSet/>
      <dgm:spPr/>
      <dgm:t>
        <a:bodyPr/>
        <a:lstStyle/>
        <a:p>
          <a:endParaRPr lang="en-US"/>
        </a:p>
      </dgm:t>
    </dgm:pt>
    <dgm:pt modelId="{4AD9B9C5-16A8-476B-9962-B24C4CA7452A}" type="sibTrans" cxnId="{CDCBB6E4-B860-4097-A32D-B05CDBCDE879}">
      <dgm:prSet/>
      <dgm:spPr/>
      <dgm:t>
        <a:bodyPr/>
        <a:lstStyle/>
        <a:p>
          <a:endParaRPr lang="en-US"/>
        </a:p>
      </dgm:t>
    </dgm:pt>
    <dgm:pt modelId="{892C6D24-C518-409F-8135-32E55641D3E3}">
      <dgm:prSet/>
      <dgm:spPr/>
      <dgm:t>
        <a:bodyPr/>
        <a:lstStyle/>
        <a:p>
          <a:r>
            <a:rPr lang="it-IT"/>
            <a:t>Mago: Torna alla pagina del corso di Programmazione Distribuita e seleziona "Partecipa alla Lezione".</a:t>
          </a:r>
          <a:endParaRPr lang="en-US"/>
        </a:p>
      </dgm:t>
    </dgm:pt>
    <dgm:pt modelId="{A3942003-45B4-4DAE-A5DA-F51D68A83D94}" type="parTrans" cxnId="{E948D804-7159-4276-AE94-95ACBBAB5455}">
      <dgm:prSet/>
      <dgm:spPr/>
      <dgm:t>
        <a:bodyPr/>
        <a:lstStyle/>
        <a:p>
          <a:endParaRPr lang="en-US"/>
        </a:p>
      </dgm:t>
    </dgm:pt>
    <dgm:pt modelId="{E3C5F6AD-4721-462B-8FAE-30116A50E629}" type="sibTrans" cxnId="{E948D804-7159-4276-AE94-95ACBBAB5455}">
      <dgm:prSet/>
      <dgm:spPr/>
      <dgm:t>
        <a:bodyPr/>
        <a:lstStyle/>
        <a:p>
          <a:endParaRPr lang="en-US"/>
        </a:p>
      </dgm:t>
    </dgm:pt>
    <dgm:pt modelId="{5627CA3B-CB88-41D1-935E-73BEA5F8FFCD}">
      <dgm:prSet/>
      <dgm:spPr/>
      <dgm:t>
        <a:bodyPr/>
        <a:lstStyle/>
        <a:p>
          <a:r>
            <a:rPr lang="it-IT"/>
            <a:t>Sara: Fantastico, sono entrata nella lezione. Tutto sembra funzionare bene!</a:t>
          </a:r>
          <a:endParaRPr lang="en-US"/>
        </a:p>
      </dgm:t>
    </dgm:pt>
    <dgm:pt modelId="{4604CC86-7D53-4E0D-A698-8D7B4F31501E}" type="parTrans" cxnId="{BCA4127B-9C99-4330-AC12-80A4B218148E}">
      <dgm:prSet/>
      <dgm:spPr/>
      <dgm:t>
        <a:bodyPr/>
        <a:lstStyle/>
        <a:p>
          <a:endParaRPr lang="en-US"/>
        </a:p>
      </dgm:t>
    </dgm:pt>
    <dgm:pt modelId="{4D26B59D-4C20-4F8C-AFA4-2B40AF022A90}" type="sibTrans" cxnId="{BCA4127B-9C99-4330-AC12-80A4B218148E}">
      <dgm:prSet/>
      <dgm:spPr/>
      <dgm:t>
        <a:bodyPr/>
        <a:lstStyle/>
        <a:p>
          <a:endParaRPr lang="en-US"/>
        </a:p>
      </dgm:t>
    </dgm:pt>
    <dgm:pt modelId="{9719B803-170E-4E3B-8BF4-83ECF8D41641}">
      <dgm:prSet/>
      <dgm:spPr/>
      <dgm:t>
        <a:bodyPr/>
        <a:lstStyle/>
        <a:p>
          <a:r>
            <a:rPr lang="it-IT"/>
            <a:t>Mago: Perfetto, Sara. Se hai bisogno di altro, fammi sapere.</a:t>
          </a:r>
          <a:endParaRPr lang="en-US"/>
        </a:p>
      </dgm:t>
    </dgm:pt>
    <dgm:pt modelId="{5B6A5CCB-A5C2-4227-91D8-4D4891268627}" type="parTrans" cxnId="{92EA8E4B-15F8-4A1F-BBC6-2CD92829429C}">
      <dgm:prSet/>
      <dgm:spPr/>
      <dgm:t>
        <a:bodyPr/>
        <a:lstStyle/>
        <a:p>
          <a:endParaRPr lang="en-US"/>
        </a:p>
      </dgm:t>
    </dgm:pt>
    <dgm:pt modelId="{9E23892F-473E-4796-AE85-E701F40C2CED}" type="sibTrans" cxnId="{92EA8E4B-15F8-4A1F-BBC6-2CD92829429C}">
      <dgm:prSet/>
      <dgm:spPr/>
      <dgm:t>
        <a:bodyPr/>
        <a:lstStyle/>
        <a:p>
          <a:endParaRPr lang="en-US"/>
        </a:p>
      </dgm:t>
    </dgm:pt>
    <dgm:pt modelId="{829248A7-28E1-C140-A360-BE888515603E}" type="pres">
      <dgm:prSet presAssocID="{4C2BEB8D-48C6-48A4-A8E4-584497E6C643}" presName="vert0" presStyleCnt="0">
        <dgm:presLayoutVars>
          <dgm:dir/>
          <dgm:animOne val="branch"/>
          <dgm:animLvl val="lvl"/>
        </dgm:presLayoutVars>
      </dgm:prSet>
      <dgm:spPr/>
    </dgm:pt>
    <dgm:pt modelId="{1D30C650-B9B9-E44D-83F9-02EE55884CB8}" type="pres">
      <dgm:prSet presAssocID="{A1C9926B-1D01-4DD7-ACC6-7D607EBA083D}" presName="thickLine" presStyleLbl="alignNode1" presStyleIdx="0" presStyleCnt="1"/>
      <dgm:spPr/>
    </dgm:pt>
    <dgm:pt modelId="{16228E72-FB0C-8F4A-A9B4-FA94E2A93878}" type="pres">
      <dgm:prSet presAssocID="{A1C9926B-1D01-4DD7-ACC6-7D607EBA083D}" presName="horz1" presStyleCnt="0"/>
      <dgm:spPr/>
    </dgm:pt>
    <dgm:pt modelId="{9452B84F-AEE4-4040-893C-ADD105456422}" type="pres">
      <dgm:prSet presAssocID="{A1C9926B-1D01-4DD7-ACC6-7D607EBA083D}" presName="tx1" presStyleLbl="revTx" presStyleIdx="0" presStyleCnt="15"/>
      <dgm:spPr/>
    </dgm:pt>
    <dgm:pt modelId="{FF6628E4-6284-EF4E-A53E-7E2F937BA5C5}" type="pres">
      <dgm:prSet presAssocID="{A1C9926B-1D01-4DD7-ACC6-7D607EBA083D}" presName="vert1" presStyleCnt="0"/>
      <dgm:spPr/>
    </dgm:pt>
    <dgm:pt modelId="{6852D62F-3B8D-624B-A3C5-B4DF578AE5A8}" type="pres">
      <dgm:prSet presAssocID="{CA282787-F0B9-4CBC-BBBA-1B145CDB207A}" presName="vertSpace2a" presStyleCnt="0"/>
      <dgm:spPr/>
    </dgm:pt>
    <dgm:pt modelId="{556065C0-D5B4-8E4B-92F9-709B360546E4}" type="pres">
      <dgm:prSet presAssocID="{CA282787-F0B9-4CBC-BBBA-1B145CDB207A}" presName="horz2" presStyleCnt="0"/>
      <dgm:spPr/>
    </dgm:pt>
    <dgm:pt modelId="{E6DEDA65-EEA8-934F-BF8F-C80E1E87AF0C}" type="pres">
      <dgm:prSet presAssocID="{CA282787-F0B9-4CBC-BBBA-1B145CDB207A}" presName="horzSpace2" presStyleCnt="0"/>
      <dgm:spPr/>
    </dgm:pt>
    <dgm:pt modelId="{7439A02B-8239-A74C-AD48-3E575185FEFD}" type="pres">
      <dgm:prSet presAssocID="{CA282787-F0B9-4CBC-BBBA-1B145CDB207A}" presName="tx2" presStyleLbl="revTx" presStyleIdx="1" presStyleCnt="15"/>
      <dgm:spPr/>
    </dgm:pt>
    <dgm:pt modelId="{57BFF895-DCE1-5647-83B0-9C86A7763176}" type="pres">
      <dgm:prSet presAssocID="{CA282787-F0B9-4CBC-BBBA-1B145CDB207A}" presName="vert2" presStyleCnt="0"/>
      <dgm:spPr/>
    </dgm:pt>
    <dgm:pt modelId="{8B2EC45C-191B-D041-A6B7-AE22D642C674}" type="pres">
      <dgm:prSet presAssocID="{CA282787-F0B9-4CBC-BBBA-1B145CDB207A}" presName="thinLine2b" presStyleLbl="callout" presStyleIdx="0" presStyleCnt="14"/>
      <dgm:spPr/>
    </dgm:pt>
    <dgm:pt modelId="{5B15E6C8-B8EE-A64D-8651-6E7E30E89627}" type="pres">
      <dgm:prSet presAssocID="{CA282787-F0B9-4CBC-BBBA-1B145CDB207A}" presName="vertSpace2b" presStyleCnt="0"/>
      <dgm:spPr/>
    </dgm:pt>
    <dgm:pt modelId="{C9B76F57-3ABD-C341-A3DE-1B5384D88DFF}" type="pres">
      <dgm:prSet presAssocID="{972047ED-09CE-4E05-BDFB-483C47C1B653}" presName="horz2" presStyleCnt="0"/>
      <dgm:spPr/>
    </dgm:pt>
    <dgm:pt modelId="{5DE771B6-E931-E64E-9852-A4D879B9F0B5}" type="pres">
      <dgm:prSet presAssocID="{972047ED-09CE-4E05-BDFB-483C47C1B653}" presName="horzSpace2" presStyleCnt="0"/>
      <dgm:spPr/>
    </dgm:pt>
    <dgm:pt modelId="{3AFD0FB2-6DE8-CF48-B06E-90DB24809D95}" type="pres">
      <dgm:prSet presAssocID="{972047ED-09CE-4E05-BDFB-483C47C1B653}" presName="tx2" presStyleLbl="revTx" presStyleIdx="2" presStyleCnt="15"/>
      <dgm:spPr/>
    </dgm:pt>
    <dgm:pt modelId="{09C49F75-3EF4-7440-9A11-F9FD92CBD87B}" type="pres">
      <dgm:prSet presAssocID="{972047ED-09CE-4E05-BDFB-483C47C1B653}" presName="vert2" presStyleCnt="0"/>
      <dgm:spPr/>
    </dgm:pt>
    <dgm:pt modelId="{EEB92FF6-39C9-A642-921B-12D8D1A813DA}" type="pres">
      <dgm:prSet presAssocID="{972047ED-09CE-4E05-BDFB-483C47C1B653}" presName="thinLine2b" presStyleLbl="callout" presStyleIdx="1" presStyleCnt="14"/>
      <dgm:spPr/>
    </dgm:pt>
    <dgm:pt modelId="{1268B98C-ECF5-5F49-ABEB-4B0D235BBFA8}" type="pres">
      <dgm:prSet presAssocID="{972047ED-09CE-4E05-BDFB-483C47C1B653}" presName="vertSpace2b" presStyleCnt="0"/>
      <dgm:spPr/>
    </dgm:pt>
    <dgm:pt modelId="{4506ED1C-061D-814C-AC65-7F4459A733FD}" type="pres">
      <dgm:prSet presAssocID="{676C9C70-960C-4888-AFDD-6A5312EC1FA2}" presName="horz2" presStyleCnt="0"/>
      <dgm:spPr/>
    </dgm:pt>
    <dgm:pt modelId="{0A2AEFC3-F2A5-FE40-8630-8CB38D77AC4D}" type="pres">
      <dgm:prSet presAssocID="{676C9C70-960C-4888-AFDD-6A5312EC1FA2}" presName="horzSpace2" presStyleCnt="0"/>
      <dgm:spPr/>
    </dgm:pt>
    <dgm:pt modelId="{B5877D33-E2B6-4549-9FB2-0CAB10380CDD}" type="pres">
      <dgm:prSet presAssocID="{676C9C70-960C-4888-AFDD-6A5312EC1FA2}" presName="tx2" presStyleLbl="revTx" presStyleIdx="3" presStyleCnt="15"/>
      <dgm:spPr/>
    </dgm:pt>
    <dgm:pt modelId="{4C95F1F0-86C6-AE4D-8297-8C5BC95FC7CB}" type="pres">
      <dgm:prSet presAssocID="{676C9C70-960C-4888-AFDD-6A5312EC1FA2}" presName="vert2" presStyleCnt="0"/>
      <dgm:spPr/>
    </dgm:pt>
    <dgm:pt modelId="{A6A548D6-A546-8548-B337-BCDD7D2A61AA}" type="pres">
      <dgm:prSet presAssocID="{676C9C70-960C-4888-AFDD-6A5312EC1FA2}" presName="thinLine2b" presStyleLbl="callout" presStyleIdx="2" presStyleCnt="14"/>
      <dgm:spPr/>
    </dgm:pt>
    <dgm:pt modelId="{D491E6D4-E1D1-6441-B289-52C976857A93}" type="pres">
      <dgm:prSet presAssocID="{676C9C70-960C-4888-AFDD-6A5312EC1FA2}" presName="vertSpace2b" presStyleCnt="0"/>
      <dgm:spPr/>
    </dgm:pt>
    <dgm:pt modelId="{E407CBC8-5A29-1742-B772-D5BFA4EB83E6}" type="pres">
      <dgm:prSet presAssocID="{3F627F35-DB8C-4DA5-86CE-7AD4964F98F4}" presName="horz2" presStyleCnt="0"/>
      <dgm:spPr/>
    </dgm:pt>
    <dgm:pt modelId="{5808F356-CE6E-4F44-9DCA-DFACF1ED905D}" type="pres">
      <dgm:prSet presAssocID="{3F627F35-DB8C-4DA5-86CE-7AD4964F98F4}" presName="horzSpace2" presStyleCnt="0"/>
      <dgm:spPr/>
    </dgm:pt>
    <dgm:pt modelId="{24AEC13F-6F8A-5741-A5E6-A85A1C35265D}" type="pres">
      <dgm:prSet presAssocID="{3F627F35-DB8C-4DA5-86CE-7AD4964F98F4}" presName="tx2" presStyleLbl="revTx" presStyleIdx="4" presStyleCnt="15"/>
      <dgm:spPr/>
    </dgm:pt>
    <dgm:pt modelId="{713E7540-0511-E046-A043-4E74D4A424F4}" type="pres">
      <dgm:prSet presAssocID="{3F627F35-DB8C-4DA5-86CE-7AD4964F98F4}" presName="vert2" presStyleCnt="0"/>
      <dgm:spPr/>
    </dgm:pt>
    <dgm:pt modelId="{33DA31EE-1E9A-E64D-846C-D33F4A4A8FC8}" type="pres">
      <dgm:prSet presAssocID="{3F627F35-DB8C-4DA5-86CE-7AD4964F98F4}" presName="thinLine2b" presStyleLbl="callout" presStyleIdx="3" presStyleCnt="14"/>
      <dgm:spPr/>
    </dgm:pt>
    <dgm:pt modelId="{9CE77D1C-FF9A-D14F-AFFC-90B2234D3ACD}" type="pres">
      <dgm:prSet presAssocID="{3F627F35-DB8C-4DA5-86CE-7AD4964F98F4}" presName="vertSpace2b" presStyleCnt="0"/>
      <dgm:spPr/>
    </dgm:pt>
    <dgm:pt modelId="{EE4F2A3D-4D19-C548-A102-7454C4669C78}" type="pres">
      <dgm:prSet presAssocID="{58FB433D-B212-4E0D-AB0B-A1C74B77C15F}" presName="horz2" presStyleCnt="0"/>
      <dgm:spPr/>
    </dgm:pt>
    <dgm:pt modelId="{14A082D6-8A8C-2F4C-B7AA-679359CDBBDF}" type="pres">
      <dgm:prSet presAssocID="{58FB433D-B212-4E0D-AB0B-A1C74B77C15F}" presName="horzSpace2" presStyleCnt="0"/>
      <dgm:spPr/>
    </dgm:pt>
    <dgm:pt modelId="{A2969425-C56B-2945-9541-E4FD3CE38BCA}" type="pres">
      <dgm:prSet presAssocID="{58FB433D-B212-4E0D-AB0B-A1C74B77C15F}" presName="tx2" presStyleLbl="revTx" presStyleIdx="5" presStyleCnt="15"/>
      <dgm:spPr/>
    </dgm:pt>
    <dgm:pt modelId="{8FF77EF0-FE73-224E-9FB2-FBF40642676A}" type="pres">
      <dgm:prSet presAssocID="{58FB433D-B212-4E0D-AB0B-A1C74B77C15F}" presName="vert2" presStyleCnt="0"/>
      <dgm:spPr/>
    </dgm:pt>
    <dgm:pt modelId="{F699913B-78EB-B344-8111-E3299D050308}" type="pres">
      <dgm:prSet presAssocID="{58FB433D-B212-4E0D-AB0B-A1C74B77C15F}" presName="thinLine2b" presStyleLbl="callout" presStyleIdx="4" presStyleCnt="14"/>
      <dgm:spPr/>
    </dgm:pt>
    <dgm:pt modelId="{DEC07FA5-7D71-2442-834C-FE3DB2F7DB2D}" type="pres">
      <dgm:prSet presAssocID="{58FB433D-B212-4E0D-AB0B-A1C74B77C15F}" presName="vertSpace2b" presStyleCnt="0"/>
      <dgm:spPr/>
    </dgm:pt>
    <dgm:pt modelId="{61F57CFF-04E3-C143-86FE-FE1DAB8F7337}" type="pres">
      <dgm:prSet presAssocID="{77010311-75B2-4C4B-8A92-3B20187D215A}" presName="horz2" presStyleCnt="0"/>
      <dgm:spPr/>
    </dgm:pt>
    <dgm:pt modelId="{32D4D866-F264-7146-8F4C-7AB511D67CDC}" type="pres">
      <dgm:prSet presAssocID="{77010311-75B2-4C4B-8A92-3B20187D215A}" presName="horzSpace2" presStyleCnt="0"/>
      <dgm:spPr/>
    </dgm:pt>
    <dgm:pt modelId="{331CA090-3AD0-7646-94CB-6D87DE4CD3E8}" type="pres">
      <dgm:prSet presAssocID="{77010311-75B2-4C4B-8A92-3B20187D215A}" presName="tx2" presStyleLbl="revTx" presStyleIdx="6" presStyleCnt="15"/>
      <dgm:spPr/>
    </dgm:pt>
    <dgm:pt modelId="{BA0E15F2-76EB-354F-BF34-437384B68B52}" type="pres">
      <dgm:prSet presAssocID="{77010311-75B2-4C4B-8A92-3B20187D215A}" presName="vert2" presStyleCnt="0"/>
      <dgm:spPr/>
    </dgm:pt>
    <dgm:pt modelId="{0F6FC102-6ECB-D742-AF59-A0D143AB887A}" type="pres">
      <dgm:prSet presAssocID="{77010311-75B2-4C4B-8A92-3B20187D215A}" presName="thinLine2b" presStyleLbl="callout" presStyleIdx="5" presStyleCnt="14"/>
      <dgm:spPr/>
    </dgm:pt>
    <dgm:pt modelId="{424E97F0-DA93-0A4E-9EC5-6716DE8EE469}" type="pres">
      <dgm:prSet presAssocID="{77010311-75B2-4C4B-8A92-3B20187D215A}" presName="vertSpace2b" presStyleCnt="0"/>
      <dgm:spPr/>
    </dgm:pt>
    <dgm:pt modelId="{CC384C8E-1C9E-304E-AB71-7B586152AE68}" type="pres">
      <dgm:prSet presAssocID="{0FA590BA-2844-4332-ACF8-B869CCA39E33}" presName="horz2" presStyleCnt="0"/>
      <dgm:spPr/>
    </dgm:pt>
    <dgm:pt modelId="{F7F9D565-6DA2-E24A-BA9B-332F7F1D1C80}" type="pres">
      <dgm:prSet presAssocID="{0FA590BA-2844-4332-ACF8-B869CCA39E33}" presName="horzSpace2" presStyleCnt="0"/>
      <dgm:spPr/>
    </dgm:pt>
    <dgm:pt modelId="{756E0635-599B-7140-AD4E-CA98D1F5F13E}" type="pres">
      <dgm:prSet presAssocID="{0FA590BA-2844-4332-ACF8-B869CCA39E33}" presName="tx2" presStyleLbl="revTx" presStyleIdx="7" presStyleCnt="15"/>
      <dgm:spPr/>
    </dgm:pt>
    <dgm:pt modelId="{03233F2B-D69A-DF4E-A7DC-4E99893EC34F}" type="pres">
      <dgm:prSet presAssocID="{0FA590BA-2844-4332-ACF8-B869CCA39E33}" presName="vert2" presStyleCnt="0"/>
      <dgm:spPr/>
    </dgm:pt>
    <dgm:pt modelId="{51171B4D-23D1-0D4C-B486-28D6CC179E5B}" type="pres">
      <dgm:prSet presAssocID="{0FA590BA-2844-4332-ACF8-B869CCA39E33}" presName="thinLine2b" presStyleLbl="callout" presStyleIdx="6" presStyleCnt="14"/>
      <dgm:spPr/>
    </dgm:pt>
    <dgm:pt modelId="{31E9C146-72C6-584C-9EA1-2DF1B70E4278}" type="pres">
      <dgm:prSet presAssocID="{0FA590BA-2844-4332-ACF8-B869CCA39E33}" presName="vertSpace2b" presStyleCnt="0"/>
      <dgm:spPr/>
    </dgm:pt>
    <dgm:pt modelId="{C9B36E9B-217E-5540-BF10-B25DF3DF13C3}" type="pres">
      <dgm:prSet presAssocID="{C5871FC2-B524-4AB7-ABC3-EAFADD41409B}" presName="horz2" presStyleCnt="0"/>
      <dgm:spPr/>
    </dgm:pt>
    <dgm:pt modelId="{2A82E3B1-EEC7-2F47-8FC8-616BE884E78E}" type="pres">
      <dgm:prSet presAssocID="{C5871FC2-B524-4AB7-ABC3-EAFADD41409B}" presName="horzSpace2" presStyleCnt="0"/>
      <dgm:spPr/>
    </dgm:pt>
    <dgm:pt modelId="{21F4CD4B-8554-7540-8FA4-FE2B46A54BFF}" type="pres">
      <dgm:prSet presAssocID="{C5871FC2-B524-4AB7-ABC3-EAFADD41409B}" presName="tx2" presStyleLbl="revTx" presStyleIdx="8" presStyleCnt="15"/>
      <dgm:spPr/>
    </dgm:pt>
    <dgm:pt modelId="{6ACAA78E-919B-A94F-B59F-1BA1B9917DC6}" type="pres">
      <dgm:prSet presAssocID="{C5871FC2-B524-4AB7-ABC3-EAFADD41409B}" presName="vert2" presStyleCnt="0"/>
      <dgm:spPr/>
    </dgm:pt>
    <dgm:pt modelId="{0A58C1C9-0064-8244-88CD-989DCEFEBADD}" type="pres">
      <dgm:prSet presAssocID="{C5871FC2-B524-4AB7-ABC3-EAFADD41409B}" presName="thinLine2b" presStyleLbl="callout" presStyleIdx="7" presStyleCnt="14"/>
      <dgm:spPr/>
    </dgm:pt>
    <dgm:pt modelId="{3A56E012-910C-BC47-BD06-6AE551FAB563}" type="pres">
      <dgm:prSet presAssocID="{C5871FC2-B524-4AB7-ABC3-EAFADD41409B}" presName="vertSpace2b" presStyleCnt="0"/>
      <dgm:spPr/>
    </dgm:pt>
    <dgm:pt modelId="{CF686933-EDB3-4445-B014-73611AA55B01}" type="pres">
      <dgm:prSet presAssocID="{2251EBBF-E89C-4FDB-8177-EFCB38BFB603}" presName="horz2" presStyleCnt="0"/>
      <dgm:spPr/>
    </dgm:pt>
    <dgm:pt modelId="{EBB9A6EB-F247-0045-A164-148AF28AB262}" type="pres">
      <dgm:prSet presAssocID="{2251EBBF-E89C-4FDB-8177-EFCB38BFB603}" presName="horzSpace2" presStyleCnt="0"/>
      <dgm:spPr/>
    </dgm:pt>
    <dgm:pt modelId="{1F2E0BBA-AAF4-DA4E-9852-31E31A0FF16B}" type="pres">
      <dgm:prSet presAssocID="{2251EBBF-E89C-4FDB-8177-EFCB38BFB603}" presName="tx2" presStyleLbl="revTx" presStyleIdx="9" presStyleCnt="15"/>
      <dgm:spPr/>
    </dgm:pt>
    <dgm:pt modelId="{1A881544-E237-294F-8D6A-0D56DBB4F7EB}" type="pres">
      <dgm:prSet presAssocID="{2251EBBF-E89C-4FDB-8177-EFCB38BFB603}" presName="vert2" presStyleCnt="0"/>
      <dgm:spPr/>
    </dgm:pt>
    <dgm:pt modelId="{AF214707-C564-B840-9AA5-10E502BFE941}" type="pres">
      <dgm:prSet presAssocID="{2251EBBF-E89C-4FDB-8177-EFCB38BFB603}" presName="thinLine2b" presStyleLbl="callout" presStyleIdx="8" presStyleCnt="14"/>
      <dgm:spPr/>
    </dgm:pt>
    <dgm:pt modelId="{22C13967-9FA5-FF47-9E5C-09756DB34097}" type="pres">
      <dgm:prSet presAssocID="{2251EBBF-E89C-4FDB-8177-EFCB38BFB603}" presName="vertSpace2b" presStyleCnt="0"/>
      <dgm:spPr/>
    </dgm:pt>
    <dgm:pt modelId="{3C655C85-DFC1-114E-A86E-88FB495D1195}" type="pres">
      <dgm:prSet presAssocID="{022DFD1B-9581-43A6-8C5C-B7E3F4A4375B}" presName="horz2" presStyleCnt="0"/>
      <dgm:spPr/>
    </dgm:pt>
    <dgm:pt modelId="{EEE9E020-1EA8-2940-ADB2-7734E6593C83}" type="pres">
      <dgm:prSet presAssocID="{022DFD1B-9581-43A6-8C5C-B7E3F4A4375B}" presName="horzSpace2" presStyleCnt="0"/>
      <dgm:spPr/>
    </dgm:pt>
    <dgm:pt modelId="{195E6EB5-5A2F-324A-ADF4-1EC5C45FE1B4}" type="pres">
      <dgm:prSet presAssocID="{022DFD1B-9581-43A6-8C5C-B7E3F4A4375B}" presName="tx2" presStyleLbl="revTx" presStyleIdx="10" presStyleCnt="15"/>
      <dgm:spPr/>
    </dgm:pt>
    <dgm:pt modelId="{588199A0-C30C-7942-B7B3-0915D68BB53C}" type="pres">
      <dgm:prSet presAssocID="{022DFD1B-9581-43A6-8C5C-B7E3F4A4375B}" presName="vert2" presStyleCnt="0"/>
      <dgm:spPr/>
    </dgm:pt>
    <dgm:pt modelId="{550BF0E9-3DB9-1847-8D04-F6315BCA7ACC}" type="pres">
      <dgm:prSet presAssocID="{022DFD1B-9581-43A6-8C5C-B7E3F4A4375B}" presName="thinLine2b" presStyleLbl="callout" presStyleIdx="9" presStyleCnt="14"/>
      <dgm:spPr/>
    </dgm:pt>
    <dgm:pt modelId="{B4E56D86-F86C-FF4F-8FF7-809A25C86F88}" type="pres">
      <dgm:prSet presAssocID="{022DFD1B-9581-43A6-8C5C-B7E3F4A4375B}" presName="vertSpace2b" presStyleCnt="0"/>
      <dgm:spPr/>
    </dgm:pt>
    <dgm:pt modelId="{AFD1B4C9-D44B-2A45-B255-25F83795FF96}" type="pres">
      <dgm:prSet presAssocID="{B34BEED0-3727-429E-9EF1-0510C302C51C}" presName="horz2" presStyleCnt="0"/>
      <dgm:spPr/>
    </dgm:pt>
    <dgm:pt modelId="{18977AED-792D-464C-8B0A-2DB20CA3468C}" type="pres">
      <dgm:prSet presAssocID="{B34BEED0-3727-429E-9EF1-0510C302C51C}" presName="horzSpace2" presStyleCnt="0"/>
      <dgm:spPr/>
    </dgm:pt>
    <dgm:pt modelId="{0163EDCE-97EF-CC41-AA83-ED49333BC0A4}" type="pres">
      <dgm:prSet presAssocID="{B34BEED0-3727-429E-9EF1-0510C302C51C}" presName="tx2" presStyleLbl="revTx" presStyleIdx="11" presStyleCnt="15"/>
      <dgm:spPr/>
    </dgm:pt>
    <dgm:pt modelId="{174CFBFD-DF70-D542-8D00-4699F9125CD0}" type="pres">
      <dgm:prSet presAssocID="{B34BEED0-3727-429E-9EF1-0510C302C51C}" presName="vert2" presStyleCnt="0"/>
      <dgm:spPr/>
    </dgm:pt>
    <dgm:pt modelId="{1B625CBF-3356-CA47-BA63-EFFBC6A083D4}" type="pres">
      <dgm:prSet presAssocID="{B34BEED0-3727-429E-9EF1-0510C302C51C}" presName="thinLine2b" presStyleLbl="callout" presStyleIdx="10" presStyleCnt="14"/>
      <dgm:spPr/>
    </dgm:pt>
    <dgm:pt modelId="{95E123EE-3385-684D-9816-6157AAF994AA}" type="pres">
      <dgm:prSet presAssocID="{B34BEED0-3727-429E-9EF1-0510C302C51C}" presName="vertSpace2b" presStyleCnt="0"/>
      <dgm:spPr/>
    </dgm:pt>
    <dgm:pt modelId="{5C7D0E40-982E-D94E-A5BE-BD3D679CB4CE}" type="pres">
      <dgm:prSet presAssocID="{892C6D24-C518-409F-8135-32E55641D3E3}" presName="horz2" presStyleCnt="0"/>
      <dgm:spPr/>
    </dgm:pt>
    <dgm:pt modelId="{7C79747A-0332-8840-98FA-CD4CD624100E}" type="pres">
      <dgm:prSet presAssocID="{892C6D24-C518-409F-8135-32E55641D3E3}" presName="horzSpace2" presStyleCnt="0"/>
      <dgm:spPr/>
    </dgm:pt>
    <dgm:pt modelId="{139A16EB-EDDE-9A49-914A-8E0162A1E3E0}" type="pres">
      <dgm:prSet presAssocID="{892C6D24-C518-409F-8135-32E55641D3E3}" presName="tx2" presStyleLbl="revTx" presStyleIdx="12" presStyleCnt="15"/>
      <dgm:spPr/>
    </dgm:pt>
    <dgm:pt modelId="{730724A7-1B35-FE48-A9BB-06D2D555F5AB}" type="pres">
      <dgm:prSet presAssocID="{892C6D24-C518-409F-8135-32E55641D3E3}" presName="vert2" presStyleCnt="0"/>
      <dgm:spPr/>
    </dgm:pt>
    <dgm:pt modelId="{3FFD300F-6CAA-4B4C-8A07-4584A73CE90A}" type="pres">
      <dgm:prSet presAssocID="{892C6D24-C518-409F-8135-32E55641D3E3}" presName="thinLine2b" presStyleLbl="callout" presStyleIdx="11" presStyleCnt="14"/>
      <dgm:spPr/>
    </dgm:pt>
    <dgm:pt modelId="{FA18EDE5-7600-2540-8892-617D78772C02}" type="pres">
      <dgm:prSet presAssocID="{892C6D24-C518-409F-8135-32E55641D3E3}" presName="vertSpace2b" presStyleCnt="0"/>
      <dgm:spPr/>
    </dgm:pt>
    <dgm:pt modelId="{D7778409-5D22-0345-BA6A-D12454C853F6}" type="pres">
      <dgm:prSet presAssocID="{5627CA3B-CB88-41D1-935E-73BEA5F8FFCD}" presName="horz2" presStyleCnt="0"/>
      <dgm:spPr/>
    </dgm:pt>
    <dgm:pt modelId="{5CE7D533-537E-0E44-A4A6-B925354164D6}" type="pres">
      <dgm:prSet presAssocID="{5627CA3B-CB88-41D1-935E-73BEA5F8FFCD}" presName="horzSpace2" presStyleCnt="0"/>
      <dgm:spPr/>
    </dgm:pt>
    <dgm:pt modelId="{5FEB16D3-399B-3D43-974D-6D26D7DDA1DE}" type="pres">
      <dgm:prSet presAssocID="{5627CA3B-CB88-41D1-935E-73BEA5F8FFCD}" presName="tx2" presStyleLbl="revTx" presStyleIdx="13" presStyleCnt="15"/>
      <dgm:spPr/>
    </dgm:pt>
    <dgm:pt modelId="{FAE47C8F-8840-8B4C-A562-7AC3BB3AD735}" type="pres">
      <dgm:prSet presAssocID="{5627CA3B-CB88-41D1-935E-73BEA5F8FFCD}" presName="vert2" presStyleCnt="0"/>
      <dgm:spPr/>
    </dgm:pt>
    <dgm:pt modelId="{C557CCD0-9787-274C-BA01-4FCA6B795C56}" type="pres">
      <dgm:prSet presAssocID="{5627CA3B-CB88-41D1-935E-73BEA5F8FFCD}" presName="thinLine2b" presStyleLbl="callout" presStyleIdx="12" presStyleCnt="14"/>
      <dgm:spPr/>
    </dgm:pt>
    <dgm:pt modelId="{663A833F-015C-A346-A6A3-E7AA565BE398}" type="pres">
      <dgm:prSet presAssocID="{5627CA3B-CB88-41D1-935E-73BEA5F8FFCD}" presName="vertSpace2b" presStyleCnt="0"/>
      <dgm:spPr/>
    </dgm:pt>
    <dgm:pt modelId="{956207F7-D6FD-0D45-941F-6D0045FE1562}" type="pres">
      <dgm:prSet presAssocID="{9719B803-170E-4E3B-8BF4-83ECF8D41641}" presName="horz2" presStyleCnt="0"/>
      <dgm:spPr/>
    </dgm:pt>
    <dgm:pt modelId="{E7370982-6A19-874C-B888-BB0D4A30CCCB}" type="pres">
      <dgm:prSet presAssocID="{9719B803-170E-4E3B-8BF4-83ECF8D41641}" presName="horzSpace2" presStyleCnt="0"/>
      <dgm:spPr/>
    </dgm:pt>
    <dgm:pt modelId="{EADD6695-5F9B-7840-9F0B-FB00FF6461B6}" type="pres">
      <dgm:prSet presAssocID="{9719B803-170E-4E3B-8BF4-83ECF8D41641}" presName="tx2" presStyleLbl="revTx" presStyleIdx="14" presStyleCnt="15"/>
      <dgm:spPr/>
    </dgm:pt>
    <dgm:pt modelId="{04702A63-8770-2741-B39F-32823C239291}" type="pres">
      <dgm:prSet presAssocID="{9719B803-170E-4E3B-8BF4-83ECF8D41641}" presName="vert2" presStyleCnt="0"/>
      <dgm:spPr/>
    </dgm:pt>
    <dgm:pt modelId="{12B99E5E-A947-F04E-9FFF-3F2A94475058}" type="pres">
      <dgm:prSet presAssocID="{9719B803-170E-4E3B-8BF4-83ECF8D41641}" presName="thinLine2b" presStyleLbl="callout" presStyleIdx="13" presStyleCnt="14"/>
      <dgm:spPr/>
    </dgm:pt>
    <dgm:pt modelId="{6F81C1BC-CC60-874F-8D20-749D1201058D}" type="pres">
      <dgm:prSet presAssocID="{9719B803-170E-4E3B-8BF4-83ECF8D41641}" presName="vertSpace2b" presStyleCnt="0"/>
      <dgm:spPr/>
    </dgm:pt>
  </dgm:ptLst>
  <dgm:cxnLst>
    <dgm:cxn modelId="{E948D804-7159-4276-AE94-95ACBBAB5455}" srcId="{A1C9926B-1D01-4DD7-ACC6-7D607EBA083D}" destId="{892C6D24-C518-409F-8135-32E55641D3E3}" srcOrd="11" destOrd="0" parTransId="{A3942003-45B4-4DAE-A5DA-F51D68A83D94}" sibTransId="{E3C5F6AD-4721-462B-8FAE-30116A50E629}"/>
    <dgm:cxn modelId="{A07E4C0C-6913-4C9B-BB91-58EA56580973}" srcId="{A1C9926B-1D01-4DD7-ACC6-7D607EBA083D}" destId="{3F627F35-DB8C-4DA5-86CE-7AD4964F98F4}" srcOrd="3" destOrd="0" parTransId="{358E9403-9E5D-4027-85B9-9DE8F6136D63}" sibTransId="{C0D673FE-3AA1-402C-9D28-B8B82E88AE9E}"/>
    <dgm:cxn modelId="{97AD4C0D-4F8C-644F-B20C-CFCFC5FD9066}" type="presOf" srcId="{0FA590BA-2844-4332-ACF8-B869CCA39E33}" destId="{756E0635-599B-7140-AD4E-CA98D1F5F13E}" srcOrd="0" destOrd="0" presId="urn:microsoft.com/office/officeart/2008/layout/LinedList"/>
    <dgm:cxn modelId="{75110F1B-9966-024E-BDA7-8DC6D07EFE5B}" type="presOf" srcId="{A1C9926B-1D01-4DD7-ACC6-7D607EBA083D}" destId="{9452B84F-AEE4-4040-893C-ADD105456422}" srcOrd="0" destOrd="0" presId="urn:microsoft.com/office/officeart/2008/layout/LinedList"/>
    <dgm:cxn modelId="{79F9871D-A655-F94F-A4DC-E670B4113BDF}" type="presOf" srcId="{972047ED-09CE-4E05-BDFB-483C47C1B653}" destId="{3AFD0FB2-6DE8-CF48-B06E-90DB24809D95}" srcOrd="0" destOrd="0" presId="urn:microsoft.com/office/officeart/2008/layout/LinedList"/>
    <dgm:cxn modelId="{98BC8D29-35CC-4D96-A58F-D91D55053A5E}" srcId="{A1C9926B-1D01-4DD7-ACC6-7D607EBA083D}" destId="{676C9C70-960C-4888-AFDD-6A5312EC1FA2}" srcOrd="2" destOrd="0" parTransId="{48FF8518-13EB-47F6-A947-338FEA1C087B}" sibTransId="{461D85FA-B881-4DB5-BADB-568E8FE1663C}"/>
    <dgm:cxn modelId="{5EB78B2D-9C5F-CA40-9133-B7963D94991F}" type="presOf" srcId="{4C2BEB8D-48C6-48A4-A8E4-584497E6C643}" destId="{829248A7-28E1-C140-A360-BE888515603E}" srcOrd="0" destOrd="0" presId="urn:microsoft.com/office/officeart/2008/layout/LinedList"/>
    <dgm:cxn modelId="{B84A7E2F-303C-E349-A245-7C991EC4E0DC}" type="presOf" srcId="{C5871FC2-B524-4AB7-ABC3-EAFADD41409B}" destId="{21F4CD4B-8554-7540-8FA4-FE2B46A54BFF}" srcOrd="0" destOrd="0" presId="urn:microsoft.com/office/officeart/2008/layout/LinedList"/>
    <dgm:cxn modelId="{AEE0C337-6D2D-4915-983A-8BC0342BD492}" srcId="{A1C9926B-1D01-4DD7-ACC6-7D607EBA083D}" destId="{77010311-75B2-4C4B-8A92-3B20187D215A}" srcOrd="5" destOrd="0" parTransId="{32C90981-A84F-4FEE-80F2-27B24C74AC6C}" sibTransId="{9C5A8A36-6DAF-4416-85A2-6C0450CC9825}"/>
    <dgm:cxn modelId="{6611825D-3FD7-43CE-91F0-F9C4963EFACE}" srcId="{4C2BEB8D-48C6-48A4-A8E4-584497E6C643}" destId="{A1C9926B-1D01-4DD7-ACC6-7D607EBA083D}" srcOrd="0" destOrd="0" parTransId="{3714ECC4-32B1-4274-B1FF-E6B57EC8DCD9}" sibTransId="{5AC14820-7018-4626-B4DF-5BD8C62A14E1}"/>
    <dgm:cxn modelId="{7897BF5E-BBDD-40B9-9405-D28F6E1280D0}" srcId="{A1C9926B-1D01-4DD7-ACC6-7D607EBA083D}" destId="{C5871FC2-B524-4AB7-ABC3-EAFADD41409B}" srcOrd="7" destOrd="0" parTransId="{3D3CAC5E-12D5-41B3-A4C8-9920E6C8E0AE}" sibTransId="{03D265AA-0B07-4E56-99E4-D15C33C5AE69}"/>
    <dgm:cxn modelId="{43B8D560-B2AA-4F6B-8FFC-E497500292B5}" srcId="{A1C9926B-1D01-4DD7-ACC6-7D607EBA083D}" destId="{972047ED-09CE-4E05-BDFB-483C47C1B653}" srcOrd="1" destOrd="0" parTransId="{0BBB6C15-52A0-4A16-AD1E-8E0AF8E68AA3}" sibTransId="{CC2C4063-D1ED-4BF9-82CA-2315B1B77D44}"/>
    <dgm:cxn modelId="{56D09A49-4124-7645-B7F8-EA4DDFE573BA}" type="presOf" srcId="{9719B803-170E-4E3B-8BF4-83ECF8D41641}" destId="{EADD6695-5F9B-7840-9F0B-FB00FF6461B6}" srcOrd="0" destOrd="0" presId="urn:microsoft.com/office/officeart/2008/layout/LinedList"/>
    <dgm:cxn modelId="{92EA8E4B-15F8-4A1F-BBC6-2CD92829429C}" srcId="{A1C9926B-1D01-4DD7-ACC6-7D607EBA083D}" destId="{9719B803-170E-4E3B-8BF4-83ECF8D41641}" srcOrd="13" destOrd="0" parTransId="{5B6A5CCB-A5C2-4227-91D8-4D4891268627}" sibTransId="{9E23892F-473E-4796-AE85-E701F40C2CED}"/>
    <dgm:cxn modelId="{0B8F4F70-FBB7-2E4A-AA54-D720D9452928}" type="presOf" srcId="{58FB433D-B212-4E0D-AB0B-A1C74B77C15F}" destId="{A2969425-C56B-2945-9541-E4FD3CE38BCA}" srcOrd="0" destOrd="0" presId="urn:microsoft.com/office/officeart/2008/layout/LinedList"/>
    <dgm:cxn modelId="{BCA4127B-9C99-4330-AC12-80A4B218148E}" srcId="{A1C9926B-1D01-4DD7-ACC6-7D607EBA083D}" destId="{5627CA3B-CB88-41D1-935E-73BEA5F8FFCD}" srcOrd="12" destOrd="0" parTransId="{4604CC86-7D53-4E0D-A698-8D7B4F31501E}" sibTransId="{4D26B59D-4C20-4F8C-AFA4-2B40AF022A90}"/>
    <dgm:cxn modelId="{70DC0D7D-7A86-7D4E-A20B-67CF0D492284}" type="presOf" srcId="{022DFD1B-9581-43A6-8C5C-B7E3F4A4375B}" destId="{195E6EB5-5A2F-324A-ADF4-1EC5C45FE1B4}" srcOrd="0" destOrd="0" presId="urn:microsoft.com/office/officeart/2008/layout/LinedList"/>
    <dgm:cxn modelId="{3F082B88-3468-5548-B791-FE38A8273C58}" type="presOf" srcId="{5627CA3B-CB88-41D1-935E-73BEA5F8FFCD}" destId="{5FEB16D3-399B-3D43-974D-6D26D7DDA1DE}" srcOrd="0" destOrd="0" presId="urn:microsoft.com/office/officeart/2008/layout/LinedList"/>
    <dgm:cxn modelId="{BB22269D-3C18-4F33-8F90-1ACECE66DBAA}" srcId="{A1C9926B-1D01-4DD7-ACC6-7D607EBA083D}" destId="{2251EBBF-E89C-4FDB-8177-EFCB38BFB603}" srcOrd="8" destOrd="0" parTransId="{7D80FF7F-D018-4B65-83EA-CB4BF4788797}" sibTransId="{A723E8C1-54CE-41BF-A4FE-409E59573B62}"/>
    <dgm:cxn modelId="{CDE1E29F-EB29-134F-91D8-5EF48963C2CC}" type="presOf" srcId="{3F627F35-DB8C-4DA5-86CE-7AD4964F98F4}" destId="{24AEC13F-6F8A-5741-A5E6-A85A1C35265D}" srcOrd="0" destOrd="0" presId="urn:microsoft.com/office/officeart/2008/layout/LinedList"/>
    <dgm:cxn modelId="{3D430FBA-E55B-F442-A904-7A196C8200F0}" type="presOf" srcId="{2251EBBF-E89C-4FDB-8177-EFCB38BFB603}" destId="{1F2E0BBA-AAF4-DA4E-9852-31E31A0FF16B}" srcOrd="0" destOrd="0" presId="urn:microsoft.com/office/officeart/2008/layout/LinedList"/>
    <dgm:cxn modelId="{C272BBBE-419E-49E9-859E-FCF4EED9C2C1}" srcId="{A1C9926B-1D01-4DD7-ACC6-7D607EBA083D}" destId="{58FB433D-B212-4E0D-AB0B-A1C74B77C15F}" srcOrd="4" destOrd="0" parTransId="{8EF24F1F-4EF5-4A48-9C14-ACA511744ED3}" sibTransId="{08DE0772-EF73-4D16-9181-4B57A237F511}"/>
    <dgm:cxn modelId="{8BBBF2BE-934B-2743-B72E-D68869E6281D}" type="presOf" srcId="{77010311-75B2-4C4B-8A92-3B20187D215A}" destId="{331CA090-3AD0-7646-94CB-6D87DE4CD3E8}" srcOrd="0" destOrd="0" presId="urn:microsoft.com/office/officeart/2008/layout/LinedList"/>
    <dgm:cxn modelId="{077C90C2-69AE-4270-B7C1-C40698018649}" srcId="{A1C9926B-1D01-4DD7-ACC6-7D607EBA083D}" destId="{022DFD1B-9581-43A6-8C5C-B7E3F4A4375B}" srcOrd="9" destOrd="0" parTransId="{C4EF6DEB-9930-4CEB-80D2-30EAE5CB3F5C}" sibTransId="{9B142B0D-DBA5-4118-AA6A-2E953C6F8580}"/>
    <dgm:cxn modelId="{660929C5-88F5-4755-BFB0-A45232D52690}" srcId="{A1C9926B-1D01-4DD7-ACC6-7D607EBA083D}" destId="{CA282787-F0B9-4CBC-BBBA-1B145CDB207A}" srcOrd="0" destOrd="0" parTransId="{D2FC8DD0-6DB5-41DF-BDDF-B74E1D34453D}" sibTransId="{E39DBB0B-20DC-49AD-96D3-E6C22788F3C1}"/>
    <dgm:cxn modelId="{7D62BDCD-A6F8-D740-9297-5C96D43913C2}" type="presOf" srcId="{CA282787-F0B9-4CBC-BBBA-1B145CDB207A}" destId="{7439A02B-8239-A74C-AD48-3E575185FEFD}" srcOrd="0" destOrd="0" presId="urn:microsoft.com/office/officeart/2008/layout/LinedList"/>
    <dgm:cxn modelId="{BE2043CE-8FCA-BA40-BE47-F3DA97B060A2}" type="presOf" srcId="{892C6D24-C518-409F-8135-32E55641D3E3}" destId="{139A16EB-EDDE-9A49-914A-8E0162A1E3E0}" srcOrd="0" destOrd="0" presId="urn:microsoft.com/office/officeart/2008/layout/LinedList"/>
    <dgm:cxn modelId="{CDCBB6E4-B860-4097-A32D-B05CDBCDE879}" srcId="{A1C9926B-1D01-4DD7-ACC6-7D607EBA083D}" destId="{B34BEED0-3727-429E-9EF1-0510C302C51C}" srcOrd="10" destOrd="0" parTransId="{A848C0C9-88E8-4F0F-BB9F-5BE2CC5F6D3D}" sibTransId="{4AD9B9C5-16A8-476B-9962-B24C4CA7452A}"/>
    <dgm:cxn modelId="{1681A7E6-FECF-495B-A198-D3CF7161D35A}" srcId="{A1C9926B-1D01-4DD7-ACC6-7D607EBA083D}" destId="{0FA590BA-2844-4332-ACF8-B869CCA39E33}" srcOrd="6" destOrd="0" parTransId="{F182D0D8-908B-46B7-B86D-77A4BD48F3F5}" sibTransId="{8F719E4E-A3B5-4E62-A61F-A19EEC071B92}"/>
    <dgm:cxn modelId="{67CDA7FD-BF94-DD47-A295-FBDDD97CF323}" type="presOf" srcId="{B34BEED0-3727-429E-9EF1-0510C302C51C}" destId="{0163EDCE-97EF-CC41-AA83-ED49333BC0A4}" srcOrd="0" destOrd="0" presId="urn:microsoft.com/office/officeart/2008/layout/LinedList"/>
    <dgm:cxn modelId="{618DC7FE-97AE-7148-A85E-4362EBF3F2A1}" type="presOf" srcId="{676C9C70-960C-4888-AFDD-6A5312EC1FA2}" destId="{B5877D33-E2B6-4549-9FB2-0CAB10380CDD}" srcOrd="0" destOrd="0" presId="urn:microsoft.com/office/officeart/2008/layout/LinedList"/>
    <dgm:cxn modelId="{38347D89-739E-C641-8AD5-1C1161ED7A5E}" type="presParOf" srcId="{829248A7-28E1-C140-A360-BE888515603E}" destId="{1D30C650-B9B9-E44D-83F9-02EE55884CB8}" srcOrd="0" destOrd="0" presId="urn:microsoft.com/office/officeart/2008/layout/LinedList"/>
    <dgm:cxn modelId="{7E069902-C988-0A4D-8107-B40C5FD19DFF}" type="presParOf" srcId="{829248A7-28E1-C140-A360-BE888515603E}" destId="{16228E72-FB0C-8F4A-A9B4-FA94E2A93878}" srcOrd="1" destOrd="0" presId="urn:microsoft.com/office/officeart/2008/layout/LinedList"/>
    <dgm:cxn modelId="{0848087E-721B-BB44-A805-369B77A31388}" type="presParOf" srcId="{16228E72-FB0C-8F4A-A9B4-FA94E2A93878}" destId="{9452B84F-AEE4-4040-893C-ADD105456422}" srcOrd="0" destOrd="0" presId="urn:microsoft.com/office/officeart/2008/layout/LinedList"/>
    <dgm:cxn modelId="{85EB5519-A932-414F-A463-5E84350E8AF4}" type="presParOf" srcId="{16228E72-FB0C-8F4A-A9B4-FA94E2A93878}" destId="{FF6628E4-6284-EF4E-A53E-7E2F937BA5C5}" srcOrd="1" destOrd="0" presId="urn:microsoft.com/office/officeart/2008/layout/LinedList"/>
    <dgm:cxn modelId="{8FA36A5E-A1A6-1747-B804-BFE23F1B36D8}" type="presParOf" srcId="{FF6628E4-6284-EF4E-A53E-7E2F937BA5C5}" destId="{6852D62F-3B8D-624B-A3C5-B4DF578AE5A8}" srcOrd="0" destOrd="0" presId="urn:microsoft.com/office/officeart/2008/layout/LinedList"/>
    <dgm:cxn modelId="{7425FFBA-D59A-EC46-8227-2C33ECCE9DF7}" type="presParOf" srcId="{FF6628E4-6284-EF4E-A53E-7E2F937BA5C5}" destId="{556065C0-D5B4-8E4B-92F9-709B360546E4}" srcOrd="1" destOrd="0" presId="urn:microsoft.com/office/officeart/2008/layout/LinedList"/>
    <dgm:cxn modelId="{41A32C12-48B5-3C49-A469-8F0945983B32}" type="presParOf" srcId="{556065C0-D5B4-8E4B-92F9-709B360546E4}" destId="{E6DEDA65-EEA8-934F-BF8F-C80E1E87AF0C}" srcOrd="0" destOrd="0" presId="urn:microsoft.com/office/officeart/2008/layout/LinedList"/>
    <dgm:cxn modelId="{61D6A538-F9D4-0D42-8404-A8F62A8702D8}" type="presParOf" srcId="{556065C0-D5B4-8E4B-92F9-709B360546E4}" destId="{7439A02B-8239-A74C-AD48-3E575185FEFD}" srcOrd="1" destOrd="0" presId="urn:microsoft.com/office/officeart/2008/layout/LinedList"/>
    <dgm:cxn modelId="{88F2A22B-E8CA-9649-8512-94482F2F09C6}" type="presParOf" srcId="{556065C0-D5B4-8E4B-92F9-709B360546E4}" destId="{57BFF895-DCE1-5647-83B0-9C86A7763176}" srcOrd="2" destOrd="0" presId="urn:microsoft.com/office/officeart/2008/layout/LinedList"/>
    <dgm:cxn modelId="{B514DCD0-7ABB-0F49-82A4-EC00E6D005BB}" type="presParOf" srcId="{FF6628E4-6284-EF4E-A53E-7E2F937BA5C5}" destId="{8B2EC45C-191B-D041-A6B7-AE22D642C674}" srcOrd="2" destOrd="0" presId="urn:microsoft.com/office/officeart/2008/layout/LinedList"/>
    <dgm:cxn modelId="{33171463-3A65-1349-9F9A-671A9F3A784B}" type="presParOf" srcId="{FF6628E4-6284-EF4E-A53E-7E2F937BA5C5}" destId="{5B15E6C8-B8EE-A64D-8651-6E7E30E89627}" srcOrd="3" destOrd="0" presId="urn:microsoft.com/office/officeart/2008/layout/LinedList"/>
    <dgm:cxn modelId="{25101A72-6D3B-0944-9B5C-D455DB9ADBB3}" type="presParOf" srcId="{FF6628E4-6284-EF4E-A53E-7E2F937BA5C5}" destId="{C9B76F57-3ABD-C341-A3DE-1B5384D88DFF}" srcOrd="4" destOrd="0" presId="urn:microsoft.com/office/officeart/2008/layout/LinedList"/>
    <dgm:cxn modelId="{F840C32F-4FD7-8847-A6F7-C49539A4B818}" type="presParOf" srcId="{C9B76F57-3ABD-C341-A3DE-1B5384D88DFF}" destId="{5DE771B6-E931-E64E-9852-A4D879B9F0B5}" srcOrd="0" destOrd="0" presId="urn:microsoft.com/office/officeart/2008/layout/LinedList"/>
    <dgm:cxn modelId="{59C1AD60-554E-8245-8105-13C104B94DB0}" type="presParOf" srcId="{C9B76F57-3ABD-C341-A3DE-1B5384D88DFF}" destId="{3AFD0FB2-6DE8-CF48-B06E-90DB24809D95}" srcOrd="1" destOrd="0" presId="urn:microsoft.com/office/officeart/2008/layout/LinedList"/>
    <dgm:cxn modelId="{5798A49C-A79C-E144-B23C-F90D44B0204E}" type="presParOf" srcId="{C9B76F57-3ABD-C341-A3DE-1B5384D88DFF}" destId="{09C49F75-3EF4-7440-9A11-F9FD92CBD87B}" srcOrd="2" destOrd="0" presId="urn:microsoft.com/office/officeart/2008/layout/LinedList"/>
    <dgm:cxn modelId="{68043C5C-E846-A547-8338-ECFC2B453F70}" type="presParOf" srcId="{FF6628E4-6284-EF4E-A53E-7E2F937BA5C5}" destId="{EEB92FF6-39C9-A642-921B-12D8D1A813DA}" srcOrd="5" destOrd="0" presId="urn:microsoft.com/office/officeart/2008/layout/LinedList"/>
    <dgm:cxn modelId="{6099D5C5-B7A2-6C49-959D-42BE6228F86C}" type="presParOf" srcId="{FF6628E4-6284-EF4E-A53E-7E2F937BA5C5}" destId="{1268B98C-ECF5-5F49-ABEB-4B0D235BBFA8}" srcOrd="6" destOrd="0" presId="urn:microsoft.com/office/officeart/2008/layout/LinedList"/>
    <dgm:cxn modelId="{C18153E4-9A2F-9344-832A-13F7DA4B9B56}" type="presParOf" srcId="{FF6628E4-6284-EF4E-A53E-7E2F937BA5C5}" destId="{4506ED1C-061D-814C-AC65-7F4459A733FD}" srcOrd="7" destOrd="0" presId="urn:microsoft.com/office/officeart/2008/layout/LinedList"/>
    <dgm:cxn modelId="{EC1C1FC5-A1E4-F14E-A8BC-D046D19F0BE5}" type="presParOf" srcId="{4506ED1C-061D-814C-AC65-7F4459A733FD}" destId="{0A2AEFC3-F2A5-FE40-8630-8CB38D77AC4D}" srcOrd="0" destOrd="0" presId="urn:microsoft.com/office/officeart/2008/layout/LinedList"/>
    <dgm:cxn modelId="{FEFFFAED-D87D-944C-83F5-2670361BE790}" type="presParOf" srcId="{4506ED1C-061D-814C-AC65-7F4459A733FD}" destId="{B5877D33-E2B6-4549-9FB2-0CAB10380CDD}" srcOrd="1" destOrd="0" presId="urn:microsoft.com/office/officeart/2008/layout/LinedList"/>
    <dgm:cxn modelId="{FA5D7C7D-C192-E140-B6D9-4F882CBA2280}" type="presParOf" srcId="{4506ED1C-061D-814C-AC65-7F4459A733FD}" destId="{4C95F1F0-86C6-AE4D-8297-8C5BC95FC7CB}" srcOrd="2" destOrd="0" presId="urn:microsoft.com/office/officeart/2008/layout/LinedList"/>
    <dgm:cxn modelId="{8E6CAB9D-01FD-2043-96EB-868BF689972E}" type="presParOf" srcId="{FF6628E4-6284-EF4E-A53E-7E2F937BA5C5}" destId="{A6A548D6-A546-8548-B337-BCDD7D2A61AA}" srcOrd="8" destOrd="0" presId="urn:microsoft.com/office/officeart/2008/layout/LinedList"/>
    <dgm:cxn modelId="{431EAE80-21A5-004A-815F-46B365A396F3}" type="presParOf" srcId="{FF6628E4-6284-EF4E-A53E-7E2F937BA5C5}" destId="{D491E6D4-E1D1-6441-B289-52C976857A93}" srcOrd="9" destOrd="0" presId="urn:microsoft.com/office/officeart/2008/layout/LinedList"/>
    <dgm:cxn modelId="{8AF6F542-B04D-E345-9B1B-022D4A1CD463}" type="presParOf" srcId="{FF6628E4-6284-EF4E-A53E-7E2F937BA5C5}" destId="{E407CBC8-5A29-1742-B772-D5BFA4EB83E6}" srcOrd="10" destOrd="0" presId="urn:microsoft.com/office/officeart/2008/layout/LinedList"/>
    <dgm:cxn modelId="{528E3C3A-F3D8-DA4B-967A-D6AF18AD31D5}" type="presParOf" srcId="{E407CBC8-5A29-1742-B772-D5BFA4EB83E6}" destId="{5808F356-CE6E-4F44-9DCA-DFACF1ED905D}" srcOrd="0" destOrd="0" presId="urn:microsoft.com/office/officeart/2008/layout/LinedList"/>
    <dgm:cxn modelId="{33CDCCAA-F89F-8E40-BD7C-94CF78EACA1E}" type="presParOf" srcId="{E407CBC8-5A29-1742-B772-D5BFA4EB83E6}" destId="{24AEC13F-6F8A-5741-A5E6-A85A1C35265D}" srcOrd="1" destOrd="0" presId="urn:microsoft.com/office/officeart/2008/layout/LinedList"/>
    <dgm:cxn modelId="{5B27F7FE-1206-774E-9F10-7D0A2B9CDDBF}" type="presParOf" srcId="{E407CBC8-5A29-1742-B772-D5BFA4EB83E6}" destId="{713E7540-0511-E046-A043-4E74D4A424F4}" srcOrd="2" destOrd="0" presId="urn:microsoft.com/office/officeart/2008/layout/LinedList"/>
    <dgm:cxn modelId="{88EE3C27-7E2D-0443-BBD9-DED4DC507832}" type="presParOf" srcId="{FF6628E4-6284-EF4E-A53E-7E2F937BA5C5}" destId="{33DA31EE-1E9A-E64D-846C-D33F4A4A8FC8}" srcOrd="11" destOrd="0" presId="urn:microsoft.com/office/officeart/2008/layout/LinedList"/>
    <dgm:cxn modelId="{AEEFFAA7-C19C-044B-B692-1B2B4E9125B3}" type="presParOf" srcId="{FF6628E4-6284-EF4E-A53E-7E2F937BA5C5}" destId="{9CE77D1C-FF9A-D14F-AFFC-90B2234D3ACD}" srcOrd="12" destOrd="0" presId="urn:microsoft.com/office/officeart/2008/layout/LinedList"/>
    <dgm:cxn modelId="{18E888A5-366A-984D-9CF6-C39B2A2A14CA}" type="presParOf" srcId="{FF6628E4-6284-EF4E-A53E-7E2F937BA5C5}" destId="{EE4F2A3D-4D19-C548-A102-7454C4669C78}" srcOrd="13" destOrd="0" presId="urn:microsoft.com/office/officeart/2008/layout/LinedList"/>
    <dgm:cxn modelId="{A0A4C49B-4A8D-D44D-837F-7195D1F633F6}" type="presParOf" srcId="{EE4F2A3D-4D19-C548-A102-7454C4669C78}" destId="{14A082D6-8A8C-2F4C-B7AA-679359CDBBDF}" srcOrd="0" destOrd="0" presId="urn:microsoft.com/office/officeart/2008/layout/LinedList"/>
    <dgm:cxn modelId="{9ADF57DB-E99F-4E40-B841-0D44CD32B561}" type="presParOf" srcId="{EE4F2A3D-4D19-C548-A102-7454C4669C78}" destId="{A2969425-C56B-2945-9541-E4FD3CE38BCA}" srcOrd="1" destOrd="0" presId="urn:microsoft.com/office/officeart/2008/layout/LinedList"/>
    <dgm:cxn modelId="{FDD31AC6-1FB9-964F-A323-88C714A4FE21}" type="presParOf" srcId="{EE4F2A3D-4D19-C548-A102-7454C4669C78}" destId="{8FF77EF0-FE73-224E-9FB2-FBF40642676A}" srcOrd="2" destOrd="0" presId="urn:microsoft.com/office/officeart/2008/layout/LinedList"/>
    <dgm:cxn modelId="{A0F629E6-C641-4E44-A0E7-9E2B58357F2F}" type="presParOf" srcId="{FF6628E4-6284-EF4E-A53E-7E2F937BA5C5}" destId="{F699913B-78EB-B344-8111-E3299D050308}" srcOrd="14" destOrd="0" presId="urn:microsoft.com/office/officeart/2008/layout/LinedList"/>
    <dgm:cxn modelId="{F793A49E-2F2C-A34D-8048-F15AE6EC6189}" type="presParOf" srcId="{FF6628E4-6284-EF4E-A53E-7E2F937BA5C5}" destId="{DEC07FA5-7D71-2442-834C-FE3DB2F7DB2D}" srcOrd="15" destOrd="0" presId="urn:microsoft.com/office/officeart/2008/layout/LinedList"/>
    <dgm:cxn modelId="{FF9C9FD1-F358-714B-9F63-B6A04D58670A}" type="presParOf" srcId="{FF6628E4-6284-EF4E-A53E-7E2F937BA5C5}" destId="{61F57CFF-04E3-C143-86FE-FE1DAB8F7337}" srcOrd="16" destOrd="0" presId="urn:microsoft.com/office/officeart/2008/layout/LinedList"/>
    <dgm:cxn modelId="{C9CEAD0D-0E16-DA45-9E9C-14715363E6F0}" type="presParOf" srcId="{61F57CFF-04E3-C143-86FE-FE1DAB8F7337}" destId="{32D4D866-F264-7146-8F4C-7AB511D67CDC}" srcOrd="0" destOrd="0" presId="urn:microsoft.com/office/officeart/2008/layout/LinedList"/>
    <dgm:cxn modelId="{8CCECDCC-908D-A647-BC9C-C53F26F6508C}" type="presParOf" srcId="{61F57CFF-04E3-C143-86FE-FE1DAB8F7337}" destId="{331CA090-3AD0-7646-94CB-6D87DE4CD3E8}" srcOrd="1" destOrd="0" presId="urn:microsoft.com/office/officeart/2008/layout/LinedList"/>
    <dgm:cxn modelId="{A2204A1C-EFF8-9741-BFC5-2ED2AA4DB8C4}" type="presParOf" srcId="{61F57CFF-04E3-C143-86FE-FE1DAB8F7337}" destId="{BA0E15F2-76EB-354F-BF34-437384B68B52}" srcOrd="2" destOrd="0" presId="urn:microsoft.com/office/officeart/2008/layout/LinedList"/>
    <dgm:cxn modelId="{49A22156-BA60-CF46-AA95-C53C1542FB7A}" type="presParOf" srcId="{FF6628E4-6284-EF4E-A53E-7E2F937BA5C5}" destId="{0F6FC102-6ECB-D742-AF59-A0D143AB887A}" srcOrd="17" destOrd="0" presId="urn:microsoft.com/office/officeart/2008/layout/LinedList"/>
    <dgm:cxn modelId="{D932919E-26D0-0247-B7BE-8F77D1401F96}" type="presParOf" srcId="{FF6628E4-6284-EF4E-A53E-7E2F937BA5C5}" destId="{424E97F0-DA93-0A4E-9EC5-6716DE8EE469}" srcOrd="18" destOrd="0" presId="urn:microsoft.com/office/officeart/2008/layout/LinedList"/>
    <dgm:cxn modelId="{D2FD0AEC-9F49-744C-A4C4-C2CAA3D0C008}" type="presParOf" srcId="{FF6628E4-6284-EF4E-A53E-7E2F937BA5C5}" destId="{CC384C8E-1C9E-304E-AB71-7B586152AE68}" srcOrd="19" destOrd="0" presId="urn:microsoft.com/office/officeart/2008/layout/LinedList"/>
    <dgm:cxn modelId="{CF06B9F5-6777-8C4B-9D9A-8ED4293DBCA7}" type="presParOf" srcId="{CC384C8E-1C9E-304E-AB71-7B586152AE68}" destId="{F7F9D565-6DA2-E24A-BA9B-332F7F1D1C80}" srcOrd="0" destOrd="0" presId="urn:microsoft.com/office/officeart/2008/layout/LinedList"/>
    <dgm:cxn modelId="{D87FC812-DCA9-9F40-B74E-87C1593EFCEC}" type="presParOf" srcId="{CC384C8E-1C9E-304E-AB71-7B586152AE68}" destId="{756E0635-599B-7140-AD4E-CA98D1F5F13E}" srcOrd="1" destOrd="0" presId="urn:microsoft.com/office/officeart/2008/layout/LinedList"/>
    <dgm:cxn modelId="{39A2826F-F975-3949-A960-12C5DA47598E}" type="presParOf" srcId="{CC384C8E-1C9E-304E-AB71-7B586152AE68}" destId="{03233F2B-D69A-DF4E-A7DC-4E99893EC34F}" srcOrd="2" destOrd="0" presId="urn:microsoft.com/office/officeart/2008/layout/LinedList"/>
    <dgm:cxn modelId="{CF12D0E8-39F4-E74A-BBAC-8ABCC83620D4}" type="presParOf" srcId="{FF6628E4-6284-EF4E-A53E-7E2F937BA5C5}" destId="{51171B4D-23D1-0D4C-B486-28D6CC179E5B}" srcOrd="20" destOrd="0" presId="urn:microsoft.com/office/officeart/2008/layout/LinedList"/>
    <dgm:cxn modelId="{7B1A7E6F-AFAF-C943-9495-7B8FCA5570B6}" type="presParOf" srcId="{FF6628E4-6284-EF4E-A53E-7E2F937BA5C5}" destId="{31E9C146-72C6-584C-9EA1-2DF1B70E4278}" srcOrd="21" destOrd="0" presId="urn:microsoft.com/office/officeart/2008/layout/LinedList"/>
    <dgm:cxn modelId="{8F014B9C-53CE-2E40-9C27-3AFB62AA76FB}" type="presParOf" srcId="{FF6628E4-6284-EF4E-A53E-7E2F937BA5C5}" destId="{C9B36E9B-217E-5540-BF10-B25DF3DF13C3}" srcOrd="22" destOrd="0" presId="urn:microsoft.com/office/officeart/2008/layout/LinedList"/>
    <dgm:cxn modelId="{A268D4EF-DC38-8C46-916A-99978789BC50}" type="presParOf" srcId="{C9B36E9B-217E-5540-BF10-B25DF3DF13C3}" destId="{2A82E3B1-EEC7-2F47-8FC8-616BE884E78E}" srcOrd="0" destOrd="0" presId="urn:microsoft.com/office/officeart/2008/layout/LinedList"/>
    <dgm:cxn modelId="{D5BFB48A-82E6-8341-B958-BE8CC68785A2}" type="presParOf" srcId="{C9B36E9B-217E-5540-BF10-B25DF3DF13C3}" destId="{21F4CD4B-8554-7540-8FA4-FE2B46A54BFF}" srcOrd="1" destOrd="0" presId="urn:microsoft.com/office/officeart/2008/layout/LinedList"/>
    <dgm:cxn modelId="{8E86F3FB-3202-BC49-8688-5AB098341700}" type="presParOf" srcId="{C9B36E9B-217E-5540-BF10-B25DF3DF13C3}" destId="{6ACAA78E-919B-A94F-B59F-1BA1B9917DC6}" srcOrd="2" destOrd="0" presId="urn:microsoft.com/office/officeart/2008/layout/LinedList"/>
    <dgm:cxn modelId="{C183AB50-5A8D-8B4A-8DB9-9B12ADF3C81A}" type="presParOf" srcId="{FF6628E4-6284-EF4E-A53E-7E2F937BA5C5}" destId="{0A58C1C9-0064-8244-88CD-989DCEFEBADD}" srcOrd="23" destOrd="0" presId="urn:microsoft.com/office/officeart/2008/layout/LinedList"/>
    <dgm:cxn modelId="{914750A0-0C7D-0C49-8315-CEBF869F0A32}" type="presParOf" srcId="{FF6628E4-6284-EF4E-A53E-7E2F937BA5C5}" destId="{3A56E012-910C-BC47-BD06-6AE551FAB563}" srcOrd="24" destOrd="0" presId="urn:microsoft.com/office/officeart/2008/layout/LinedList"/>
    <dgm:cxn modelId="{4A2C9E53-93BD-1A4B-9774-55CD9D87AAEE}" type="presParOf" srcId="{FF6628E4-6284-EF4E-A53E-7E2F937BA5C5}" destId="{CF686933-EDB3-4445-B014-73611AA55B01}" srcOrd="25" destOrd="0" presId="urn:microsoft.com/office/officeart/2008/layout/LinedList"/>
    <dgm:cxn modelId="{79F7ED61-DE0A-A643-BA28-6F3C41675481}" type="presParOf" srcId="{CF686933-EDB3-4445-B014-73611AA55B01}" destId="{EBB9A6EB-F247-0045-A164-148AF28AB262}" srcOrd="0" destOrd="0" presId="urn:microsoft.com/office/officeart/2008/layout/LinedList"/>
    <dgm:cxn modelId="{A1F7A9C8-109E-5E40-9470-6D88753C24DB}" type="presParOf" srcId="{CF686933-EDB3-4445-B014-73611AA55B01}" destId="{1F2E0BBA-AAF4-DA4E-9852-31E31A0FF16B}" srcOrd="1" destOrd="0" presId="urn:microsoft.com/office/officeart/2008/layout/LinedList"/>
    <dgm:cxn modelId="{4D232D85-6D44-8049-B7F6-7899E6629DC6}" type="presParOf" srcId="{CF686933-EDB3-4445-B014-73611AA55B01}" destId="{1A881544-E237-294F-8D6A-0D56DBB4F7EB}" srcOrd="2" destOrd="0" presId="urn:microsoft.com/office/officeart/2008/layout/LinedList"/>
    <dgm:cxn modelId="{FA5B2A8B-FF98-E349-AAD2-FDA9B4DF07E2}" type="presParOf" srcId="{FF6628E4-6284-EF4E-A53E-7E2F937BA5C5}" destId="{AF214707-C564-B840-9AA5-10E502BFE941}" srcOrd="26" destOrd="0" presId="urn:microsoft.com/office/officeart/2008/layout/LinedList"/>
    <dgm:cxn modelId="{45F8B374-2F5D-BE45-8C87-28B4C31E99AE}" type="presParOf" srcId="{FF6628E4-6284-EF4E-A53E-7E2F937BA5C5}" destId="{22C13967-9FA5-FF47-9E5C-09756DB34097}" srcOrd="27" destOrd="0" presId="urn:microsoft.com/office/officeart/2008/layout/LinedList"/>
    <dgm:cxn modelId="{39679497-39AE-DA41-BFBF-B8EB81CF9A82}" type="presParOf" srcId="{FF6628E4-6284-EF4E-A53E-7E2F937BA5C5}" destId="{3C655C85-DFC1-114E-A86E-88FB495D1195}" srcOrd="28" destOrd="0" presId="urn:microsoft.com/office/officeart/2008/layout/LinedList"/>
    <dgm:cxn modelId="{CE80BAC6-90FE-074A-9C0F-C8214B577D3F}" type="presParOf" srcId="{3C655C85-DFC1-114E-A86E-88FB495D1195}" destId="{EEE9E020-1EA8-2940-ADB2-7734E6593C83}" srcOrd="0" destOrd="0" presId="urn:microsoft.com/office/officeart/2008/layout/LinedList"/>
    <dgm:cxn modelId="{46B6698A-2BF2-5A4E-BD22-E11C77B0A1B1}" type="presParOf" srcId="{3C655C85-DFC1-114E-A86E-88FB495D1195}" destId="{195E6EB5-5A2F-324A-ADF4-1EC5C45FE1B4}" srcOrd="1" destOrd="0" presId="urn:microsoft.com/office/officeart/2008/layout/LinedList"/>
    <dgm:cxn modelId="{B541A1B2-E2D4-2940-9532-C44C359F82BF}" type="presParOf" srcId="{3C655C85-DFC1-114E-A86E-88FB495D1195}" destId="{588199A0-C30C-7942-B7B3-0915D68BB53C}" srcOrd="2" destOrd="0" presId="urn:microsoft.com/office/officeart/2008/layout/LinedList"/>
    <dgm:cxn modelId="{58909612-EDAE-8940-9BD6-8C28BF0C70FF}" type="presParOf" srcId="{FF6628E4-6284-EF4E-A53E-7E2F937BA5C5}" destId="{550BF0E9-3DB9-1847-8D04-F6315BCA7ACC}" srcOrd="29" destOrd="0" presId="urn:microsoft.com/office/officeart/2008/layout/LinedList"/>
    <dgm:cxn modelId="{EC96C3AF-6424-124A-90C0-4C878D0AFE92}" type="presParOf" srcId="{FF6628E4-6284-EF4E-A53E-7E2F937BA5C5}" destId="{B4E56D86-F86C-FF4F-8FF7-809A25C86F88}" srcOrd="30" destOrd="0" presId="urn:microsoft.com/office/officeart/2008/layout/LinedList"/>
    <dgm:cxn modelId="{31C3B5A3-A652-A043-AB9B-0A16B6A0D5DA}" type="presParOf" srcId="{FF6628E4-6284-EF4E-A53E-7E2F937BA5C5}" destId="{AFD1B4C9-D44B-2A45-B255-25F83795FF96}" srcOrd="31" destOrd="0" presId="urn:microsoft.com/office/officeart/2008/layout/LinedList"/>
    <dgm:cxn modelId="{D07F3947-7D08-4045-AAB3-FF73734A5289}" type="presParOf" srcId="{AFD1B4C9-D44B-2A45-B255-25F83795FF96}" destId="{18977AED-792D-464C-8B0A-2DB20CA3468C}" srcOrd="0" destOrd="0" presId="urn:microsoft.com/office/officeart/2008/layout/LinedList"/>
    <dgm:cxn modelId="{F0BA71E2-B7E1-824A-974E-96892B390555}" type="presParOf" srcId="{AFD1B4C9-D44B-2A45-B255-25F83795FF96}" destId="{0163EDCE-97EF-CC41-AA83-ED49333BC0A4}" srcOrd="1" destOrd="0" presId="urn:microsoft.com/office/officeart/2008/layout/LinedList"/>
    <dgm:cxn modelId="{6B30ACC8-A31E-0F47-84F8-376EC0248FDA}" type="presParOf" srcId="{AFD1B4C9-D44B-2A45-B255-25F83795FF96}" destId="{174CFBFD-DF70-D542-8D00-4699F9125CD0}" srcOrd="2" destOrd="0" presId="urn:microsoft.com/office/officeart/2008/layout/LinedList"/>
    <dgm:cxn modelId="{A650F326-529A-1D4B-BAE3-28019A2116DF}" type="presParOf" srcId="{FF6628E4-6284-EF4E-A53E-7E2F937BA5C5}" destId="{1B625CBF-3356-CA47-BA63-EFFBC6A083D4}" srcOrd="32" destOrd="0" presId="urn:microsoft.com/office/officeart/2008/layout/LinedList"/>
    <dgm:cxn modelId="{90FDE7AE-CAFA-ED40-ADCF-D28CD5C8DB16}" type="presParOf" srcId="{FF6628E4-6284-EF4E-A53E-7E2F937BA5C5}" destId="{95E123EE-3385-684D-9816-6157AAF994AA}" srcOrd="33" destOrd="0" presId="urn:microsoft.com/office/officeart/2008/layout/LinedList"/>
    <dgm:cxn modelId="{D9FA6DD6-89BE-C141-BEB1-2E8D6F4F6197}" type="presParOf" srcId="{FF6628E4-6284-EF4E-A53E-7E2F937BA5C5}" destId="{5C7D0E40-982E-D94E-A5BE-BD3D679CB4CE}" srcOrd="34" destOrd="0" presId="urn:microsoft.com/office/officeart/2008/layout/LinedList"/>
    <dgm:cxn modelId="{FB6CD85C-B192-034B-A976-E76248BB85D5}" type="presParOf" srcId="{5C7D0E40-982E-D94E-A5BE-BD3D679CB4CE}" destId="{7C79747A-0332-8840-98FA-CD4CD624100E}" srcOrd="0" destOrd="0" presId="urn:microsoft.com/office/officeart/2008/layout/LinedList"/>
    <dgm:cxn modelId="{83107CE5-64CD-7C4A-A419-F3C78D23FEB0}" type="presParOf" srcId="{5C7D0E40-982E-D94E-A5BE-BD3D679CB4CE}" destId="{139A16EB-EDDE-9A49-914A-8E0162A1E3E0}" srcOrd="1" destOrd="0" presId="urn:microsoft.com/office/officeart/2008/layout/LinedList"/>
    <dgm:cxn modelId="{FA81CA17-8B67-4345-8C08-835776FE95E2}" type="presParOf" srcId="{5C7D0E40-982E-D94E-A5BE-BD3D679CB4CE}" destId="{730724A7-1B35-FE48-A9BB-06D2D555F5AB}" srcOrd="2" destOrd="0" presId="urn:microsoft.com/office/officeart/2008/layout/LinedList"/>
    <dgm:cxn modelId="{B77E60B2-AF29-4A4C-B628-AAB8C0825D60}" type="presParOf" srcId="{FF6628E4-6284-EF4E-A53E-7E2F937BA5C5}" destId="{3FFD300F-6CAA-4B4C-8A07-4584A73CE90A}" srcOrd="35" destOrd="0" presId="urn:microsoft.com/office/officeart/2008/layout/LinedList"/>
    <dgm:cxn modelId="{BDD064F6-AC93-9243-83D6-A93336441A95}" type="presParOf" srcId="{FF6628E4-6284-EF4E-A53E-7E2F937BA5C5}" destId="{FA18EDE5-7600-2540-8892-617D78772C02}" srcOrd="36" destOrd="0" presId="urn:microsoft.com/office/officeart/2008/layout/LinedList"/>
    <dgm:cxn modelId="{DCBAE1A4-492C-8246-AA61-8B6B498D5448}" type="presParOf" srcId="{FF6628E4-6284-EF4E-A53E-7E2F937BA5C5}" destId="{D7778409-5D22-0345-BA6A-D12454C853F6}" srcOrd="37" destOrd="0" presId="urn:microsoft.com/office/officeart/2008/layout/LinedList"/>
    <dgm:cxn modelId="{1C05F79C-C745-E743-9FA6-774EAF5E383C}" type="presParOf" srcId="{D7778409-5D22-0345-BA6A-D12454C853F6}" destId="{5CE7D533-537E-0E44-A4A6-B925354164D6}" srcOrd="0" destOrd="0" presId="urn:microsoft.com/office/officeart/2008/layout/LinedList"/>
    <dgm:cxn modelId="{17B59C46-FC9B-0041-AA00-48419BE08B86}" type="presParOf" srcId="{D7778409-5D22-0345-BA6A-D12454C853F6}" destId="{5FEB16D3-399B-3D43-974D-6D26D7DDA1DE}" srcOrd="1" destOrd="0" presId="urn:microsoft.com/office/officeart/2008/layout/LinedList"/>
    <dgm:cxn modelId="{16116F74-7762-904A-8E41-02197A95E1B6}" type="presParOf" srcId="{D7778409-5D22-0345-BA6A-D12454C853F6}" destId="{FAE47C8F-8840-8B4C-A562-7AC3BB3AD735}" srcOrd="2" destOrd="0" presId="urn:microsoft.com/office/officeart/2008/layout/LinedList"/>
    <dgm:cxn modelId="{E78B0E4C-A8CE-7441-B6C2-54F29CB61C61}" type="presParOf" srcId="{FF6628E4-6284-EF4E-A53E-7E2F937BA5C5}" destId="{C557CCD0-9787-274C-BA01-4FCA6B795C56}" srcOrd="38" destOrd="0" presId="urn:microsoft.com/office/officeart/2008/layout/LinedList"/>
    <dgm:cxn modelId="{D1CA44D2-5962-3642-A7D7-9D6CEFA334C7}" type="presParOf" srcId="{FF6628E4-6284-EF4E-A53E-7E2F937BA5C5}" destId="{663A833F-015C-A346-A6A3-E7AA565BE398}" srcOrd="39" destOrd="0" presId="urn:microsoft.com/office/officeart/2008/layout/LinedList"/>
    <dgm:cxn modelId="{602D571C-9A5E-FE4B-8AE3-93006C878FE4}" type="presParOf" srcId="{FF6628E4-6284-EF4E-A53E-7E2F937BA5C5}" destId="{956207F7-D6FD-0D45-941F-6D0045FE1562}" srcOrd="40" destOrd="0" presId="urn:microsoft.com/office/officeart/2008/layout/LinedList"/>
    <dgm:cxn modelId="{BA49D0BE-92E8-3541-8FF5-B90D28986B54}" type="presParOf" srcId="{956207F7-D6FD-0D45-941F-6D0045FE1562}" destId="{E7370982-6A19-874C-B888-BB0D4A30CCCB}" srcOrd="0" destOrd="0" presId="urn:microsoft.com/office/officeart/2008/layout/LinedList"/>
    <dgm:cxn modelId="{5ACBA48A-FCE2-B148-B310-C9D810D00088}" type="presParOf" srcId="{956207F7-D6FD-0D45-941F-6D0045FE1562}" destId="{EADD6695-5F9B-7840-9F0B-FB00FF6461B6}" srcOrd="1" destOrd="0" presId="urn:microsoft.com/office/officeart/2008/layout/LinedList"/>
    <dgm:cxn modelId="{46754C5B-8328-3B42-BDF8-B85DAA0ACB05}" type="presParOf" srcId="{956207F7-D6FD-0D45-941F-6D0045FE1562}" destId="{04702A63-8770-2741-B39F-32823C239291}" srcOrd="2" destOrd="0" presId="urn:microsoft.com/office/officeart/2008/layout/LinedList"/>
    <dgm:cxn modelId="{6FD0F734-B4D7-5244-999B-D78FDA81299D}" type="presParOf" srcId="{FF6628E4-6284-EF4E-A53E-7E2F937BA5C5}" destId="{12B99E5E-A947-F04E-9FFF-3F2A94475058}" srcOrd="41" destOrd="0" presId="urn:microsoft.com/office/officeart/2008/layout/LinedList"/>
    <dgm:cxn modelId="{3A9804F2-3FB8-D447-83AB-320AFCCD7E9A}" type="presParOf" srcId="{FF6628E4-6284-EF4E-A53E-7E2F937BA5C5}" destId="{6F81C1BC-CC60-874F-8D20-749D1201058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9FA6-C8A3-46A5-A05A-634C205F44DB}">
      <dsp:nvSpPr>
        <dsp:cNvPr id="0" name=""/>
        <dsp:cNvSpPr/>
      </dsp:nvSpPr>
      <dsp:spPr>
        <a:xfrm>
          <a:off x="0" y="621109"/>
          <a:ext cx="5651500" cy="1676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B75C7-DD0F-4F8C-94BA-24BB69CDC253}">
      <dsp:nvSpPr>
        <dsp:cNvPr id="0" name=""/>
        <dsp:cNvSpPr/>
      </dsp:nvSpPr>
      <dsp:spPr>
        <a:xfrm>
          <a:off x="507291" y="998433"/>
          <a:ext cx="922347" cy="922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60D8B-F6EA-4623-9489-07B1165631CF}">
      <dsp:nvSpPr>
        <dsp:cNvPr id="0" name=""/>
        <dsp:cNvSpPr/>
      </dsp:nvSpPr>
      <dsp:spPr>
        <a:xfrm>
          <a:off x="1936929" y="621109"/>
          <a:ext cx="3714570" cy="16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82" tIns="177482" rIns="177482" bIns="177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/>
            <a:t>L'idea del sistema che vogliamo progettare mira a risolvere il problema dell'accesso limitato all'istruzione e alla formazione per i meno abbienti e le persone ai margini della società. Vogliamo offrire corsi formativi gratuiti e accessibili a tutti, indipendentemente dal reddito o dal background sociale.</a:t>
          </a:r>
          <a:endParaRPr lang="en-US" sz="1400" kern="1200"/>
        </a:p>
      </dsp:txBody>
      <dsp:txXfrm>
        <a:off x="1936929" y="621109"/>
        <a:ext cx="3714570" cy="1676995"/>
      </dsp:txXfrm>
    </dsp:sp>
    <dsp:sp modelId="{7BF51985-F5DA-4DD7-9750-4A6C7C962837}">
      <dsp:nvSpPr>
        <dsp:cNvPr id="0" name=""/>
        <dsp:cNvSpPr/>
      </dsp:nvSpPr>
      <dsp:spPr>
        <a:xfrm>
          <a:off x="0" y="2670770"/>
          <a:ext cx="5651500" cy="1676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E733C-ACDE-4ACF-BD4D-FD0275A78645}">
      <dsp:nvSpPr>
        <dsp:cNvPr id="0" name=""/>
        <dsp:cNvSpPr/>
      </dsp:nvSpPr>
      <dsp:spPr>
        <a:xfrm>
          <a:off x="507291" y="3048094"/>
          <a:ext cx="922347" cy="922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3F21-B487-440A-A974-BB8BD35C0397}">
      <dsp:nvSpPr>
        <dsp:cNvPr id="0" name=""/>
        <dsp:cNvSpPr/>
      </dsp:nvSpPr>
      <dsp:spPr>
        <a:xfrm>
          <a:off x="1936929" y="2670770"/>
          <a:ext cx="3714570" cy="167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82" tIns="177482" rIns="177482" bIns="1774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/>
            <a:t>Fornire corsi gratuiti e accessibili può ridurre le disparità educative e favorire l'inclusione sociale, offrendo opportunità a chi altrimenti ne sarebbe escluso.</a:t>
          </a:r>
          <a:endParaRPr lang="en-US" sz="1400" kern="1200"/>
        </a:p>
      </dsp:txBody>
      <dsp:txXfrm>
        <a:off x="1936929" y="2670770"/>
        <a:ext cx="3714570" cy="1676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701B-1A66-412B-A0E9-4ADA98E8075F}">
      <dsp:nvSpPr>
        <dsp:cNvPr id="0" name=""/>
        <dsp:cNvSpPr/>
      </dsp:nvSpPr>
      <dsp:spPr>
        <a:xfrm>
          <a:off x="0" y="1287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AE759-8D0C-4516-B1B2-4AD7C713F350}">
      <dsp:nvSpPr>
        <dsp:cNvPr id="0" name=""/>
        <dsp:cNvSpPr/>
      </dsp:nvSpPr>
      <dsp:spPr>
        <a:xfrm>
          <a:off x="197383" y="148101"/>
          <a:ext cx="358878" cy="358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2BBE2-2D38-444D-87A3-7C1DD2DB12EF}">
      <dsp:nvSpPr>
        <dsp:cNvPr id="0" name=""/>
        <dsp:cNvSpPr/>
      </dsp:nvSpPr>
      <dsp:spPr>
        <a:xfrm>
          <a:off x="753645" y="1287"/>
          <a:ext cx="6976082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Navigazione e Accesso:</a:t>
          </a:r>
          <a:r>
            <a:rPr lang="it-IT" sz="1600" kern="1200"/>
            <a:t> Gli utenti trovano facile navigare nell'applicazione e accedere ai propri corsi tramite la navbar.</a:t>
          </a:r>
          <a:endParaRPr lang="en-US" sz="1600" kern="1200"/>
        </a:p>
      </dsp:txBody>
      <dsp:txXfrm>
        <a:off x="753645" y="1287"/>
        <a:ext cx="6976082" cy="652506"/>
      </dsp:txXfrm>
    </dsp:sp>
    <dsp:sp modelId="{CD2B3740-DAFC-4F20-80CA-347FB4B0C31D}">
      <dsp:nvSpPr>
        <dsp:cNvPr id="0" name=""/>
        <dsp:cNvSpPr/>
      </dsp:nvSpPr>
      <dsp:spPr>
        <a:xfrm>
          <a:off x="0" y="816921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73804-5A8A-416F-B2E9-E3050645E4D1}">
      <dsp:nvSpPr>
        <dsp:cNvPr id="0" name=""/>
        <dsp:cNvSpPr/>
      </dsp:nvSpPr>
      <dsp:spPr>
        <a:xfrm>
          <a:off x="197383" y="963735"/>
          <a:ext cx="358878" cy="358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C168-EE00-4616-BB69-4ED67AF7B295}">
      <dsp:nvSpPr>
        <dsp:cNvPr id="0" name=""/>
        <dsp:cNvSpPr/>
      </dsp:nvSpPr>
      <dsp:spPr>
        <a:xfrm>
          <a:off x="753645" y="816921"/>
          <a:ext cx="6976082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Ricerca di Corsi:</a:t>
          </a:r>
          <a:r>
            <a:rPr lang="it-IT" sz="1600" kern="1200"/>
            <a:t> La funzionalità di ricerca è intuitiva e fornisce risultati rilevanti quando gli utenti cercano corsi specifici.</a:t>
          </a:r>
          <a:endParaRPr lang="en-US" sz="1600" kern="1200"/>
        </a:p>
      </dsp:txBody>
      <dsp:txXfrm>
        <a:off x="753645" y="816921"/>
        <a:ext cx="6976082" cy="652506"/>
      </dsp:txXfrm>
    </dsp:sp>
    <dsp:sp modelId="{C8BE79D5-9E9E-48BB-B5F9-19D33025F9B0}">
      <dsp:nvSpPr>
        <dsp:cNvPr id="0" name=""/>
        <dsp:cNvSpPr/>
      </dsp:nvSpPr>
      <dsp:spPr>
        <a:xfrm>
          <a:off x="0" y="1632554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9DCF2-4337-46BF-BDD6-7F759513C817}">
      <dsp:nvSpPr>
        <dsp:cNvPr id="0" name=""/>
        <dsp:cNvSpPr/>
      </dsp:nvSpPr>
      <dsp:spPr>
        <a:xfrm>
          <a:off x="197383" y="1779368"/>
          <a:ext cx="358878" cy="358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011E1-D54A-4BFD-A021-9799912494FE}">
      <dsp:nvSpPr>
        <dsp:cNvPr id="0" name=""/>
        <dsp:cNvSpPr/>
      </dsp:nvSpPr>
      <dsp:spPr>
        <a:xfrm>
          <a:off x="753645" y="1632554"/>
          <a:ext cx="6976082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Iscrizione a Nuovi Corsi:</a:t>
          </a:r>
          <a:r>
            <a:rPr lang="it-IT" sz="1600" kern="1200"/>
            <a:t> Gli utenti possono facilmente iscriversi a nuovi corsi di interesse direttamente dai risultati della ricerca.</a:t>
          </a:r>
          <a:endParaRPr lang="en-US" sz="1600" kern="1200"/>
        </a:p>
      </dsp:txBody>
      <dsp:txXfrm>
        <a:off x="753645" y="1632554"/>
        <a:ext cx="6976082" cy="652506"/>
      </dsp:txXfrm>
    </dsp:sp>
    <dsp:sp modelId="{E5BE5662-5A99-413D-9B81-9658D789CCDD}">
      <dsp:nvSpPr>
        <dsp:cNvPr id="0" name=""/>
        <dsp:cNvSpPr/>
      </dsp:nvSpPr>
      <dsp:spPr>
        <a:xfrm>
          <a:off x="0" y="2448188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CBED-87D3-42EC-B65E-2A307DC779DA}">
      <dsp:nvSpPr>
        <dsp:cNvPr id="0" name=""/>
        <dsp:cNvSpPr/>
      </dsp:nvSpPr>
      <dsp:spPr>
        <a:xfrm>
          <a:off x="197383" y="2595002"/>
          <a:ext cx="358878" cy="358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B33A-040D-4059-9E0A-728A708B05C1}">
      <dsp:nvSpPr>
        <dsp:cNvPr id="0" name=""/>
        <dsp:cNvSpPr/>
      </dsp:nvSpPr>
      <dsp:spPr>
        <a:xfrm>
          <a:off x="753645" y="2448188"/>
          <a:ext cx="6976082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Partecipazione alle Lezioni:</a:t>
          </a:r>
          <a:r>
            <a:rPr lang="it-IT" sz="1600" kern="1200"/>
            <a:t> Gli utenti possono partecipare facilmente alle lezioni in corso attraverso opzioni chiare nella pagina del corso.</a:t>
          </a:r>
          <a:endParaRPr lang="en-US" sz="1600" kern="1200"/>
        </a:p>
      </dsp:txBody>
      <dsp:txXfrm>
        <a:off x="753645" y="2448188"/>
        <a:ext cx="6976082" cy="652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B866D-8BF0-4334-93F6-B2AE307D588D}">
      <dsp:nvSpPr>
        <dsp:cNvPr id="0" name=""/>
        <dsp:cNvSpPr/>
      </dsp:nvSpPr>
      <dsp:spPr>
        <a:xfrm>
          <a:off x="288" y="908512"/>
          <a:ext cx="668882" cy="668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5636D-A7D6-405F-A5C6-FC0D3C7A28B2}">
      <dsp:nvSpPr>
        <dsp:cNvPr id="0" name=""/>
        <dsp:cNvSpPr/>
      </dsp:nvSpPr>
      <dsp:spPr>
        <a:xfrm>
          <a:off x="288" y="1697401"/>
          <a:ext cx="1911093" cy="42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Task 1:  Accesso ai corsi</a:t>
          </a:r>
          <a:endParaRPr lang="en-US" sz="1400" kern="1200" dirty="0"/>
        </a:p>
      </dsp:txBody>
      <dsp:txXfrm>
        <a:off x="288" y="1697401"/>
        <a:ext cx="1911093" cy="421037"/>
      </dsp:txXfrm>
    </dsp:sp>
    <dsp:sp modelId="{737FF3E3-C667-4253-8DD3-2F972A8D4D90}">
      <dsp:nvSpPr>
        <dsp:cNvPr id="0" name=""/>
        <dsp:cNvSpPr/>
      </dsp:nvSpPr>
      <dsp:spPr>
        <a:xfrm>
          <a:off x="288" y="2174256"/>
          <a:ext cx="1911093" cy="1525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Mancanza dei filtri di ricerca.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Dopo aver selezionato un corso, l'utente potrebbe non ricevere un feedback chiaro su quale corso è stato selezionato o sulle azioni disponibili all'interno del corso.</a:t>
          </a:r>
          <a:endParaRPr lang="en-US" sz="1100" kern="1200" dirty="0"/>
        </a:p>
      </dsp:txBody>
      <dsp:txXfrm>
        <a:off x="288" y="2174256"/>
        <a:ext cx="1911093" cy="1525108"/>
      </dsp:txXfrm>
    </dsp:sp>
    <dsp:sp modelId="{9E6DE05A-6100-4EE6-B1A2-430F26B7A77A}">
      <dsp:nvSpPr>
        <dsp:cNvPr id="0" name=""/>
        <dsp:cNvSpPr/>
      </dsp:nvSpPr>
      <dsp:spPr>
        <a:xfrm>
          <a:off x="2245824" y="908512"/>
          <a:ext cx="668882" cy="668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BBF20-7BAE-4D5C-A811-A3B1941C2557}">
      <dsp:nvSpPr>
        <dsp:cNvPr id="0" name=""/>
        <dsp:cNvSpPr/>
      </dsp:nvSpPr>
      <dsp:spPr>
        <a:xfrm>
          <a:off x="2245824" y="1697401"/>
          <a:ext cx="1911093" cy="42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Task 2:  Ricerca Corsi</a:t>
          </a:r>
          <a:endParaRPr lang="en-US" sz="1400" kern="1200" dirty="0"/>
        </a:p>
      </dsp:txBody>
      <dsp:txXfrm>
        <a:off x="2245824" y="1697401"/>
        <a:ext cx="1911093" cy="421037"/>
      </dsp:txXfrm>
    </dsp:sp>
    <dsp:sp modelId="{23D6066D-0908-4B2F-A873-A2678ED238F1}">
      <dsp:nvSpPr>
        <dsp:cNvPr id="0" name=""/>
        <dsp:cNvSpPr/>
      </dsp:nvSpPr>
      <dsp:spPr>
        <a:xfrm>
          <a:off x="2245824" y="2174256"/>
          <a:ext cx="1911093" cy="1525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Suggested</a:t>
          </a:r>
          <a:r>
            <a:rPr lang="it-IT" sz="1100" kern="1200" dirty="0"/>
            <a:t> </a:t>
          </a:r>
          <a:r>
            <a:rPr lang="it-IT" sz="1100" kern="1200" dirty="0" err="1"/>
            <a:t>search</a:t>
          </a:r>
          <a:r>
            <a:rPr lang="it-IT" sz="1100" kern="1200" dirty="0"/>
            <a:t>.</a:t>
          </a:r>
          <a:endParaRPr lang="en-US" sz="1100" kern="1200" dirty="0"/>
        </a:p>
      </dsp:txBody>
      <dsp:txXfrm>
        <a:off x="2245824" y="2174256"/>
        <a:ext cx="1911093" cy="1525108"/>
      </dsp:txXfrm>
    </dsp:sp>
    <dsp:sp modelId="{AA6E7A83-2519-44E9-874C-A5B5A41D031D}">
      <dsp:nvSpPr>
        <dsp:cNvPr id="0" name=""/>
        <dsp:cNvSpPr/>
      </dsp:nvSpPr>
      <dsp:spPr>
        <a:xfrm>
          <a:off x="4491359" y="908512"/>
          <a:ext cx="668882" cy="668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CF344-E91C-4961-A008-7D6E59FD9B6E}">
      <dsp:nvSpPr>
        <dsp:cNvPr id="0" name=""/>
        <dsp:cNvSpPr/>
      </dsp:nvSpPr>
      <dsp:spPr>
        <a:xfrm>
          <a:off x="4491359" y="1697401"/>
          <a:ext cx="1911093" cy="42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Task 3: Partecipazione alle Lezioni</a:t>
          </a:r>
          <a:endParaRPr lang="en-US" sz="1400" kern="1200"/>
        </a:p>
      </dsp:txBody>
      <dsp:txXfrm>
        <a:off x="4491359" y="1697401"/>
        <a:ext cx="1911093" cy="421037"/>
      </dsp:txXfrm>
    </dsp:sp>
    <dsp:sp modelId="{1E9AE3F6-212E-488E-AE22-4C6566EEC6F3}">
      <dsp:nvSpPr>
        <dsp:cNvPr id="0" name=""/>
        <dsp:cNvSpPr/>
      </dsp:nvSpPr>
      <dsp:spPr>
        <a:xfrm>
          <a:off x="4491359" y="2174256"/>
          <a:ext cx="1911093" cy="1525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Traccia dei compiti particolarmente difficile da comprendere.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L'interfaccia per visualizzare e seguire il corso potrebbe essere confusa o sovraccarica di informazioni, rendendo difficile per l'utente comprendere cosa deve fare.</a:t>
          </a:r>
          <a:endParaRPr lang="en-US" sz="1100" kern="1200"/>
        </a:p>
      </dsp:txBody>
      <dsp:txXfrm>
        <a:off x="4491359" y="2174256"/>
        <a:ext cx="1911093" cy="1525108"/>
      </dsp:txXfrm>
    </dsp:sp>
    <dsp:sp modelId="{81E63E2F-2C60-4822-81A8-947212D6E7B9}">
      <dsp:nvSpPr>
        <dsp:cNvPr id="0" name=""/>
        <dsp:cNvSpPr/>
      </dsp:nvSpPr>
      <dsp:spPr>
        <a:xfrm>
          <a:off x="6736894" y="908512"/>
          <a:ext cx="668882" cy="668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436D-F4C7-4570-A006-992A53312103}">
      <dsp:nvSpPr>
        <dsp:cNvPr id="0" name=""/>
        <dsp:cNvSpPr/>
      </dsp:nvSpPr>
      <dsp:spPr>
        <a:xfrm>
          <a:off x="6736894" y="1697401"/>
          <a:ext cx="1911093" cy="42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Task 4: Svolgimento di compiti</a:t>
          </a:r>
          <a:endParaRPr lang="en-US" sz="1400" kern="1200"/>
        </a:p>
      </dsp:txBody>
      <dsp:txXfrm>
        <a:off x="6736894" y="1697401"/>
        <a:ext cx="1911093" cy="421037"/>
      </dsp:txXfrm>
    </dsp:sp>
    <dsp:sp modelId="{33F04557-FF71-4861-AFE0-17197EC38036}">
      <dsp:nvSpPr>
        <dsp:cNvPr id="0" name=""/>
        <dsp:cNvSpPr/>
      </dsp:nvSpPr>
      <dsp:spPr>
        <a:xfrm>
          <a:off x="6736894" y="2174256"/>
          <a:ext cx="1911093" cy="1525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L'utente potrebbe non ricevere una conferma chiara dopo aver inviato un compito, portando a incertezze sull'avvenuto invio.</a:t>
          </a:r>
          <a:endParaRPr lang="en-US" sz="1100" kern="1200"/>
        </a:p>
      </dsp:txBody>
      <dsp:txXfrm>
        <a:off x="6736894" y="2174256"/>
        <a:ext cx="1911093" cy="1525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9F68-2D1D-EA45-A13D-A51256DAEAFB}">
      <dsp:nvSpPr>
        <dsp:cNvPr id="0" name=""/>
        <dsp:cNvSpPr/>
      </dsp:nvSpPr>
      <dsp:spPr>
        <a:xfrm>
          <a:off x="0" y="409504"/>
          <a:ext cx="8109762" cy="443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408" tIns="333248" rIns="6294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Task 1: Accesso ai corsi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Abbiamo inserito i filtri di ricerca in modo tale da permettere all'utente una navigazione più semplice e pulita.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Il sistema mostra all'utente l'avvenuta iscrizione al corso, notificandolo con un messaggio.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Task 2:  Ricerca Corsi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Abbiamo fatto si che la pagina RicercaCorsi dopo una avvenuta ricerca da parte dell'utente mostri solo i primi 3 corsi più seguiti.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Task 3: Partecipazioni alle Lezioni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Il problema è stato risolto andando a semplificare il più possibile la pagina, andando ad inserire pochi elementi, chiari e posizionati in modo intuitivo.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Task 4: Svolgimento di Compiti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Abbiamo reso la traccia dei compiti quanto più semplice e diretta, evitando l'utilizzo di terminologia sofisticata, evitando di creare ansia nell'utente finale.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Il problema è stato risolto inserendo un messaggio di avvenuta conferma del compito assegnato per lo specifico corso, notificando così correttamente l'utente.</a:t>
          </a:r>
          <a:endParaRPr lang="en-US" sz="1600" kern="1200"/>
        </a:p>
      </dsp:txBody>
      <dsp:txXfrm>
        <a:off x="0" y="409504"/>
        <a:ext cx="8109762" cy="4435199"/>
      </dsp:txXfrm>
    </dsp:sp>
    <dsp:sp modelId="{12C4CEC6-D2CD-B444-9774-434D6A541112}">
      <dsp:nvSpPr>
        <dsp:cNvPr id="0" name=""/>
        <dsp:cNvSpPr/>
      </dsp:nvSpPr>
      <dsp:spPr>
        <a:xfrm>
          <a:off x="405488" y="173344"/>
          <a:ext cx="567683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71" tIns="0" rIns="2145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Soluzioni proposte.</a:t>
          </a:r>
          <a:endParaRPr lang="en-US" sz="1600" kern="1200"/>
        </a:p>
      </dsp:txBody>
      <dsp:txXfrm>
        <a:off x="428545" y="196401"/>
        <a:ext cx="563071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09837-AD1E-6849-A1B1-B22E8A6F812C}">
      <dsp:nvSpPr>
        <dsp:cNvPr id="0" name=""/>
        <dsp:cNvSpPr/>
      </dsp:nvSpPr>
      <dsp:spPr>
        <a:xfrm>
          <a:off x="0" y="3740335"/>
          <a:ext cx="5651500" cy="12276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Di seguito abbiamo riportato la tabella con le domande da noi poste ai potenziali utenti:</a:t>
          </a:r>
          <a:endParaRPr lang="en-US" sz="1400" kern="1200"/>
        </a:p>
      </dsp:txBody>
      <dsp:txXfrm>
        <a:off x="0" y="3740335"/>
        <a:ext cx="5651500" cy="1227661"/>
      </dsp:txXfrm>
    </dsp:sp>
    <dsp:sp modelId="{E36FC0CF-2493-264A-B632-8664D870A218}">
      <dsp:nvSpPr>
        <dsp:cNvPr id="0" name=""/>
        <dsp:cNvSpPr/>
      </dsp:nvSpPr>
      <dsp:spPr>
        <a:xfrm rot="10800000">
          <a:off x="0" y="1870606"/>
          <a:ext cx="5651500" cy="1888143"/>
        </a:xfrm>
        <a:prstGeom prst="upArrowCallout">
          <a:avLst/>
        </a:prstGeom>
        <a:gradFill rotWithShape="0">
          <a:gsLst>
            <a:gs pos="0">
              <a:schemeClr val="accent5">
                <a:hueOff val="-119936"/>
                <a:satOff val="-4449"/>
                <a:lumOff val="705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19936"/>
                <a:satOff val="-4449"/>
                <a:lumOff val="705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19936"/>
                <a:satOff val="-4449"/>
                <a:lumOff val="705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Sono state poste delle domande ai nostri utenti target per capire al meglio le esigenze dei potenziali utenti.</a:t>
          </a:r>
          <a:endParaRPr lang="en-US" sz="1400" kern="1200"/>
        </a:p>
      </dsp:txBody>
      <dsp:txXfrm rot="10800000">
        <a:off x="0" y="1870606"/>
        <a:ext cx="5651500" cy="1226859"/>
      </dsp:txXfrm>
    </dsp:sp>
    <dsp:sp modelId="{48A37D9D-589A-4A45-ABDA-633778559435}">
      <dsp:nvSpPr>
        <dsp:cNvPr id="0" name=""/>
        <dsp:cNvSpPr/>
      </dsp:nvSpPr>
      <dsp:spPr>
        <a:xfrm rot="10800000">
          <a:off x="0" y="878"/>
          <a:ext cx="5651500" cy="1888143"/>
        </a:xfrm>
        <a:prstGeom prst="upArrowCallout">
          <a:avLst/>
        </a:prstGeom>
        <a:gradFill rotWithShape="0">
          <a:gsLst>
            <a:gs pos="0">
              <a:schemeClr val="accent5">
                <a:hueOff val="-239873"/>
                <a:satOff val="-8897"/>
                <a:lumOff val="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Abbiamo iniziato analizzando il pubblico target della nostra piattaforma, considerando le varie fasce di età, background educativi, situazioni finanziarie e interessi. Ci siamo concentrati su utenti che potrebbero trarre vantaggio da corsi formativi gratuiti, identificando le loro esigenze specifiche e le sfide che potrebbero affrontare nell'accesso all'istruzione.</a:t>
          </a:r>
          <a:endParaRPr lang="en-US" sz="1400" kern="1200"/>
        </a:p>
      </dsp:txBody>
      <dsp:txXfrm rot="10800000">
        <a:off x="0" y="878"/>
        <a:ext cx="5651500" cy="122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FF17A-1FD9-D64A-942B-C53D8D7C904C}">
      <dsp:nvSpPr>
        <dsp:cNvPr id="0" name=""/>
        <dsp:cNvSpPr/>
      </dsp:nvSpPr>
      <dsp:spPr>
        <a:xfrm>
          <a:off x="1223" y="87130"/>
          <a:ext cx="4293269" cy="2726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FB388-FE5E-F142-B8B5-A14AF7C4AE70}">
      <dsp:nvSpPr>
        <dsp:cNvPr id="0" name=""/>
        <dsp:cNvSpPr/>
      </dsp:nvSpPr>
      <dsp:spPr>
        <a:xfrm>
          <a:off x="478253" y="540309"/>
          <a:ext cx="4293269" cy="2726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Per sviluppare i personaggi e gli obiettivi, abbiamo preso in considerazione una serie di fattori, compresi i potenziali utenti della nostra piattaforma, le loro sfide, i loro interessi e le loro motivazioni. Ecco come abbiamo sviluppato i personaggi e gli obiettivi.</a:t>
          </a:r>
          <a:endParaRPr lang="en-US" sz="2100" kern="1200"/>
        </a:p>
      </dsp:txBody>
      <dsp:txXfrm>
        <a:off x="558101" y="620157"/>
        <a:ext cx="4133573" cy="2566530"/>
      </dsp:txXfrm>
    </dsp:sp>
    <dsp:sp modelId="{A85CF1B0-9018-B941-9653-42E7B275D727}">
      <dsp:nvSpPr>
        <dsp:cNvPr id="0" name=""/>
        <dsp:cNvSpPr/>
      </dsp:nvSpPr>
      <dsp:spPr>
        <a:xfrm>
          <a:off x="5248552" y="87130"/>
          <a:ext cx="4293269" cy="2726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CCFB8-F37B-8A43-AA52-2583B93BDD9A}">
      <dsp:nvSpPr>
        <dsp:cNvPr id="0" name=""/>
        <dsp:cNvSpPr/>
      </dsp:nvSpPr>
      <dsp:spPr>
        <a:xfrm>
          <a:off x="5725582" y="540309"/>
          <a:ext cx="4293269" cy="2726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Sulla base delle informazioni raccolte, abbiamo creato personaggi fittizi che rappresentano segmenti significativi del nostro pubblico target. Ogni personaggio è stato sviluppato con dettagli specifici sulla loro età, background, situazione finanziaria, aspirazioni e interessi.</a:t>
          </a:r>
          <a:endParaRPr lang="en-US" sz="2100" kern="1200"/>
        </a:p>
      </dsp:txBody>
      <dsp:txXfrm>
        <a:off x="5805430" y="620157"/>
        <a:ext cx="4133573" cy="2566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78DE4-1156-D441-B1C4-4B98A2535E76}">
      <dsp:nvSpPr>
        <dsp:cNvPr id="0" name=""/>
        <dsp:cNvSpPr/>
      </dsp:nvSpPr>
      <dsp:spPr>
        <a:xfrm>
          <a:off x="2004" y="31262"/>
          <a:ext cx="4273996" cy="304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Sara, 21 anni, è una studentessa universitaria proveniente da una famiglia a basso reddito. Ha sempre avuto una grande passione per la scienza e sogna di diventare una ricercatrice nel campo della biologia molecolare. Tuttavia, le limitate risorse finanziarie della sua famiglia rendono difficile per lei pagare per corsi extra o materiale didattico aggiuntivo.</a:t>
          </a:r>
          <a:endParaRPr lang="en-US" sz="1800" kern="1200"/>
        </a:p>
      </dsp:txBody>
      <dsp:txXfrm>
        <a:off x="91196" y="120454"/>
        <a:ext cx="4095612" cy="2866838"/>
      </dsp:txXfrm>
    </dsp:sp>
    <dsp:sp modelId="{33A8417F-E513-4041-A89A-76CB41ABB946}">
      <dsp:nvSpPr>
        <dsp:cNvPr id="0" name=""/>
        <dsp:cNvSpPr/>
      </dsp:nvSpPr>
      <dsp:spPr>
        <a:xfrm>
          <a:off x="4703400" y="1023898"/>
          <a:ext cx="906087" cy="1059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703400" y="1235888"/>
        <a:ext cx="634261" cy="635971"/>
      </dsp:txXfrm>
    </dsp:sp>
    <dsp:sp modelId="{11F55EF8-58AE-7947-B64D-92F2EDAD4401}">
      <dsp:nvSpPr>
        <dsp:cNvPr id="0" name=""/>
        <dsp:cNvSpPr/>
      </dsp:nvSpPr>
      <dsp:spPr>
        <a:xfrm>
          <a:off x="5985599" y="31262"/>
          <a:ext cx="4273996" cy="30452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b="1" kern="1200"/>
            <a:t>Obiettivi</a:t>
          </a:r>
          <a:r>
            <a:rPr lang="it-IT" sz="1800" kern="1200"/>
            <a:t>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Cerca costantemente risorse educative gratuite che possano aiutarla a migliorare le sue competenze e conoscenze nel campo della biologia.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Sara è determinata a raggiungere i suoi obiettivi accademici nonostante le sfide finanziarie.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La sua principale motivazione è accedere a corsi formativi di qualità che possano arricchire la sua formazione accademica e prepararla per il suo futuro lavorativo nel settore scientifico.</a:t>
          </a:r>
          <a:endParaRPr lang="en-US" sz="1400" kern="1200"/>
        </a:p>
      </dsp:txBody>
      <dsp:txXfrm>
        <a:off x="6074791" y="120454"/>
        <a:ext cx="4095612" cy="2866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AFE9A-DC33-434C-A1EF-9408CDED6C3E}">
      <dsp:nvSpPr>
        <dsp:cNvPr id="0" name=""/>
        <dsp:cNvSpPr/>
      </dsp:nvSpPr>
      <dsp:spPr>
        <a:xfrm>
          <a:off x="0" y="76607"/>
          <a:ext cx="10340658" cy="444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900" b="1" kern="1200"/>
            <a:t>Piattaforma considerata</a:t>
          </a:r>
          <a:r>
            <a:rPr lang="it-IT" sz="1900" kern="1200"/>
            <a:t>: Udemy.</a:t>
          </a:r>
          <a:endParaRPr lang="en-US" sz="1900" kern="1200"/>
        </a:p>
      </dsp:txBody>
      <dsp:txXfrm>
        <a:off x="21704" y="98311"/>
        <a:ext cx="10297250" cy="401192"/>
      </dsp:txXfrm>
    </dsp:sp>
    <dsp:sp modelId="{FB2198E0-C788-2D48-AB52-9F4AB1535BDD}">
      <dsp:nvSpPr>
        <dsp:cNvPr id="0" name=""/>
        <dsp:cNvSpPr/>
      </dsp:nvSpPr>
      <dsp:spPr>
        <a:xfrm>
          <a:off x="0" y="575927"/>
          <a:ext cx="10340658" cy="444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900" kern="1200"/>
            <a:t>Punti di Forza di Udemy rispetto al nostro progetto:</a:t>
          </a:r>
          <a:endParaRPr lang="en-US" sz="1900" kern="1200"/>
        </a:p>
      </dsp:txBody>
      <dsp:txXfrm>
        <a:off x="21704" y="597631"/>
        <a:ext cx="10297250" cy="401192"/>
      </dsp:txXfrm>
    </dsp:sp>
    <dsp:sp modelId="{86F8D519-3F13-2E41-997A-689E2DDF3CD3}">
      <dsp:nvSpPr>
        <dsp:cNvPr id="0" name=""/>
        <dsp:cNvSpPr/>
      </dsp:nvSpPr>
      <dsp:spPr>
        <a:xfrm>
          <a:off x="0" y="1020527"/>
          <a:ext cx="10340658" cy="169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b="1" kern="1200"/>
            <a:t>Vasta gamma di corsi</a:t>
          </a:r>
          <a:r>
            <a:rPr lang="it-IT" sz="1500" kern="1200"/>
            <a:t>: Udemy offre una vasta selezione di corsi su una varietà di argomenti, che potrebbero includere alcune aree di interesse per la nostra comunità target.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b="1" kern="1200"/>
            <a:t>Qualità del contenuto</a:t>
          </a:r>
          <a:r>
            <a:rPr lang="it-IT" sz="1500" kern="1200"/>
            <a:t>: Molti corsi su Udemy sono tenuti da professionisti nel loro campo, garantendo un alto livello di qualità e autenticità del materiale didattico.</a:t>
          </a:r>
          <a:endParaRPr 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b="1" kern="1200"/>
            <a:t>Flessibilità nell'accesso</a:t>
          </a:r>
          <a:r>
            <a:rPr lang="it-IT" sz="1500" kern="1200"/>
            <a:t>: Gli studenti possono accedere ai corsi su Udemy da qualsiasi luogo e in qualsiasi momento, purché abbiano una connessione internet, il che potrebbe essere vantaggioso per coloro che desiderano apprendere in situazioni non convenzionali.</a:t>
          </a:r>
          <a:endParaRPr lang="en-US" sz="1500" kern="1200"/>
        </a:p>
      </dsp:txBody>
      <dsp:txXfrm>
        <a:off x="0" y="1020527"/>
        <a:ext cx="10340658" cy="1691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3530A-0F10-434C-BB0F-D3FD682728F1}">
      <dsp:nvSpPr>
        <dsp:cNvPr id="0" name=""/>
        <dsp:cNvSpPr/>
      </dsp:nvSpPr>
      <dsp:spPr>
        <a:xfrm>
          <a:off x="441971" y="0"/>
          <a:ext cx="1509048" cy="816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6002-A023-47EB-B00E-944055BDAB81}">
      <dsp:nvSpPr>
        <dsp:cNvPr id="0" name=""/>
        <dsp:cNvSpPr/>
      </dsp:nvSpPr>
      <dsp:spPr>
        <a:xfrm>
          <a:off x="441971" y="889095"/>
          <a:ext cx="4311566" cy="35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900" kern="1200"/>
            <a:t>Debolezze della piattaforma Udemy:</a:t>
          </a:r>
          <a:endParaRPr lang="en-US" sz="1900" kern="1200"/>
        </a:p>
      </dsp:txBody>
      <dsp:txXfrm>
        <a:off x="441971" y="889095"/>
        <a:ext cx="4311566" cy="350070"/>
      </dsp:txXfrm>
    </dsp:sp>
    <dsp:sp modelId="{944F083D-BEF6-4232-A5E4-BCDB2C7EB0C0}">
      <dsp:nvSpPr>
        <dsp:cNvPr id="0" name=""/>
        <dsp:cNvSpPr/>
      </dsp:nvSpPr>
      <dsp:spPr>
        <a:xfrm>
          <a:off x="441971" y="1272777"/>
          <a:ext cx="4311566" cy="183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Costo</a:t>
          </a:r>
          <a:r>
            <a:rPr lang="it-IT" sz="1400" kern="1200" dirty="0"/>
            <a:t>: Anche se </a:t>
          </a:r>
          <a:r>
            <a:rPr lang="it-IT" sz="1400" kern="1200" dirty="0" err="1"/>
            <a:t>Udemy</a:t>
          </a:r>
          <a:r>
            <a:rPr lang="it-IT" sz="1400" kern="1200" dirty="0"/>
            <a:t> offre una vasta gamma di corsi, molti di essi sono a pagamento, il che potrebbe limitare l'accesso per coloro che si trovano in situazioni </a:t>
          </a:r>
          <a:r>
            <a:rPr lang="it-IT" sz="1400" kern="1200"/>
            <a:t>finanziarie difficili.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Accessibilità</a:t>
          </a:r>
          <a:r>
            <a:rPr lang="it-IT" sz="1400" kern="1200" dirty="0"/>
            <a:t>: Non tutti i corsi su </a:t>
          </a:r>
          <a:r>
            <a:rPr lang="it-IT" sz="1400" kern="1200" dirty="0" err="1"/>
            <a:t>Udemy</a:t>
          </a:r>
          <a:r>
            <a:rPr lang="it-IT" sz="1400" kern="1200" dirty="0"/>
            <a:t> possono essere accessibili per coloro che hanno difficoltà a pagare o a trovare risorse finanziarie per l'accesso ai corsi a pagamento.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Inclusione sociale</a:t>
          </a:r>
          <a:r>
            <a:rPr lang="it-IT" sz="1400" kern="1200"/>
            <a:t>: Nonostante la vasta gamma di corsi, potrebbe esserci una mancanza di inclusione sociale per coloro che provengono da comunità marginalizzate o hanno esigenze specifiche di apprendimento che non sono pienamente soddisfatte da Udemy.</a:t>
          </a:r>
          <a:endParaRPr lang="en-US" sz="1400" kern="1200"/>
        </a:p>
      </dsp:txBody>
      <dsp:txXfrm>
        <a:off x="441971" y="1272777"/>
        <a:ext cx="4311566" cy="1834970"/>
      </dsp:txXfrm>
    </dsp:sp>
    <dsp:sp modelId="{B6FDD925-238D-437D-9CEF-0C68A8D14C4C}">
      <dsp:nvSpPr>
        <dsp:cNvPr id="0" name=""/>
        <dsp:cNvSpPr/>
      </dsp:nvSpPr>
      <dsp:spPr>
        <a:xfrm>
          <a:off x="5508062" y="0"/>
          <a:ext cx="1509048" cy="816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83DE-93BB-46F8-A835-903FC739981A}">
      <dsp:nvSpPr>
        <dsp:cNvPr id="0" name=""/>
        <dsp:cNvSpPr/>
      </dsp:nvSpPr>
      <dsp:spPr>
        <a:xfrm>
          <a:off x="5508062" y="889095"/>
          <a:ext cx="4311566" cy="35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900" kern="1200"/>
            <a:t>Utilizzo nel nostro progetto:</a:t>
          </a:r>
          <a:endParaRPr lang="en-US" sz="1900" kern="1200"/>
        </a:p>
      </dsp:txBody>
      <dsp:txXfrm>
        <a:off x="5508062" y="889095"/>
        <a:ext cx="4311566" cy="350070"/>
      </dsp:txXfrm>
    </dsp:sp>
    <dsp:sp modelId="{B8EA9E98-D284-4031-AF6F-CD67DA617FDB}">
      <dsp:nvSpPr>
        <dsp:cNvPr id="0" name=""/>
        <dsp:cNvSpPr/>
      </dsp:nvSpPr>
      <dsp:spPr>
        <a:xfrm>
          <a:off x="5508062" y="1272777"/>
          <a:ext cx="4311566" cy="183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Approccio al Contenuto</a:t>
          </a:r>
          <a:r>
            <a:rPr lang="it-IT" sz="1400" kern="1200"/>
            <a:t>: Prenderemo spunto dall'ampia selezione di corsi e dalla qualità del contenuto offerti da piattaforme come Udemy per garantire che i corsi offerti dal progetto siano informativi e di alta qualità.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Accesso Gratuito</a:t>
          </a:r>
          <a:r>
            <a:rPr lang="it-IT" sz="1400" kern="1200"/>
            <a:t>: Il modello di accesso gratuito di Udemy potrebbe ispirare il nostro progetto a offrire corsi gratuiti per tutti, indipendentemente dallo status finanziario.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Inclusione Sociale</a:t>
          </a:r>
          <a:r>
            <a:rPr lang="it-IT" sz="1400" kern="1200"/>
            <a:t>: Ci concentreremo sull'inclusione sociale come parte integrante del nostro progetto, garantendo che i corsi offerti siano accessibili e adatti alle esigenze di una vasta gamma di individui, inclusi quelli provenienti da comunità marginalizzate.</a:t>
          </a:r>
          <a:endParaRPr lang="en-US" sz="1400" kern="1200"/>
        </a:p>
      </dsp:txBody>
      <dsp:txXfrm>
        <a:off x="5508062" y="1272777"/>
        <a:ext cx="4311566" cy="1834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4CDBE-C725-F248-8DEE-3DE829B304A1}">
      <dsp:nvSpPr>
        <dsp:cNvPr id="0" name=""/>
        <dsp:cNvSpPr/>
      </dsp:nvSpPr>
      <dsp:spPr>
        <a:xfrm>
          <a:off x="0" y="242162"/>
          <a:ext cx="10340658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1D1E3-E496-C643-9BDA-7A15729A4EA7}">
      <dsp:nvSpPr>
        <dsp:cNvPr id="0" name=""/>
        <dsp:cNvSpPr/>
      </dsp:nvSpPr>
      <dsp:spPr>
        <a:xfrm>
          <a:off x="517032" y="6002"/>
          <a:ext cx="723846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3597" tIns="0" rIns="2735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600" b="1" kern="1200"/>
            <a:t>Piattaforma considerata</a:t>
          </a:r>
          <a:r>
            <a:rPr lang="it-IT" sz="1600" kern="1200"/>
            <a:t>: Coursera.</a:t>
          </a:r>
          <a:endParaRPr lang="en-US" sz="1600" kern="1200"/>
        </a:p>
      </dsp:txBody>
      <dsp:txXfrm>
        <a:off x="540089" y="29059"/>
        <a:ext cx="7192346" cy="426206"/>
      </dsp:txXfrm>
    </dsp:sp>
    <dsp:sp modelId="{A54597E1-75F2-E24A-833C-69DD645606E7}">
      <dsp:nvSpPr>
        <dsp:cNvPr id="0" name=""/>
        <dsp:cNvSpPr/>
      </dsp:nvSpPr>
      <dsp:spPr>
        <a:xfrm>
          <a:off x="0" y="967922"/>
          <a:ext cx="10340658" cy="181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50" tIns="333248" rIns="8025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/>
            <a:t>Collaborazione con Università e Aziende</a:t>
          </a:r>
          <a:r>
            <a:rPr lang="it-IT" sz="1600" kern="1200"/>
            <a:t>: Coursera collabora con università e aziende di prestigio, offrendo corsi certificati che sono molto apprezzati nel mondo accademico e professionale.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Qualità del contenuto</a:t>
          </a:r>
          <a:r>
            <a:rPr lang="it-IT" sz="1600" kern="1200" dirty="0"/>
            <a:t>: I corsi su </a:t>
          </a:r>
          <a:r>
            <a:rPr lang="it-IT" sz="1600" kern="1200" dirty="0" err="1"/>
            <a:t>Coursera</a:t>
          </a:r>
          <a:r>
            <a:rPr lang="it-IT" sz="1600" kern="1200" dirty="0"/>
            <a:t> sono spesso tenuti da professori universitari e esperti del settore, garantendo un alto livello di qualità e autenticità del materiale </a:t>
          </a:r>
          <a:r>
            <a:rPr lang="it-IT" sz="1600" kern="1200"/>
            <a:t>didattico.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/>
            <a:t>Flessibilità </a:t>
          </a:r>
          <a:r>
            <a:rPr lang="it-IT" sz="1600" b="1" kern="1200" dirty="0"/>
            <a:t>e Accesso</a:t>
          </a:r>
          <a:r>
            <a:rPr lang="it-IT" sz="1600" kern="1200" dirty="0"/>
            <a:t>: </a:t>
          </a:r>
          <a:r>
            <a:rPr lang="it-IT" sz="1600" kern="1200" dirty="0" err="1"/>
            <a:t>Coursera</a:t>
          </a:r>
          <a:r>
            <a:rPr lang="it-IT" sz="1600" kern="1200" dirty="0"/>
            <a:t> offre flessibilità nel seguire i corsi, con la possibilità di apprendere in qualsiasi momento e da qualsiasi luogo, purché si disponga di una connessione Internet.</a:t>
          </a:r>
          <a:endParaRPr lang="en-US" sz="1600" kern="1200" dirty="0"/>
        </a:p>
      </dsp:txBody>
      <dsp:txXfrm>
        <a:off x="0" y="967922"/>
        <a:ext cx="10340658" cy="1814399"/>
      </dsp:txXfrm>
    </dsp:sp>
    <dsp:sp modelId="{F30FE732-51A5-A248-803E-4529CCADAB02}">
      <dsp:nvSpPr>
        <dsp:cNvPr id="0" name=""/>
        <dsp:cNvSpPr/>
      </dsp:nvSpPr>
      <dsp:spPr>
        <a:xfrm>
          <a:off x="517032" y="731762"/>
          <a:ext cx="723846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3597" tIns="0" rIns="2735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600" kern="1200"/>
            <a:t>Punti di Forza di Coursera rispetto al nostro progetto:</a:t>
          </a:r>
          <a:endParaRPr lang="en-US" sz="1600" kern="1200"/>
        </a:p>
      </dsp:txBody>
      <dsp:txXfrm>
        <a:off x="540089" y="754819"/>
        <a:ext cx="719234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5562A-74DC-4526-8E14-6922D8B6301C}">
      <dsp:nvSpPr>
        <dsp:cNvPr id="0" name=""/>
        <dsp:cNvSpPr/>
      </dsp:nvSpPr>
      <dsp:spPr>
        <a:xfrm>
          <a:off x="10467" y="0"/>
          <a:ext cx="1445680" cy="1299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D41B5-7C34-4A4F-B22C-4635C8A7F2B2}">
      <dsp:nvSpPr>
        <dsp:cNvPr id="0" name=""/>
        <dsp:cNvSpPr/>
      </dsp:nvSpPr>
      <dsp:spPr>
        <a:xfrm>
          <a:off x="10467" y="1464884"/>
          <a:ext cx="4130514" cy="556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 dirty="0"/>
            <a:t>Debolezze di </a:t>
          </a:r>
          <a:r>
            <a:rPr lang="it-IT" sz="1800" kern="1200" dirty="0" err="1"/>
            <a:t>Coursera</a:t>
          </a:r>
          <a:r>
            <a:rPr lang="it-IT" sz="1800" kern="1200" dirty="0"/>
            <a:t> rispetto al nostro progetto:</a:t>
          </a:r>
          <a:endParaRPr lang="en-US" sz="1800" kern="1200" dirty="0"/>
        </a:p>
      </dsp:txBody>
      <dsp:txXfrm>
        <a:off x="10467" y="1464884"/>
        <a:ext cx="4130514" cy="556865"/>
      </dsp:txXfrm>
    </dsp:sp>
    <dsp:sp modelId="{A3FDE3EA-DA20-46F6-9AC0-E5B4C6ADF749}">
      <dsp:nvSpPr>
        <dsp:cNvPr id="0" name=""/>
        <dsp:cNvSpPr/>
      </dsp:nvSpPr>
      <dsp:spPr>
        <a:xfrm>
          <a:off x="10467" y="2098741"/>
          <a:ext cx="4130514" cy="218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Costo</a:t>
          </a:r>
          <a:r>
            <a:rPr lang="it-IT" sz="1400" kern="1200"/>
            <a:t>:  Molti corsi su Coursera richiedono il pagamento per ottenere un certificato, il che può essere un ostacolo per coloro che si trovano in situazioni finanziarie difficili.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Accessibilità Limitata</a:t>
          </a:r>
          <a:r>
            <a:rPr lang="it-IT" sz="1400" kern="1200" dirty="0"/>
            <a:t>:  Anche se alcuni corsi sono gratuiti, l'accesso completo a molte funzionalità e certificazioni richiede un pagamento.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Inclusione sociale</a:t>
          </a:r>
          <a:r>
            <a:rPr lang="it-IT" sz="1400" kern="1200" dirty="0"/>
            <a:t>:  </a:t>
          </a:r>
          <a:r>
            <a:rPr lang="it-IT" sz="1400" kern="1200" dirty="0" err="1"/>
            <a:t>Coursera</a:t>
          </a:r>
          <a:r>
            <a:rPr lang="it-IT" sz="1400" kern="1200" dirty="0"/>
            <a:t> potrebbe non essere pienamente accessibile o inclusiva per individui provenienti da comunità marginalizzate, poiché alcuni corsi richiedono competenze linguistiche avanzate o conoscenze di base preesistenti.</a:t>
          </a:r>
          <a:endParaRPr lang="en-US" sz="1400" kern="1200" dirty="0"/>
        </a:p>
      </dsp:txBody>
      <dsp:txXfrm>
        <a:off x="10467" y="2098741"/>
        <a:ext cx="4130514" cy="2188518"/>
      </dsp:txXfrm>
    </dsp:sp>
    <dsp:sp modelId="{D27FDDE1-5E10-498A-BC99-B44584A4D941}">
      <dsp:nvSpPr>
        <dsp:cNvPr id="0" name=""/>
        <dsp:cNvSpPr/>
      </dsp:nvSpPr>
      <dsp:spPr>
        <a:xfrm>
          <a:off x="4863822" y="0"/>
          <a:ext cx="1445680" cy="1299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F0981-B15D-443A-9ED0-B6DD6D75F5AD}">
      <dsp:nvSpPr>
        <dsp:cNvPr id="0" name=""/>
        <dsp:cNvSpPr/>
      </dsp:nvSpPr>
      <dsp:spPr>
        <a:xfrm>
          <a:off x="4863822" y="1464884"/>
          <a:ext cx="4130514" cy="556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Utilizzo nel nostro progetto:</a:t>
          </a:r>
          <a:endParaRPr lang="en-US" sz="1800" kern="1200"/>
        </a:p>
      </dsp:txBody>
      <dsp:txXfrm>
        <a:off x="4863822" y="1464884"/>
        <a:ext cx="4130514" cy="556865"/>
      </dsp:txXfrm>
    </dsp:sp>
    <dsp:sp modelId="{B8EDDF1F-D6A9-4E67-86FF-F032084790AE}">
      <dsp:nvSpPr>
        <dsp:cNvPr id="0" name=""/>
        <dsp:cNvSpPr/>
      </dsp:nvSpPr>
      <dsp:spPr>
        <a:xfrm>
          <a:off x="4841517" y="2098741"/>
          <a:ext cx="4130514" cy="218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Collaborazione con Entità Educative</a:t>
          </a:r>
          <a:r>
            <a:rPr lang="it-IT" sz="1400" kern="1200" dirty="0"/>
            <a:t>: Potremmo cercare collaborazioni con università e aziende per aumentare la credibilità e la qualità dei corsi offerti sulla nostra piattaforma, simile al modello di </a:t>
          </a:r>
          <a:r>
            <a:rPr lang="it-IT" sz="1400" kern="1200" dirty="0" err="1"/>
            <a:t>Coursera</a:t>
          </a:r>
          <a:r>
            <a:rPr lang="it-IT" sz="1400" kern="1200" dirty="0"/>
            <a:t>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Contenuti di Alta Qualità</a:t>
          </a:r>
          <a:r>
            <a:rPr lang="it-IT" sz="1400" kern="1200" dirty="0"/>
            <a:t>:  Assicurare che i corsi siano tenuti da esperti nel loro campo, garantendo un alto livello di qualità e autenticità del materiale didattico, come su </a:t>
          </a:r>
          <a:r>
            <a:rPr lang="it-IT" sz="1400" kern="1200" dirty="0" err="1"/>
            <a:t>Coursera</a:t>
          </a:r>
          <a:r>
            <a:rPr lang="it-IT" sz="1400" kern="1200" dirty="0"/>
            <a:t>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Modello di Accesso Gratuito</a:t>
          </a:r>
          <a:r>
            <a:rPr lang="it-IT" sz="1400" kern="1200" dirty="0"/>
            <a:t>:  A differenza di </a:t>
          </a:r>
          <a:r>
            <a:rPr lang="it-IT" sz="1400" kern="1200" dirty="0" err="1"/>
            <a:t>Coursera</a:t>
          </a:r>
          <a:r>
            <a:rPr lang="it-IT" sz="1400" kern="1200" dirty="0"/>
            <a:t>, offriremo accesso gratuito a tutti i corsi e certificati, rimuovendo le barriere finanziarie e promuovendo l'inclusione sociale.</a:t>
          </a:r>
          <a:endParaRPr lang="en-US" sz="1400" kern="1200" dirty="0"/>
        </a:p>
      </dsp:txBody>
      <dsp:txXfrm>
        <a:off x="4841517" y="2098741"/>
        <a:ext cx="4130514" cy="2188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0C650-B9B9-E44D-83F9-02EE55884CB8}">
      <dsp:nvSpPr>
        <dsp:cNvPr id="0" name=""/>
        <dsp:cNvSpPr/>
      </dsp:nvSpPr>
      <dsp:spPr>
        <a:xfrm>
          <a:off x="0" y="0"/>
          <a:ext cx="9782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2B84F-AEE4-4040-893C-ADD105456422}">
      <dsp:nvSpPr>
        <dsp:cNvPr id="0" name=""/>
        <dsp:cNvSpPr/>
      </dsp:nvSpPr>
      <dsp:spPr>
        <a:xfrm>
          <a:off x="0" y="0"/>
          <a:ext cx="1956488" cy="56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Simuliamo un dialogo con Sara:</a:t>
          </a:r>
          <a:endParaRPr lang="en-US" sz="2700" kern="1200"/>
        </a:p>
      </dsp:txBody>
      <dsp:txXfrm>
        <a:off x="0" y="0"/>
        <a:ext cx="1956488" cy="5661968"/>
      </dsp:txXfrm>
    </dsp:sp>
    <dsp:sp modelId="{7439A02B-8239-A74C-AD48-3E575185FEFD}">
      <dsp:nvSpPr>
        <dsp:cNvPr id="0" name=""/>
        <dsp:cNvSpPr/>
      </dsp:nvSpPr>
      <dsp:spPr>
        <a:xfrm>
          <a:off x="2103225" y="19179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Ok, ho appena aperto l'applicazione. La prima cosa che voglio fare è accedere ai miei corsi.</a:t>
          </a:r>
          <a:endParaRPr lang="en-US" sz="1100" kern="1200"/>
        </a:p>
      </dsp:txBody>
      <dsp:txXfrm>
        <a:off x="2103225" y="19179"/>
        <a:ext cx="7679218" cy="383592"/>
      </dsp:txXfrm>
    </dsp:sp>
    <dsp:sp modelId="{8B2EC45C-191B-D041-A6B7-AE22D642C674}">
      <dsp:nvSpPr>
        <dsp:cNvPr id="0" name=""/>
        <dsp:cNvSpPr/>
      </dsp:nvSpPr>
      <dsp:spPr>
        <a:xfrm>
          <a:off x="1956488" y="402772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D0FB2-6DE8-CF48-B06E-90DB24809D95}">
      <dsp:nvSpPr>
        <dsp:cNvPr id="0" name=""/>
        <dsp:cNvSpPr/>
      </dsp:nvSpPr>
      <dsp:spPr>
        <a:xfrm>
          <a:off x="2103225" y="421952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Certo, Sara. Puoi vedere la schermata iniziale con l'opzione "I miei corsi" presente nella navbar. Clicca quel pulsante.</a:t>
          </a:r>
          <a:endParaRPr lang="en-US" sz="1100" kern="1200"/>
        </a:p>
      </dsp:txBody>
      <dsp:txXfrm>
        <a:off x="2103225" y="421952"/>
        <a:ext cx="7679218" cy="383592"/>
      </dsp:txXfrm>
    </dsp:sp>
    <dsp:sp modelId="{EEB92FF6-39C9-A642-921B-12D8D1A813DA}">
      <dsp:nvSpPr>
        <dsp:cNvPr id="0" name=""/>
        <dsp:cNvSpPr/>
      </dsp:nvSpPr>
      <dsp:spPr>
        <a:xfrm>
          <a:off x="1956488" y="805544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77D33-E2B6-4549-9FB2-0CAB10380CDD}">
      <dsp:nvSpPr>
        <dsp:cNvPr id="0" name=""/>
        <dsp:cNvSpPr/>
      </dsp:nvSpPr>
      <dsp:spPr>
        <a:xfrm>
          <a:off x="2103225" y="824724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Bene, ora vedo l'elenco dei miei corsi. Voglio entrare nel corso di Programmazione Distribuita.</a:t>
          </a:r>
          <a:endParaRPr lang="en-US" sz="1100" kern="1200"/>
        </a:p>
      </dsp:txBody>
      <dsp:txXfrm>
        <a:off x="2103225" y="824724"/>
        <a:ext cx="7679218" cy="383592"/>
      </dsp:txXfrm>
    </dsp:sp>
    <dsp:sp modelId="{A6A548D6-A546-8548-B337-BCDD7D2A61AA}">
      <dsp:nvSpPr>
        <dsp:cNvPr id="0" name=""/>
        <dsp:cNvSpPr/>
      </dsp:nvSpPr>
      <dsp:spPr>
        <a:xfrm>
          <a:off x="1956488" y="1208317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EC13F-6F8A-5741-A5E6-A85A1C35265D}">
      <dsp:nvSpPr>
        <dsp:cNvPr id="0" name=""/>
        <dsp:cNvSpPr/>
      </dsp:nvSpPr>
      <dsp:spPr>
        <a:xfrm>
          <a:off x="2103225" y="1227496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Ottimo. Clicca il tasto "Accedi" nella card del corso "Programmazione Distribuita".</a:t>
          </a:r>
          <a:endParaRPr lang="en-US" sz="1100" kern="1200"/>
        </a:p>
      </dsp:txBody>
      <dsp:txXfrm>
        <a:off x="2103225" y="1227496"/>
        <a:ext cx="7679218" cy="383592"/>
      </dsp:txXfrm>
    </dsp:sp>
    <dsp:sp modelId="{33DA31EE-1E9A-E64D-846C-D33F4A4A8FC8}">
      <dsp:nvSpPr>
        <dsp:cNvPr id="0" name=""/>
        <dsp:cNvSpPr/>
      </dsp:nvSpPr>
      <dsp:spPr>
        <a:xfrm>
          <a:off x="1956488" y="1611089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9425-C56B-2945-9541-E4FD3CE38BCA}">
      <dsp:nvSpPr>
        <dsp:cNvPr id="0" name=""/>
        <dsp:cNvSpPr/>
      </dsp:nvSpPr>
      <dsp:spPr>
        <a:xfrm>
          <a:off x="2103225" y="1630269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Perfetto, ora voglio cercare qualche corso interessante che potrei voler seguire in futuro.</a:t>
          </a:r>
          <a:endParaRPr lang="en-US" sz="1100" kern="1200"/>
        </a:p>
      </dsp:txBody>
      <dsp:txXfrm>
        <a:off x="2103225" y="1630269"/>
        <a:ext cx="7679218" cy="383592"/>
      </dsp:txXfrm>
    </dsp:sp>
    <dsp:sp modelId="{F699913B-78EB-B344-8111-E3299D050308}">
      <dsp:nvSpPr>
        <dsp:cNvPr id="0" name=""/>
        <dsp:cNvSpPr/>
      </dsp:nvSpPr>
      <dsp:spPr>
        <a:xfrm>
          <a:off x="1956488" y="2013862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A090-3AD0-7646-94CB-6D87DE4CD3E8}">
      <dsp:nvSpPr>
        <dsp:cNvPr id="0" name=""/>
        <dsp:cNvSpPr/>
      </dsp:nvSpPr>
      <dsp:spPr>
        <a:xfrm>
          <a:off x="2103225" y="2033041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Va bene, torna alla schermata principale e cerca il tuo corso, inserendo il nome della materia nella barra di ricerca presente nella navbar.</a:t>
          </a:r>
          <a:endParaRPr lang="en-US" sz="1100" kern="1200"/>
        </a:p>
      </dsp:txBody>
      <dsp:txXfrm>
        <a:off x="2103225" y="2033041"/>
        <a:ext cx="7679218" cy="383592"/>
      </dsp:txXfrm>
    </dsp:sp>
    <dsp:sp modelId="{0F6FC102-6ECB-D742-AF59-A0D143AB887A}">
      <dsp:nvSpPr>
        <dsp:cNvPr id="0" name=""/>
        <dsp:cNvSpPr/>
      </dsp:nvSpPr>
      <dsp:spPr>
        <a:xfrm>
          <a:off x="1956488" y="2416634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E0635-599B-7140-AD4E-CA98D1F5F13E}">
      <dsp:nvSpPr>
        <dsp:cNvPr id="0" name=""/>
        <dsp:cNvSpPr/>
      </dsp:nvSpPr>
      <dsp:spPr>
        <a:xfrm>
          <a:off x="2103225" y="2435814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Vorrei cercare corsi di programmazione. Scrivo "Programmazione" nella barra di ricerca e premo "Cerca".</a:t>
          </a:r>
          <a:endParaRPr lang="en-US" sz="1100" kern="1200"/>
        </a:p>
      </dsp:txBody>
      <dsp:txXfrm>
        <a:off x="2103225" y="2435814"/>
        <a:ext cx="7679218" cy="383592"/>
      </dsp:txXfrm>
    </dsp:sp>
    <dsp:sp modelId="{51171B4D-23D1-0D4C-B486-28D6CC179E5B}">
      <dsp:nvSpPr>
        <dsp:cNvPr id="0" name=""/>
        <dsp:cNvSpPr/>
      </dsp:nvSpPr>
      <dsp:spPr>
        <a:xfrm>
          <a:off x="1956488" y="2819407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4CD4B-8554-7540-8FA4-FE2B46A54BFF}">
      <dsp:nvSpPr>
        <dsp:cNvPr id="0" name=""/>
        <dsp:cNvSpPr/>
      </dsp:nvSpPr>
      <dsp:spPr>
        <a:xfrm>
          <a:off x="2103225" y="2838586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Ecco i risultati della ricerca. Puoi vedere diversi corsi di programmazione disponibili.</a:t>
          </a:r>
          <a:endParaRPr lang="en-US" sz="1100" kern="1200"/>
        </a:p>
      </dsp:txBody>
      <dsp:txXfrm>
        <a:off x="2103225" y="2838586"/>
        <a:ext cx="7679218" cy="383592"/>
      </dsp:txXfrm>
    </dsp:sp>
    <dsp:sp modelId="{0A58C1C9-0064-8244-88CD-989DCEFEBADD}">
      <dsp:nvSpPr>
        <dsp:cNvPr id="0" name=""/>
        <dsp:cNvSpPr/>
      </dsp:nvSpPr>
      <dsp:spPr>
        <a:xfrm>
          <a:off x="1956488" y="3222179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E0BBA-AAF4-DA4E-9852-31E31A0FF16B}">
      <dsp:nvSpPr>
        <dsp:cNvPr id="0" name=""/>
        <dsp:cNvSpPr/>
      </dsp:nvSpPr>
      <dsp:spPr>
        <a:xfrm>
          <a:off x="2103225" y="3241359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Mi sembra interessante il corso di "Programmazione Python". Vorrei aggiungerlo alla mia lista dei miei corsi.</a:t>
          </a:r>
          <a:endParaRPr lang="en-US" sz="1100" kern="1200"/>
        </a:p>
      </dsp:txBody>
      <dsp:txXfrm>
        <a:off x="2103225" y="3241359"/>
        <a:ext cx="7679218" cy="383592"/>
      </dsp:txXfrm>
    </dsp:sp>
    <dsp:sp modelId="{AF214707-C564-B840-9AA5-10E502BFE941}">
      <dsp:nvSpPr>
        <dsp:cNvPr id="0" name=""/>
        <dsp:cNvSpPr/>
      </dsp:nvSpPr>
      <dsp:spPr>
        <a:xfrm>
          <a:off x="1956488" y="3624951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E6EB5-5A2F-324A-ADF4-1EC5C45FE1B4}">
      <dsp:nvSpPr>
        <dsp:cNvPr id="0" name=""/>
        <dsp:cNvSpPr/>
      </dsp:nvSpPr>
      <dsp:spPr>
        <a:xfrm>
          <a:off x="2103225" y="3644131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Tocca il corso di "Programmazione Python" e poi il pulsante "Iscriviti".</a:t>
          </a:r>
          <a:endParaRPr lang="en-US" sz="1100" kern="1200"/>
        </a:p>
      </dsp:txBody>
      <dsp:txXfrm>
        <a:off x="2103225" y="3644131"/>
        <a:ext cx="7679218" cy="383592"/>
      </dsp:txXfrm>
    </dsp:sp>
    <dsp:sp modelId="{550BF0E9-3DB9-1847-8D04-F6315BCA7ACC}">
      <dsp:nvSpPr>
        <dsp:cNvPr id="0" name=""/>
        <dsp:cNvSpPr/>
      </dsp:nvSpPr>
      <dsp:spPr>
        <a:xfrm>
          <a:off x="1956488" y="4027724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3EDCE-97EF-CC41-AA83-ED49333BC0A4}">
      <dsp:nvSpPr>
        <dsp:cNvPr id="0" name=""/>
        <dsp:cNvSpPr/>
      </dsp:nvSpPr>
      <dsp:spPr>
        <a:xfrm>
          <a:off x="2103225" y="4046904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Ora voglio partecipare alla lezione di Programmazione Distribuita che inizia tra poco.</a:t>
          </a:r>
          <a:endParaRPr lang="en-US" sz="1100" kern="1200"/>
        </a:p>
      </dsp:txBody>
      <dsp:txXfrm>
        <a:off x="2103225" y="4046904"/>
        <a:ext cx="7679218" cy="383592"/>
      </dsp:txXfrm>
    </dsp:sp>
    <dsp:sp modelId="{1B625CBF-3356-CA47-BA63-EFFBC6A083D4}">
      <dsp:nvSpPr>
        <dsp:cNvPr id="0" name=""/>
        <dsp:cNvSpPr/>
      </dsp:nvSpPr>
      <dsp:spPr>
        <a:xfrm>
          <a:off x="1956488" y="4430496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A16EB-EDDE-9A49-914A-8E0162A1E3E0}">
      <dsp:nvSpPr>
        <dsp:cNvPr id="0" name=""/>
        <dsp:cNvSpPr/>
      </dsp:nvSpPr>
      <dsp:spPr>
        <a:xfrm>
          <a:off x="2103225" y="4449676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Torna alla pagina del corso di Programmazione Distribuita e seleziona "Partecipa alla Lezione".</a:t>
          </a:r>
          <a:endParaRPr lang="en-US" sz="1100" kern="1200"/>
        </a:p>
      </dsp:txBody>
      <dsp:txXfrm>
        <a:off x="2103225" y="4449676"/>
        <a:ext cx="7679218" cy="383592"/>
      </dsp:txXfrm>
    </dsp:sp>
    <dsp:sp modelId="{3FFD300F-6CAA-4B4C-8A07-4584A73CE90A}">
      <dsp:nvSpPr>
        <dsp:cNvPr id="0" name=""/>
        <dsp:cNvSpPr/>
      </dsp:nvSpPr>
      <dsp:spPr>
        <a:xfrm>
          <a:off x="1956488" y="4833269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B16D3-399B-3D43-974D-6D26D7DDA1DE}">
      <dsp:nvSpPr>
        <dsp:cNvPr id="0" name=""/>
        <dsp:cNvSpPr/>
      </dsp:nvSpPr>
      <dsp:spPr>
        <a:xfrm>
          <a:off x="2103225" y="4852448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Sara: Fantastico, sono entrata nella lezione. Tutto sembra funzionare bene!</a:t>
          </a:r>
          <a:endParaRPr lang="en-US" sz="1100" kern="1200"/>
        </a:p>
      </dsp:txBody>
      <dsp:txXfrm>
        <a:off x="2103225" y="4852448"/>
        <a:ext cx="7679218" cy="383592"/>
      </dsp:txXfrm>
    </dsp:sp>
    <dsp:sp modelId="{C557CCD0-9787-274C-BA01-4FCA6B795C56}">
      <dsp:nvSpPr>
        <dsp:cNvPr id="0" name=""/>
        <dsp:cNvSpPr/>
      </dsp:nvSpPr>
      <dsp:spPr>
        <a:xfrm>
          <a:off x="1956488" y="5236041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6695-5F9B-7840-9F0B-FB00FF6461B6}">
      <dsp:nvSpPr>
        <dsp:cNvPr id="0" name=""/>
        <dsp:cNvSpPr/>
      </dsp:nvSpPr>
      <dsp:spPr>
        <a:xfrm>
          <a:off x="2103225" y="5255221"/>
          <a:ext cx="7679218" cy="383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Mago: Perfetto, Sara. Se hai bisogno di altro, fammi sapere.</a:t>
          </a:r>
          <a:endParaRPr lang="en-US" sz="1100" kern="1200"/>
        </a:p>
      </dsp:txBody>
      <dsp:txXfrm>
        <a:off x="2103225" y="5255221"/>
        <a:ext cx="7679218" cy="383592"/>
      </dsp:txXfrm>
    </dsp:sp>
    <dsp:sp modelId="{12B99E5E-A947-F04E-9FFF-3F2A94475058}">
      <dsp:nvSpPr>
        <dsp:cNvPr id="0" name=""/>
        <dsp:cNvSpPr/>
      </dsp:nvSpPr>
      <dsp:spPr>
        <a:xfrm>
          <a:off x="1956488" y="5638814"/>
          <a:ext cx="7825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0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6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s/team/1354459273018743848/project/218237616?fuid=1351975558279158164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figma.com/files/team/1354459273018743848/project/218237616?fuid=135197555827915816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epalomba/HCI-Project-GRUPPO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B67C9A4-F53E-E957-41A8-5508AEAF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22464" b="21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17002C-A325-DDB9-C368-37043967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it-IT"/>
              <a:t>Progetto hci:</a:t>
            </a:r>
            <a:br>
              <a:rPr lang="it-IT"/>
            </a:br>
            <a:r>
              <a:rPr lang="it-IT"/>
              <a:t>Edusphere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3BFB89-D1E0-8E85-DC33-2790AE46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Palomba Daniele, Vetrale Filippo</a:t>
            </a: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6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30047F6-124B-F6B4-2185-A86D05106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66651"/>
              </p:ext>
            </p:extLst>
          </p:nvPr>
        </p:nvGraphicFramePr>
        <p:xfrm>
          <a:off x="965200" y="1765589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0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D9AAD1-4C6A-37C1-2C6E-305609B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it-IT"/>
              <a:t>Analisi comparativa 2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50ED824-6AC4-9DBF-173E-479CEF2D6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47118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29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tolo 1">
            <a:extLst>
              <a:ext uri="{FF2B5EF4-FFF2-40B4-BE49-F238E27FC236}">
                <a16:creationId xmlns:a16="http://schemas.microsoft.com/office/drawing/2014/main" id="{F33F5CF6-B461-F992-D33D-244AADB16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45273"/>
              </p:ext>
            </p:extLst>
          </p:nvPr>
        </p:nvGraphicFramePr>
        <p:xfrm>
          <a:off x="1593597" y="1285370"/>
          <a:ext cx="9004805" cy="428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8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5BB01-7277-6D7E-FC81-FEC6C155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it-IT" sz="2400"/>
              <a:t>Caso d’uso significativo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896F8-84A9-9AE4-E744-4B62C46E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/>
              <a:t>Nel nostro progetto il caso d’uso significativo è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b="1"/>
              <a:t>Caso d'uso</a:t>
            </a:r>
            <a:r>
              <a:rPr lang="it-IT"/>
              <a:t>: Partecipazione alle Lezioni</a:t>
            </a:r>
          </a:p>
          <a:p>
            <a:pPr>
              <a:lnSpc>
                <a:spcPct val="90000"/>
              </a:lnSpc>
            </a:pPr>
            <a:r>
              <a:rPr lang="it-IT" b="1"/>
              <a:t>Attore</a:t>
            </a:r>
            <a:r>
              <a:rPr lang="it-IT"/>
              <a:t>: Utente</a:t>
            </a:r>
          </a:p>
          <a:p>
            <a:pPr>
              <a:lnSpc>
                <a:spcPct val="90000"/>
              </a:lnSpc>
            </a:pPr>
            <a:r>
              <a:rPr lang="it-IT" b="1"/>
              <a:t>Descrizione</a:t>
            </a:r>
            <a:r>
              <a:rPr lang="it-IT"/>
              <a:t>: L'utente partecipa attivamente alle lezioni per massimizzare l'apprendimento.</a:t>
            </a:r>
          </a:p>
          <a:p>
            <a:pPr>
              <a:lnSpc>
                <a:spcPct val="90000"/>
              </a:lnSpc>
            </a:pPr>
            <a:r>
              <a:rPr lang="it-IT" b="1"/>
              <a:t>Sequenza di Azioni</a:t>
            </a:r>
            <a:r>
              <a:rPr lang="it-IT"/>
              <a:t>:</a:t>
            </a:r>
          </a:p>
          <a:p>
            <a:pPr lvl="1">
              <a:lnSpc>
                <a:spcPct val="90000"/>
              </a:lnSpc>
            </a:pPr>
            <a:r>
              <a:rPr lang="it-IT"/>
              <a:t>Accede </a:t>
            </a:r>
            <a:r>
              <a:rPr lang="it-IT" dirty="0"/>
              <a:t>alla piattaforma.</a:t>
            </a:r>
            <a:endParaRPr lang="it-IT"/>
          </a:p>
          <a:p>
            <a:pPr lvl="1">
              <a:lnSpc>
                <a:spcPct val="90000"/>
              </a:lnSpc>
            </a:pPr>
            <a:r>
              <a:rPr lang="it-IT" dirty="0"/>
              <a:t>Seleziona il corso di interesse fra i corsi a cui è iscritto.</a:t>
            </a:r>
            <a:endParaRPr lang="it-IT"/>
          </a:p>
          <a:p>
            <a:pPr lvl="1">
              <a:lnSpc>
                <a:spcPct val="90000"/>
              </a:lnSpc>
            </a:pPr>
            <a:r>
              <a:rPr lang="it-IT" dirty="0"/>
              <a:t>Accede alla lezione.</a:t>
            </a:r>
            <a:endParaRPr lang="it-IT"/>
          </a:p>
        </p:txBody>
      </p:sp>
      <p:pic>
        <p:nvPicPr>
          <p:cNvPr id="5" name="Picture 4" descr="Molti punti interrogativi su sfondo nero">
            <a:extLst>
              <a:ext uri="{FF2B5EF4-FFF2-40B4-BE49-F238E27FC236}">
                <a16:creationId xmlns:a16="http://schemas.microsoft.com/office/drawing/2014/main" id="{3A1DAAC8-7C3C-479B-9B73-C43B616BD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2768A-F806-CA8C-A261-F1275FFF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it-IT" sz="2400"/>
              <a:t>Idee iniziali di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79211-C3E8-1A07-ADC6-238860F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it-IT" b="1" dirty="0"/>
              <a:t>Idea di Progetto 1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Descrizione</a:t>
            </a:r>
            <a:r>
              <a:rPr lang="it-IT" dirty="0"/>
              <a:t>: Una piattaforma di apprendimento collaborativa che permetta agli utenti di aumentare le proprie conoscenze attraverso corsi pratici.</a:t>
            </a:r>
          </a:p>
          <a:p>
            <a:pPr lvl="1"/>
            <a:endParaRPr lang="it-IT" dirty="0"/>
          </a:p>
          <a:p>
            <a:pPr marL="228600" lvl="1" indent="0">
              <a:buNone/>
            </a:pPr>
            <a:r>
              <a:rPr lang="it-IT" dirty="0"/>
              <a:t>Di seguito dei paper sketch che mostrano una possibile interfaccia.</a:t>
            </a:r>
          </a:p>
        </p:txBody>
      </p:sp>
      <p:pic>
        <p:nvPicPr>
          <p:cNvPr id="5" name="Picture 4" descr="Lampadina su sfondo giallo con cavo e fasci di luce disegnati">
            <a:extLst>
              <a:ext uri="{FF2B5EF4-FFF2-40B4-BE49-F238E27FC236}">
                <a16:creationId xmlns:a16="http://schemas.microsoft.com/office/drawing/2014/main" id="{65A5B1E7-152A-D5F5-7954-635CA5DC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6" r="618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7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BC13CB64-557C-366A-50CC-1EBC65B9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379574"/>
            <a:ext cx="6250769" cy="393798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947077-5840-AC5E-6669-E5AC1DA7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accede </a:t>
            </a:r>
            <a:r>
              <a:rPr lang="en-US" dirty="0" err="1">
                <a:solidFill>
                  <a:schemeClr val="bg1"/>
                </a:solidFill>
              </a:rPr>
              <a:t>alla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piattaforma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visualizza</a:t>
            </a:r>
            <a:r>
              <a:rPr lang="en-US" dirty="0">
                <a:solidFill>
                  <a:schemeClr val="bg1"/>
                </a:solidFill>
              </a:rPr>
              <a:t> la home del </a:t>
            </a:r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visualizzando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opzioni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disponibili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1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2ABFA41B-AE85-D90C-C566-DD05A57D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465522"/>
            <a:ext cx="6250769" cy="376608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4E2C96-4A07-DA70-D6F4-25B9173D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cerca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riguardano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interessi</a:t>
            </a:r>
            <a:r>
              <a:rPr lang="en-US" dirty="0">
                <a:solidFill>
                  <a:schemeClr val="bg1"/>
                </a:solidFill>
              </a:rPr>
              <a:t>, la </a:t>
            </a:r>
            <a:r>
              <a:rPr lang="en-US" dirty="0" err="1">
                <a:solidFill>
                  <a:schemeClr val="bg1"/>
                </a:solidFill>
              </a:rPr>
              <a:t>piattaforma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corsi</a:t>
            </a:r>
            <a:r>
              <a:rPr lang="en-US" dirty="0">
                <a:solidFill>
                  <a:schemeClr val="bg1"/>
                </a:solidFill>
              </a:rPr>
              <a:t> in base a </a:t>
            </a:r>
            <a:r>
              <a:rPr lang="en-US" dirty="0" err="1">
                <a:solidFill>
                  <a:schemeClr val="bg1"/>
                </a:solidFill>
              </a:rPr>
              <a:t>ciò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ha </a:t>
            </a:r>
            <a:r>
              <a:rPr lang="en-US" dirty="0" err="1">
                <a:solidFill>
                  <a:schemeClr val="bg1"/>
                </a:solidFill>
              </a:rPr>
              <a:t>cercato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ricevuta, linea, schermata&#10;&#10;Descrizione generata automaticamente">
            <a:extLst>
              <a:ext uri="{FF2B5EF4-FFF2-40B4-BE49-F238E27FC236}">
                <a16:creationId xmlns:a16="http://schemas.microsoft.com/office/drawing/2014/main" id="{DF76638E-C86B-D313-C860-BAAA0DAA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543657"/>
            <a:ext cx="6250769" cy="36098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4AB037-4258-5F0D-FFBD-3EDEC716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partecipa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lezione</a:t>
            </a:r>
            <a:r>
              <a:rPr lang="en-US" dirty="0">
                <a:solidFill>
                  <a:schemeClr val="bg1"/>
                </a:solidFill>
              </a:rPr>
              <a:t>, la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mostra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lezione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giorno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informazioni</a:t>
            </a:r>
            <a:r>
              <a:rPr lang="en-US" dirty="0">
                <a:solidFill>
                  <a:schemeClr val="bg1"/>
                </a:solidFill>
              </a:rPr>
              <a:t> appropriate, </a:t>
            </a:r>
            <a:r>
              <a:rPr lang="en-US" dirty="0" err="1">
                <a:solidFill>
                  <a:schemeClr val="bg1"/>
                </a:solidFill>
              </a:rPr>
              <a:t>dando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all'utente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un'anteprima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lezione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52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ricevuta, Carattere&#10;&#10;Descrizione generata automaticamente">
            <a:extLst>
              <a:ext uri="{FF2B5EF4-FFF2-40B4-BE49-F238E27FC236}">
                <a16:creationId xmlns:a16="http://schemas.microsoft.com/office/drawing/2014/main" id="{BF67D68B-6353-CDAE-A206-725A8369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520217"/>
            <a:ext cx="6250769" cy="36566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9524D6-4C70-E583-4B0A-D46C95BF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dopo aver </a:t>
            </a:r>
            <a:r>
              <a:rPr lang="en-US" dirty="0" err="1">
                <a:solidFill>
                  <a:schemeClr val="bg1"/>
                </a:solidFill>
              </a:rPr>
              <a:t>svolto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assegnati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procede</a:t>
            </a:r>
            <a:r>
              <a:rPr lang="en-US" dirty="0">
                <a:solidFill>
                  <a:schemeClr val="bg1"/>
                </a:solidFill>
              </a:rPr>
              <a:t> con la </a:t>
            </a:r>
            <a:r>
              <a:rPr lang="en-US" dirty="0" err="1">
                <a:solidFill>
                  <a:schemeClr val="bg1"/>
                </a:solidFill>
              </a:rPr>
              <a:t>consegna</a:t>
            </a:r>
            <a:r>
              <a:rPr lang="en-US" dirty="0">
                <a:solidFill>
                  <a:schemeClr val="bg1"/>
                </a:solidFill>
              </a:rPr>
              <a:t>, la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dettagli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compito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svolgere</a:t>
            </a:r>
            <a:r>
              <a:rPr lang="en-US" dirty="0">
                <a:solidFill>
                  <a:schemeClr val="bg1"/>
                </a:solidFill>
              </a:rPr>
              <a:t>, la data e </a:t>
            </a:r>
            <a:r>
              <a:rPr lang="en-US" dirty="0" err="1">
                <a:solidFill>
                  <a:schemeClr val="bg1"/>
                </a:solidFill>
              </a:rPr>
              <a:t>ora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consegna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l'area</a:t>
            </a:r>
            <a:r>
              <a:rPr lang="en-US" dirty="0">
                <a:solidFill>
                  <a:schemeClr val="bg1"/>
                </a:solidFill>
              </a:rPr>
              <a:t> in cui </a:t>
            </a:r>
            <a:r>
              <a:rPr lang="en-US" dirty="0" err="1">
                <a:solidFill>
                  <a:schemeClr val="bg1"/>
                </a:solidFill>
              </a:rPr>
              <a:t>inserire</a:t>
            </a:r>
            <a:r>
              <a:rPr lang="en-US" dirty="0">
                <a:solidFill>
                  <a:schemeClr val="bg1"/>
                </a:solidFill>
              </a:rPr>
              <a:t> il file da </a:t>
            </a:r>
            <a:r>
              <a:rPr lang="en-US" dirty="0" err="1">
                <a:solidFill>
                  <a:schemeClr val="bg1"/>
                </a:solidFill>
              </a:rPr>
              <a:t>inviare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6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3188F49-5C97-F5DD-1A13-A6E327D7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it-IT" b="1" dirty="0"/>
              <a:t>Idea di Progetto 2</a:t>
            </a:r>
            <a:r>
              <a:rPr lang="it-IT" dirty="0"/>
              <a:t>:</a:t>
            </a:r>
          </a:p>
          <a:p>
            <a:r>
              <a:rPr lang="it-IT" b="1" dirty="0"/>
              <a:t>Descrizione</a:t>
            </a:r>
            <a:r>
              <a:rPr lang="it-IT" dirty="0"/>
              <a:t>: Una piattaforma di apprendimento personalizzata che fornisce agli utenti un percorso educativo, supportato da IA, basato sulle loro preferenze, obiettivi e stile di apprendimento, inseriti al momento della registrazione. L'idea alla base è che l'utente inserisca il suo obiettivo di apprendimento, e la IA crei il percorso di studi adatto al suo raggiungimento.</a:t>
            </a:r>
          </a:p>
        </p:txBody>
      </p:sp>
      <p:pic>
        <p:nvPicPr>
          <p:cNvPr id="8" name="Picture 5" descr="Lampadina su sfondo giallo con cavo e fasci di luce disegnati">
            <a:extLst>
              <a:ext uri="{FF2B5EF4-FFF2-40B4-BE49-F238E27FC236}">
                <a16:creationId xmlns:a16="http://schemas.microsoft.com/office/drawing/2014/main" id="{29FD3A31-3916-344B-4976-2E4DCD4B5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4AAC8A-D63C-2AD9-B91A-E590AFE4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it-IT" sz="2600">
                <a:solidFill>
                  <a:srgbClr val="FFFFFF"/>
                </a:solidFill>
              </a:rPr>
              <a:t>Descrizione Problema Affrontato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5C88EB4-F40D-346F-8EF6-2D70627C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60127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55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F7786272-53AC-1FD7-4DDD-3CFF01BE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793688"/>
            <a:ext cx="6250769" cy="31097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642198-39A2-E479-51A4-D85A744F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home, </a:t>
            </a:r>
            <a:r>
              <a:rPr lang="en-US" dirty="0" err="1">
                <a:solidFill>
                  <a:schemeClr val="bg1"/>
                </a:solidFill>
              </a:rPr>
              <a:t>nella</a:t>
            </a:r>
            <a:r>
              <a:rPr lang="en-US" dirty="0">
                <a:solidFill>
                  <a:schemeClr val="bg1"/>
                </a:solidFill>
              </a:rPr>
              <a:t> quale </a:t>
            </a:r>
            <a:r>
              <a:rPr lang="en-US" dirty="0" err="1">
                <a:solidFill>
                  <a:schemeClr val="bg1"/>
                </a:solidFill>
              </a:rPr>
              <a:t>viene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visualizzata</a:t>
            </a:r>
            <a:r>
              <a:rPr lang="en-US" dirty="0">
                <a:solidFill>
                  <a:schemeClr val="bg1"/>
                </a:solidFill>
              </a:rPr>
              <a:t> la navbar con le </a:t>
            </a:r>
            <a:r>
              <a:rPr lang="en-US" dirty="0" err="1">
                <a:solidFill>
                  <a:schemeClr val="bg1"/>
                </a:solidFill>
              </a:rPr>
              <a:t>varie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opzioni</a:t>
            </a:r>
            <a:r>
              <a:rPr lang="en-US" dirty="0">
                <a:solidFill>
                  <a:schemeClr val="bg1"/>
                </a:solidFill>
              </a:rPr>
              <a:t>, e un campo in cui </a:t>
            </a:r>
            <a:r>
              <a:rPr lang="en-US" dirty="0" err="1">
                <a:solidFill>
                  <a:schemeClr val="bg1"/>
                </a:solidFill>
              </a:rPr>
              <a:t>inserire</a:t>
            </a:r>
            <a:r>
              <a:rPr lang="en-US" dirty="0">
                <a:solidFill>
                  <a:schemeClr val="bg1"/>
                </a:solidFill>
              </a:rPr>
              <a:t> il proprio </a:t>
            </a:r>
            <a:r>
              <a:rPr lang="en-US" dirty="0" err="1">
                <a:solidFill>
                  <a:schemeClr val="bg1"/>
                </a:solidFill>
              </a:rPr>
              <a:t>obiettivo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18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47DE9F2-DB95-681B-D363-10CB49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903076"/>
            <a:ext cx="6250769" cy="28909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D4CB47-E65E-9D3A-F15E-9DB2C0D8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all'utente</a:t>
            </a:r>
            <a:r>
              <a:rPr lang="en-US" dirty="0">
                <a:solidFill>
                  <a:schemeClr val="bg1"/>
                </a:solidFill>
              </a:rPr>
              <a:t> il </a:t>
            </a:r>
            <a:r>
              <a:rPr lang="en-US" dirty="0" err="1">
                <a:solidFill>
                  <a:schemeClr val="bg1"/>
                </a:solidFill>
              </a:rPr>
              <a:t>percorso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creato</a:t>
            </a:r>
            <a:r>
              <a:rPr lang="en-US" dirty="0">
                <a:solidFill>
                  <a:schemeClr val="bg1"/>
                </a:solidFill>
              </a:rPr>
              <a:t> in base </a:t>
            </a:r>
            <a:r>
              <a:rPr lang="en-US" dirty="0" err="1">
                <a:solidFill>
                  <a:schemeClr val="bg1"/>
                </a:solidFill>
              </a:rPr>
              <a:t>all'obiettivo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precedentemente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impostato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dallo</a:t>
            </a:r>
            <a:r>
              <a:rPr lang="en-US" dirty="0">
                <a:solidFill>
                  <a:schemeClr val="bg1"/>
                </a:solidFill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2126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24E8DC1-A5A3-98FE-8ABC-3F3C7BF7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410828"/>
            <a:ext cx="6250769" cy="38754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42CAE470-79B7-A292-E869-DA37638D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150" y="2638425"/>
            <a:ext cx="3363913" cy="341471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L'utente partecipa alle lezione, la pagina mostra la lezione del giorno con informazioni appropriate, dando all'utente un'anteprima della lezione.</a:t>
            </a:r>
          </a:p>
        </p:txBody>
      </p:sp>
    </p:spTree>
    <p:extLst>
      <p:ext uri="{BB962C8B-B14F-4D97-AF65-F5344CB8AC3E}">
        <p14:creationId xmlns:p14="http://schemas.microsoft.com/office/powerpoint/2010/main" val="283141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4D7958F-B86B-F0F7-E230-EE4DC8C8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324880"/>
            <a:ext cx="6250769" cy="40473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F1E088-D7FD-B6C0-2D11-25650CD9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questa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sezione</a:t>
            </a:r>
            <a:r>
              <a:rPr lang="en-US" dirty="0">
                <a:solidFill>
                  <a:schemeClr val="bg1"/>
                </a:solidFill>
              </a:rPr>
              <a:t> il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ritorna</a:t>
            </a:r>
            <a:r>
              <a:rPr lang="en-US" dirty="0">
                <a:solidFill>
                  <a:schemeClr val="bg1"/>
                </a:solidFill>
              </a:rPr>
              <a:t> tutti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piani</a:t>
            </a:r>
            <a:r>
              <a:rPr lang="en-US" dirty="0">
                <a:solidFill>
                  <a:schemeClr val="bg1"/>
                </a:solidFill>
              </a:rPr>
              <a:t> di studio </a:t>
            </a:r>
            <a:r>
              <a:rPr lang="en-US" dirty="0" err="1">
                <a:solidFill>
                  <a:schemeClr val="bg1"/>
                </a:solidFill>
              </a:rPr>
              <a:t>definiti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dalla</a:t>
            </a:r>
            <a:r>
              <a:rPr lang="en-US" dirty="0">
                <a:solidFill>
                  <a:schemeClr val="bg1"/>
                </a:solidFill>
              </a:rPr>
              <a:t> IA del </a:t>
            </a:r>
            <a:r>
              <a:rPr lang="en-US" dirty="0" err="1">
                <a:solidFill>
                  <a:schemeClr val="bg1"/>
                </a:solidFill>
              </a:rPr>
              <a:t>sistema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Quil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l'utente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selezionare</a:t>
            </a:r>
            <a:r>
              <a:rPr lang="en-US" dirty="0">
                <a:solidFill>
                  <a:schemeClr val="bg1"/>
                </a:solidFill>
              </a:rPr>
              <a:t> il </a:t>
            </a:r>
            <a:r>
              <a:rPr lang="en-US" dirty="0" err="1">
                <a:solidFill>
                  <a:schemeClr val="bg1"/>
                </a:solidFill>
              </a:rPr>
              <a:t>suo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obiettivo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accedere</a:t>
            </a:r>
            <a:r>
              <a:rPr lang="en-US" dirty="0">
                <a:solidFill>
                  <a:schemeClr val="bg1"/>
                </a:solidFill>
              </a:rPr>
              <a:t> ai </a:t>
            </a:r>
            <a:r>
              <a:rPr lang="en-US" dirty="0" err="1">
                <a:solidFill>
                  <a:schemeClr val="bg1"/>
                </a:solidFill>
              </a:rPr>
              <a:t>corsi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correlati</a:t>
            </a:r>
            <a:r>
              <a:rPr lang="en-US" dirty="0">
                <a:solidFill>
                  <a:schemeClr val="bg1"/>
                </a:solidFill>
              </a:rPr>
              <a:t> ad </a:t>
            </a:r>
            <a:r>
              <a:rPr lang="en-US" dirty="0" err="1">
                <a:solidFill>
                  <a:schemeClr val="bg1"/>
                </a:solidFill>
              </a:rPr>
              <a:t>esso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57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6078C-A3A2-85F1-F110-028A0BE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it-IT" sz="1900">
                <a:effectLst/>
                <a:latin typeface="Roboto" panose="02000000000000000000" pitchFamily="2" charset="0"/>
              </a:rPr>
              <a:t>paper sketch </a:t>
            </a:r>
            <a:br>
              <a:rPr lang="it-IT" sz="1900"/>
            </a:br>
            <a:r>
              <a:rPr lang="it-IT" sz="1900"/>
              <a:t>e Applicazione della Tecnica del Mago di Oz</a:t>
            </a:r>
          </a:p>
        </p:txBody>
      </p:sp>
      <p:pic>
        <p:nvPicPr>
          <p:cNvPr id="11" name="Picture 4" descr="Punto esclamativo su uno sfondo giallo">
            <a:extLst>
              <a:ext uri="{FF2B5EF4-FFF2-40B4-BE49-F238E27FC236}">
                <a16:creationId xmlns:a16="http://schemas.microsoft.com/office/drawing/2014/main" id="{79650027-7F93-9DDF-0876-934E4D152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374F9-A703-078E-9A31-6CD8D374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it-IT" b="1"/>
              <a:t>Scenario di Utilizzo del Prototipo</a:t>
            </a:r>
            <a:r>
              <a:rPr lang="it-IT"/>
              <a:t>: Utilizziamo la tecnica del "Mago di Oz" per simulare il funzionamento del sistema con un utente. Nello specifico simuleremo una interazione con Sara, la studentessa determinata.</a:t>
            </a:r>
          </a:p>
          <a:p>
            <a:r>
              <a:rPr lang="it-IT"/>
              <a:t>Durante la simulazione con l’utente Sara sono stati coinvolti tutti i task.</a:t>
            </a:r>
          </a:p>
          <a:p>
            <a:r>
              <a:rPr lang="it-IT"/>
              <a:t>Di seguito riportiamo i risultati ottenuti per ciasciun task.</a:t>
            </a:r>
          </a:p>
          <a:p>
            <a:r>
              <a:rPr lang="it-IT" b="1"/>
              <a:t>Collegamento ai paper skecth</a:t>
            </a:r>
            <a:r>
              <a:rPr lang="it-IT"/>
              <a:t>: </a:t>
            </a:r>
            <a:r>
              <a:rPr lang="it-IT">
                <a:hlinkClick r:id="rId3"/>
              </a:rPr>
              <a:t>https://www.figma.com/files/team/1354459273018743848/project/218237616?fuid=1351975558279158164</a:t>
            </a: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1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56F7C50-4E72-FB75-7CC0-375BA5BD5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23249"/>
              </p:ext>
            </p:extLst>
          </p:nvPr>
        </p:nvGraphicFramePr>
        <p:xfrm>
          <a:off x="234176" y="356840"/>
          <a:ext cx="9782444" cy="566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1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15A1D-FC6B-7B82-6CCD-53FE7009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tecnica mago di </a:t>
            </a:r>
            <a:r>
              <a:rPr lang="it-IT" dirty="0" err="1"/>
              <a:t>oz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30ED963-3DC2-35EB-6506-984452E5E3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755A7-B98A-CA05-BD6A-3D84E665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it-IT" sz="2400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65952-32D7-BA43-B378-50097783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it-IT"/>
              <a:t>Il nostro prototipo è stato creato tramite la piattaforma Figma, di seguito il link: </a:t>
            </a:r>
            <a:r>
              <a:rPr lang="it-IT">
                <a:hlinkClick r:id="rId2"/>
              </a:rPr>
              <a:t>https://www.figma.com/files/team/1354459273018743848/project/218237616?fuid=1351975558279158164</a:t>
            </a:r>
            <a:endParaRPr lang="it-IT"/>
          </a:p>
          <a:p>
            <a:r>
              <a:rPr lang="it-IT"/>
              <a:t>Di seguito una </a:t>
            </a:r>
            <a:r>
              <a:rPr lang="it-IT">
                <a:effectLst/>
              </a:rPr>
              <a:t>breve descrizione dei risultati del cognitive </a:t>
            </a:r>
            <a:r>
              <a:rPr lang="it-IT" err="1">
                <a:effectLst/>
              </a:rPr>
              <a:t>walkthrough</a:t>
            </a:r>
            <a:r>
              <a:rPr lang="it-IT">
                <a:effectLst/>
              </a:rPr>
              <a:t>. </a:t>
            </a:r>
            <a:endParaRPr lang="it-IT"/>
          </a:p>
          <a:p>
            <a:endParaRPr lang="it-IT" dirty="0"/>
          </a:p>
        </p:txBody>
      </p:sp>
      <p:pic>
        <p:nvPicPr>
          <p:cNvPr id="5" name="Picture 4" descr="Punto esclamativo su uno sfondo giallo">
            <a:extLst>
              <a:ext uri="{FF2B5EF4-FFF2-40B4-BE49-F238E27FC236}">
                <a16:creationId xmlns:a16="http://schemas.microsoft.com/office/drawing/2014/main" id="{EDC16EEE-E9A4-C8E6-ED30-450A78F69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2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7F460BB-FB87-45F2-BD48-0F23BCD2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Tavolo con stetoscopio e tastiera di computer">
            <a:extLst>
              <a:ext uri="{FF2B5EF4-FFF2-40B4-BE49-F238E27FC236}">
                <a16:creationId xmlns:a16="http://schemas.microsoft.com/office/drawing/2014/main" id="{2E941C0B-F5F2-1997-4F88-BBC5CBC2B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3D1C99-05F6-69B6-F945-31513E56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8" y="2834640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Cognitive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walkthrough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03634-A34E-5073-DC71-D1C138A8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973600"/>
            <a:ext cx="3374136" cy="492428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ogni task, ci chiediamo se: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L'azione corretta sarà sufficientemente evidente per l'utente?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L'utente noterà che è disponibile l'azione corretta?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L'utente assocerà correttamente la risposta dell'azione?</a:t>
            </a:r>
          </a:p>
        </p:txBody>
      </p:sp>
    </p:spTree>
    <p:extLst>
      <p:ext uri="{BB962C8B-B14F-4D97-AF65-F5344CB8AC3E}">
        <p14:creationId xmlns:p14="http://schemas.microsoft.com/office/powerpoint/2010/main" val="129768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5B09-6801-6950-DE85-CBC4225F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171" y="462887"/>
            <a:ext cx="7729728" cy="1188720"/>
          </a:xfrm>
        </p:spPr>
        <p:txBody>
          <a:bodyPr/>
          <a:lstStyle/>
          <a:p>
            <a:r>
              <a:rPr lang="it-IT" dirty="0"/>
              <a:t>Risultati Cognitive </a:t>
            </a:r>
            <a:r>
              <a:rPr lang="it-IT" dirty="0" err="1">
                <a:solidFill>
                  <a:srgbClr val="1C1E23"/>
                </a:solidFill>
                <a:effectLst/>
              </a:rPr>
              <a:t>walkthrough</a:t>
            </a:r>
            <a:r>
              <a:rPr lang="it-IT" dirty="0"/>
              <a:t> 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3ABA0D9-F8F6-8296-024B-BFB6ABA3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670935"/>
              </p:ext>
            </p:extLst>
          </p:nvPr>
        </p:nvGraphicFramePr>
        <p:xfrm>
          <a:off x="1784196" y="1787236"/>
          <a:ext cx="8648277" cy="460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0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19BF93-44EA-0AAC-4BFF-7C133D9E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Analisi di contesto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E04EE56-E192-6EFC-81B2-FD9104739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9537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04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670D2-D812-EC4E-0459-167ABBFE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0584"/>
            <a:ext cx="7729728" cy="11887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1C1E23"/>
                </a:solidFill>
                <a:effectLst/>
              </a:rPr>
              <a:t>elenco delle modifiche da apportare per l'implementazione </a:t>
            </a:r>
            <a:endParaRPr lang="it-IT" dirty="0"/>
          </a:p>
        </p:txBody>
      </p:sp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08999E90-7098-41A5-6315-9ABCA88596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51102" y="1750741"/>
          <a:ext cx="8109762" cy="501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06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8E885-12B1-0344-D897-8868B2D5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3200" b="1" dirty="0"/>
              <a:t>Grazie per l’attenzione!</a:t>
            </a:r>
          </a:p>
          <a:p>
            <a:pPr marL="0" indent="0" algn="ctr">
              <a:buNone/>
            </a:pPr>
            <a:r>
              <a:rPr lang="it-IT" sz="2000" dirty="0"/>
              <a:t>Palomba Daniele , Vetrale Filippo</a:t>
            </a:r>
          </a:p>
          <a:p>
            <a:pPr marL="0" indent="0" algn="ctr">
              <a:buNone/>
            </a:pPr>
            <a:endParaRPr lang="it-IT" sz="2000" dirty="0"/>
          </a:p>
          <a:p>
            <a:pPr marL="0" indent="0" algn="ctr">
              <a:buNone/>
            </a:pPr>
            <a:endParaRPr lang="it-IT" sz="2000" dirty="0"/>
          </a:p>
          <a:p>
            <a:pPr marL="0" indent="0" algn="ctr">
              <a:buNone/>
            </a:pPr>
            <a:endParaRPr lang="it-IT" sz="2000" dirty="0"/>
          </a:p>
          <a:p>
            <a:pPr marL="0" indent="0" algn="ctr">
              <a:buNone/>
            </a:pPr>
            <a:endParaRPr lang="it-IT" sz="2000" dirty="0"/>
          </a:p>
          <a:p>
            <a:pPr marL="0" indent="0" algn="ctr">
              <a:buNone/>
            </a:pPr>
            <a:r>
              <a:rPr lang="it-IT" sz="2000" dirty="0"/>
              <a:t>Repository:  </a:t>
            </a:r>
            <a:r>
              <a:rPr lang="it-IT" sz="2000" dirty="0">
                <a:hlinkClick r:id="rId2"/>
              </a:rPr>
              <a:t>https://github.com/danielepalomba/HCI-Project-GRUPPO4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7573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Segnaposto contenuto 15">
            <a:extLst>
              <a:ext uri="{FF2B5EF4-FFF2-40B4-BE49-F238E27FC236}">
                <a16:creationId xmlns:a16="http://schemas.microsoft.com/office/drawing/2014/main" id="{CF55F668-A19C-7F87-BC1A-7163B571D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49716"/>
              </p:ext>
            </p:extLst>
          </p:nvPr>
        </p:nvGraphicFramePr>
        <p:xfrm>
          <a:off x="1153126" y="804334"/>
          <a:ext cx="9885748" cy="5249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42874">
                  <a:extLst>
                    <a:ext uri="{9D8B030D-6E8A-4147-A177-3AD203B41FA5}">
                      <a16:colId xmlns:a16="http://schemas.microsoft.com/office/drawing/2014/main" val="4121952673"/>
                    </a:ext>
                  </a:extLst>
                </a:gridCol>
                <a:gridCol w="4942874">
                  <a:extLst>
                    <a:ext uri="{9D8B030D-6E8A-4147-A177-3AD203B41FA5}">
                      <a16:colId xmlns:a16="http://schemas.microsoft.com/office/drawing/2014/main" val="2586607981"/>
                    </a:ext>
                  </a:extLst>
                </a:gridCol>
              </a:tblGrid>
              <a:tr h="400373">
                <a:tc>
                  <a:txBody>
                    <a:bodyPr/>
                    <a:lstStyle/>
                    <a:p>
                      <a:pPr algn="ctr"/>
                      <a:r>
                        <a:rPr lang="it-IT" sz="1900"/>
                        <a:t>Domanda</a:t>
                      </a:r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/>
                        <a:t>Risposte comuni</a:t>
                      </a:r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2701281315"/>
                  </a:ext>
                </a:extLst>
              </a:tr>
              <a:tr h="771089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Puoi raccontarci un po' della tua esperienza con l'apprendimento online o con i corsi formativi gratuiti?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Molti utenti hanno esperienza con piattaforme come </a:t>
                      </a:r>
                      <a:r>
                        <a:rPr lang="it-IT" sz="15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Coursera</a:t>
                      </a:r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5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Khan Academy, ma cercano qualcosa di più accessibile e personalizzato.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1633521223"/>
                  </a:ext>
                </a:extLst>
              </a:tr>
              <a:tr h="993518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 mai utilizzato altri siti web o piattaforme per accedere a corsi formativi gratuiti? Se sì, quali sono e cosa ne pensi?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Siti web utilizzati includono </a:t>
                      </a:r>
                      <a:r>
                        <a:rPr lang="it-IT" sz="15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Coursera</a:t>
                      </a:r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5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Khan Academy, </a:t>
                      </a:r>
                      <a:r>
                        <a:rPr lang="it-IT" sz="15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Udemy</a:t>
                      </a:r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apprezzano la varietà di corsi ma segnalano limitazioni nell'accesso gratuito ai materiali premium.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2692569998"/>
                  </a:ext>
                </a:extLst>
              </a:tr>
              <a:tr h="771089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 mai avuto difficoltà nell'accedere a corsi formativi gratuiti online? Se sì, quali sono state le principali sfide?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Sfide principali includono difficoltà nel trovare corsi di qualità, mancanza di certificazioni gratuite, e limitazioni nei contenuti gratuiti.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3665164053"/>
                  </a:ext>
                </a:extLst>
              </a:tr>
              <a:tr h="771089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Cosa ti è piaciuto di più nei corsi formativi gratuiti a cui hai partecipato in passato? Cosa, invece, avresti preferito migliorare?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Piaciuto: flessibilità, accessibilità, varietà di argomenti. Migliorare: maggiore interattività, feedback immediato, supporto personalizzato.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2517569284"/>
                  </a:ext>
                </a:extLst>
              </a:tr>
              <a:tr h="771089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Cosa ti spinge a cercare corsi formativi gratuiti anziché pagare per corsi a pagamento?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Limitazioni finanziarie, desiderio di auto-miglioramento senza impegno economico, curiosità e interesse personale.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2999684366"/>
                  </a:ext>
                </a:extLst>
              </a:tr>
              <a:tr h="771089"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Cosa vorresti vedere in un design di un sito web per corsi formativi gratuiti che ti incoraggerebbe a utilizzarlo regolarmente?</a:t>
                      </a:r>
                      <a:endParaRPr lang="it-IT" sz="1500"/>
                    </a:p>
                  </a:txBody>
                  <a:tcPr marL="74143" marR="74143" marT="37072" marB="37072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Facilità d'uso, navigazione intuitiva, accesso rapido ai corsi, supporto comunitario, opzioni di certificazione gratuita.</a:t>
                      </a:r>
                      <a:endParaRPr lang="it-IT" sz="1500"/>
                    </a:p>
                  </a:txBody>
                  <a:tcPr marL="74143" marR="74143" marT="37072" marB="37072"/>
                </a:tc>
                <a:extLst>
                  <a:ext uri="{0D108BD9-81ED-4DB2-BD59-A6C34878D82A}">
                    <a16:rowId xmlns:a16="http://schemas.microsoft.com/office/drawing/2014/main" val="52104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5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15">
            <a:extLst>
              <a:ext uri="{FF2B5EF4-FFF2-40B4-BE49-F238E27FC236}">
                <a16:creationId xmlns:a16="http://schemas.microsoft.com/office/drawing/2014/main" id="{778F61AD-E234-DE69-ACA4-800A4ABF0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317855"/>
              </p:ext>
            </p:extLst>
          </p:nvPr>
        </p:nvGraphicFramePr>
        <p:xfrm>
          <a:off x="804334" y="1150938"/>
          <a:ext cx="10583333" cy="4556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5308">
                  <a:extLst>
                    <a:ext uri="{9D8B030D-6E8A-4147-A177-3AD203B41FA5}">
                      <a16:colId xmlns:a16="http://schemas.microsoft.com/office/drawing/2014/main" val="4121952673"/>
                    </a:ext>
                  </a:extLst>
                </a:gridCol>
                <a:gridCol w="5288025">
                  <a:extLst>
                    <a:ext uri="{9D8B030D-6E8A-4147-A177-3AD203B41FA5}">
                      <a16:colId xmlns:a16="http://schemas.microsoft.com/office/drawing/2014/main" val="258660798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it-IT" sz="2100"/>
                        <a:t>Domanda</a:t>
                      </a:r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/>
                        <a:t>Risposte comuni</a:t>
                      </a:r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270128131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Puoi descriverci un esempio di come utilizzeresti un sito web per corsi formativi gratuiti per raggiungere un obiettivo di apprendimento specifico?</a:t>
                      </a:r>
                      <a:endParaRPr lang="it-IT" sz="1600"/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Utilizzo per prepararsi a un nuovo lavoro, migliorare competenze esistenti, apprendere nuove competenze per hobby o interesse personale.</a:t>
                      </a:r>
                      <a:endParaRPr lang="it-IT" sz="1600"/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163352122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 sono le attività che svolgi di solito quando cerchi di accedere a corsi formativi gratuiti online?</a:t>
                      </a:r>
                      <a:endParaRPr lang="it-IT" sz="1600"/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Navigazione su vari siti web, lettura di recensioni, verifica delle certificazioni disponibili, iscrizione e partecipazione ai corsi.</a:t>
                      </a:r>
                      <a:endParaRPr lang="it-IT" sz="1600"/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2692569998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Cosa consideri essenziale ottenere da un corso formativo gratuito per considerarlo utile per te?</a:t>
                      </a:r>
                      <a:endParaRPr lang="it-IT" sz="1600"/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Contenuti di alta qualità, possibilità di certificazione, interattività, supporto da parte degli istruttori o della community.</a:t>
                      </a:r>
                      <a:endParaRPr lang="it-IT" sz="1600"/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366516405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C'è qualcosa che pensi dovremmo assolutamente includere nel nostro sito web per rendere l'esperienza di apprendimento migliore per gli utenti come te?</a:t>
                      </a:r>
                      <a:endParaRPr lang="it-IT" sz="1600"/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Maggiore interattività, supporto da parte di tutor, accesso a materiali aggiuntivi.</a:t>
                      </a:r>
                      <a:endParaRPr lang="it-IT" sz="1600"/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251756928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sono eventuali preoccupazioni o suggerimenti che vorresti condividere con noi riguardo al nostro progetto di creare un sito web per corsi formativi gratuiti?</a:t>
                      </a:r>
                      <a:endParaRPr lang="it-IT" sz="1600"/>
                    </a:p>
                  </a:txBody>
                  <a:tcPr marL="79375" marR="79375" marT="39687" marB="39687"/>
                </a:tc>
                <a:tc>
                  <a:txBody>
                    <a:bodyPr/>
                    <a:lstStyle/>
                    <a:p>
                      <a:r>
                        <a:rPr lang="it-IT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Assicurarsi che i corsi siano aggiornati e di qualità, mantenere il sito accessibile e facile da navigare, offrire opzioni di certificazione gratuite.</a:t>
                      </a:r>
                      <a:endParaRPr lang="it-IT" sz="1600"/>
                    </a:p>
                  </a:txBody>
                  <a:tcPr marL="79375" marR="79375" marT="39687" marB="39687"/>
                </a:tc>
                <a:extLst>
                  <a:ext uri="{0D108BD9-81ED-4DB2-BD59-A6C34878D82A}">
                    <a16:rowId xmlns:a16="http://schemas.microsoft.com/office/drawing/2014/main" val="299968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70DA6-5FB6-C759-6E89-6A563CA8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</a:t>
            </a:r>
            <a:r>
              <a:rPr lang="it-IT" dirty="0" err="1"/>
              <a:t>personas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1C2F944-5C0E-7441-C2D5-80C9F4DF2F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5962" y="2430966"/>
          <a:ext cx="10020076" cy="335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6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C1A39-8BDB-D679-69D5-61B15537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it-IT"/>
              <a:t>Sara 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6D880F-6ADA-39AA-EEDB-7F902F173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20956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5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AF6BF-96D2-6132-E35B-35493AA6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it-IT" sz="2400" b="0" i="0" u="none" strike="noStrike">
                <a:effectLst/>
                <a:latin typeface="-webkit-standard"/>
              </a:rPr>
              <a:t>Requisiti Derivati per il Sistema da Progettare</a:t>
            </a:r>
            <a:endParaRPr lang="it-IT" sz="24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24CF3-35B5-0DBB-DAC3-40F0B5ED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 b="1"/>
              <a:t>Accessibilità Finanziaria:</a:t>
            </a:r>
            <a:r>
              <a:rPr lang="it-IT" sz="1300"/>
              <a:t> Tutti i corsi offerti devono essere gratuiti, con opzioni di certificazione accessibili senza costi aggiuntivi.</a:t>
            </a:r>
          </a:p>
          <a:p>
            <a:pPr>
              <a:lnSpc>
                <a:spcPct val="90000"/>
              </a:lnSpc>
            </a:pPr>
            <a:r>
              <a:rPr lang="it-IT" sz="1300" b="1"/>
              <a:t>Qualità dei Contenuti:</a:t>
            </a:r>
            <a:r>
              <a:rPr lang="it-IT" sz="1300"/>
              <a:t> I corsi devono essere creati e curati da esperti del settore, con materiali di supporto di alta qualità.</a:t>
            </a:r>
          </a:p>
          <a:p>
            <a:pPr>
              <a:lnSpc>
                <a:spcPct val="90000"/>
              </a:lnSpc>
            </a:pPr>
            <a:r>
              <a:rPr lang="it-IT" sz="1300" b="1"/>
              <a:t>Navigazione Intuitiva:</a:t>
            </a:r>
            <a:r>
              <a:rPr lang="it-IT" sz="1300"/>
              <a:t> Il design del sito deve essere user-friendly, con una navigazione semplice e intuitiva che permetta agli utenti di trovare rapidamente i corsi di loro interesse.</a:t>
            </a:r>
          </a:p>
          <a:p>
            <a:pPr>
              <a:lnSpc>
                <a:spcPct val="90000"/>
              </a:lnSpc>
            </a:pPr>
            <a:r>
              <a:rPr lang="it-IT" sz="1300" b="1"/>
              <a:t>Inclusività e Diversità:</a:t>
            </a:r>
            <a:r>
              <a:rPr lang="it-IT" sz="1300"/>
              <a:t> Offrire corsi in diverse lingue e su una vasta gamma di argomenti per coprire gli interessi e le necessità di una comunità eterogenea.</a:t>
            </a:r>
          </a:p>
          <a:p>
            <a:pPr>
              <a:lnSpc>
                <a:spcPct val="90000"/>
              </a:lnSpc>
            </a:pPr>
            <a:r>
              <a:rPr lang="it-IT" sz="1300" b="1"/>
              <a:t>Aggiornamento Costante:</a:t>
            </a:r>
            <a:r>
              <a:rPr lang="it-IT" sz="1300"/>
              <a:t> Mantenere i corsi aggiornati con le ultime conoscenze e trend nel campo specifico, offrendo nuovi contenuti regolarmente.</a:t>
            </a:r>
          </a:p>
          <a:p>
            <a:pPr>
              <a:lnSpc>
                <a:spcPct val="90000"/>
              </a:lnSpc>
            </a:pPr>
            <a:r>
              <a:rPr lang="it-IT" sz="1300" b="1"/>
              <a:t>Feedback Continuo:</a:t>
            </a:r>
            <a:r>
              <a:rPr lang="it-IT" sz="1300"/>
              <a:t> Implementare un sistema di feedback continuo per raccogliere le opinioni degli utenti e migliorare costantemente l'esperienza formativa.</a:t>
            </a:r>
          </a:p>
        </p:txBody>
      </p:sp>
      <p:pic>
        <p:nvPicPr>
          <p:cNvPr id="7" name="Picture 4" descr="Grande gruppo di paracadutisti a mezz'aria">
            <a:extLst>
              <a:ext uri="{FF2B5EF4-FFF2-40B4-BE49-F238E27FC236}">
                <a16:creationId xmlns:a16="http://schemas.microsoft.com/office/drawing/2014/main" id="{3D8BDE37-01A0-21FD-A4B6-7C43CDA5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3" r="26836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C1768A-A79E-B1BE-F3D9-8280E8C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it-IT" dirty="0"/>
              <a:t>Analisi comparativa 1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390E122-8451-1A04-9E05-8E416258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809143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89505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230</TotalTime>
  <Words>2827</Words>
  <Application>Microsoft Office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Gill Sans MT</vt:lpstr>
      <vt:lpstr>Roboto</vt:lpstr>
      <vt:lpstr>-webkit-standard</vt:lpstr>
      <vt:lpstr>Pacco</vt:lpstr>
      <vt:lpstr>Progetto hci: Edusphere</vt:lpstr>
      <vt:lpstr>Descrizione Problema Affrontato</vt:lpstr>
      <vt:lpstr>Analisi di contesto</vt:lpstr>
      <vt:lpstr>Presentazione standard di PowerPoint</vt:lpstr>
      <vt:lpstr>Presentazione standard di PowerPoint</vt:lpstr>
      <vt:lpstr>Descrizione personas</vt:lpstr>
      <vt:lpstr>Sara </vt:lpstr>
      <vt:lpstr>Requisiti Derivati per il Sistema da Progettare</vt:lpstr>
      <vt:lpstr>Analisi comparativa 1</vt:lpstr>
      <vt:lpstr>Presentazione standard di PowerPoint</vt:lpstr>
      <vt:lpstr>Analisi comparativa 2</vt:lpstr>
      <vt:lpstr>Presentazione standard di PowerPoint</vt:lpstr>
      <vt:lpstr>Caso d’uso significativo</vt:lpstr>
      <vt:lpstr>Idee iniziali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paper sketch  e Applicazione della Tecnica del Mago di Oz</vt:lpstr>
      <vt:lpstr>Presentazione standard di PowerPoint</vt:lpstr>
      <vt:lpstr>Risultati tecnica mago di oz</vt:lpstr>
      <vt:lpstr>Prototipo</vt:lpstr>
      <vt:lpstr>Cognitive walkthrough </vt:lpstr>
      <vt:lpstr>Risultati Cognitive walkthrough  </vt:lpstr>
      <vt:lpstr>elenco delle modifiche da apportare per l'implementazione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VETRALE</dc:creator>
  <cp:lastModifiedBy>DANIELE PALOMBA</cp:lastModifiedBy>
  <cp:revision>23</cp:revision>
  <dcterms:created xsi:type="dcterms:W3CDTF">2024-07-01T14:43:30Z</dcterms:created>
  <dcterms:modified xsi:type="dcterms:W3CDTF">2024-07-16T11:00:46Z</dcterms:modified>
</cp:coreProperties>
</file>