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f51a219d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f51a219d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f51a219d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f51a219d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f51a219d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f51a219d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f51a219d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f51a219d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f4fed24fb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f4fed24fb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f4fed24fb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f4fed24fb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f4fed24fb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f4fed24fb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f4fed24fb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f4fed24fb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f4fed24fb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f4fed24fb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f4fed24fb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f4fed24fb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f51a219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f51a219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f51a219d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f51a219d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0" y="16350"/>
            <a:ext cx="91440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226AA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7498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VoIP UserAgent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1683425"/>
            <a:ext cx="45243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SIP UserAgent written in Java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Maven Project - JavaFX 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4800" y="749825"/>
            <a:ext cx="1908600" cy="19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1F1F4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2456088" y="199625"/>
            <a:ext cx="4110900" cy="5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226AA4"/>
                </a:solidFill>
              </a:rPr>
              <a:t>Socket Timeout Exception</a:t>
            </a:r>
            <a:endParaRPr b="1" sz="2400">
              <a:solidFill>
                <a:srgbClr val="226AA4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75" y="849925"/>
            <a:ext cx="8185243" cy="403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950" y="3007350"/>
            <a:ext cx="4344924" cy="2076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40000" dist="19050">
              <a:srgbClr val="E1F1F4">
                <a:alpha val="18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1F1F4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226063" y="315725"/>
            <a:ext cx="2808000" cy="54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226AA4"/>
                </a:solidFill>
              </a:rPr>
              <a:t>RTP Packet Class</a:t>
            </a:r>
            <a:endParaRPr b="1">
              <a:solidFill>
                <a:srgbClr val="226AA4"/>
              </a:solidFill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225" y="0"/>
            <a:ext cx="433885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450" y="1792538"/>
            <a:ext cx="294322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1F1F4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0" y="16350"/>
            <a:ext cx="43575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226AA4"/>
                </a:solidFill>
              </a:rPr>
              <a:t>AudioThread Class - Send Spoiled Audio</a:t>
            </a:r>
            <a:endParaRPr b="1">
              <a:solidFill>
                <a:srgbClr val="226AA4"/>
              </a:solidFill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38" y="987950"/>
            <a:ext cx="8791525" cy="370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66108"/>
            <a:ext cx="3459125" cy="2577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4875" y="0"/>
            <a:ext cx="3459125" cy="2577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4875" y="2567529"/>
            <a:ext cx="3459125" cy="2575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3459131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>
            <p:ph idx="4294967295" type="title"/>
          </p:nvPr>
        </p:nvSpPr>
        <p:spPr>
          <a:xfrm>
            <a:off x="3547800" y="2112000"/>
            <a:ext cx="2048400" cy="91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226AA4"/>
                </a:solidFill>
              </a:rPr>
              <a:t>GUI</a:t>
            </a:r>
            <a:endParaRPr b="1">
              <a:solidFill>
                <a:srgbClr val="226AA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239575" y="379850"/>
            <a:ext cx="2808000" cy="4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SIP Session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788" y="845450"/>
            <a:ext cx="4898068" cy="39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128125" y="1054675"/>
            <a:ext cx="3030900" cy="3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Richieste SIP</a:t>
            </a:r>
            <a:endParaRPr b="1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it"/>
              <a:t>INVITE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/>
              <a:t>utilizzato per iniziare una sessione VoIP con l’altra parte (il chiamato)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/>
              <a:t>può includere descrizione del media tramite SDP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/>
              <a:t>ACK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/>
              <a:t>conferma la ricezione di una risposta definitiva ad una precedente richiesta di INVITE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/>
              <a:t>BYE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/>
              <a:t>abbatte una connessione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98250" y="16350"/>
            <a:ext cx="33399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SIP - Use Case Diagram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839198" cy="4213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26AA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98250" y="16350"/>
            <a:ext cx="2652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SIP - Class Diagram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12" y="977100"/>
            <a:ext cx="8821975" cy="369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0" y="16350"/>
            <a:ext cx="91440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RTP - Class Diagram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475" y="751125"/>
            <a:ext cx="5903060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1F1F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500" y="204237"/>
            <a:ext cx="6563200" cy="4735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 rot="-5400000">
            <a:off x="-989550" y="2357400"/>
            <a:ext cx="30249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it" sz="2400">
                <a:solidFill>
                  <a:srgbClr val="226AA4"/>
                </a:solidFill>
                <a:latin typeface="Roboto"/>
                <a:ea typeface="Roboto"/>
                <a:cs typeface="Roboto"/>
                <a:sym typeface="Roboto"/>
              </a:rPr>
              <a:t>INVITE   REQUEST</a:t>
            </a:r>
            <a:endParaRPr b="1" sz="2400">
              <a:solidFill>
                <a:srgbClr val="226AA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1F1F4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1750"/>
            <a:ext cx="8839201" cy="3679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1F1F4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 rot="5400000">
            <a:off x="6958550" y="2512350"/>
            <a:ext cx="33348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226AA4"/>
                </a:solidFill>
                <a:latin typeface="Roboto"/>
                <a:ea typeface="Roboto"/>
                <a:cs typeface="Roboto"/>
                <a:sym typeface="Roboto"/>
              </a:rPr>
              <a:t>RECEIVE  RESPONSE</a:t>
            </a:r>
            <a:endParaRPr b="1" sz="2400">
              <a:solidFill>
                <a:srgbClr val="226AA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075" y="100825"/>
            <a:ext cx="6415299" cy="49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1F1F4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57413"/>
            <a:ext cx="8839199" cy="442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