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057410-6B51-49C9-A535-04590228A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310AC97-CBFB-4899-8745-AACEC5964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18B4BD-CFB9-466A-825A-227484D7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F2B7-B6D8-4B90-97AC-8D684E1D6302}" type="datetimeFigureOut">
              <a:rPr lang="it-IT" smtClean="0"/>
              <a:t>04/10/2019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173D4F-D7CA-4258-8FAA-8D540735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B64FD1-C825-4C67-9B5B-7AAF3DF1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9CE5-8604-410B-955F-4E86D64BD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585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D04797-58AE-4160-A96B-DAB9C445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201997-7823-46C8-AA94-44FA8F730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6E44A1-B12B-43E1-98EA-B8D8648C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F2B7-B6D8-4B90-97AC-8D684E1D6302}" type="datetimeFigureOut">
              <a:rPr lang="it-IT" smtClean="0"/>
              <a:t>04/10/2019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A25C9F-84B3-4D54-8C61-631A473E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A773A7-D1C6-4858-8FF0-56259DEB3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9CE5-8604-410B-955F-4E86D64BD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839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B895CD3-9081-48DE-ACEA-E4E6943C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C019EF4-42F1-4D31-95EE-9175911DA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9A0464-D48B-47A5-BEDB-56EA4A2E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F2B7-B6D8-4B90-97AC-8D684E1D6302}" type="datetimeFigureOut">
              <a:rPr lang="it-IT" smtClean="0"/>
              <a:t>04/10/2019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F52ACC-C72B-4ADC-A6E7-122B2393E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9E9E3A-A5D3-4D22-BB66-3D4D0818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9CE5-8604-410B-955F-4E86D64BD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016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DDE391-15AD-41C2-B9BD-847FC88B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CF7815-3A36-4BC6-B406-98E8C5B1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A34B04-9D18-499F-AD5D-8C132212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F2B7-B6D8-4B90-97AC-8D684E1D6302}" type="datetimeFigureOut">
              <a:rPr lang="it-IT" smtClean="0"/>
              <a:t>04/10/2019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4CBD20-9A94-4332-8E65-C356F032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3227E2-0E8B-44A0-8EAD-0D0A0636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9CE5-8604-410B-955F-4E86D64BD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792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C28863-CE5C-497A-BA7E-DE930B52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C7A35B-4227-4A02-BE21-373C4383C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06BFD9-6421-49FD-BFD9-36B66064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F2B7-B6D8-4B90-97AC-8D684E1D6302}" type="datetimeFigureOut">
              <a:rPr lang="it-IT" smtClean="0"/>
              <a:t>04/10/2019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7EDF35-116B-4C06-A12A-04D3E4DF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2D3F7-F8A5-4879-999B-EA386645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9CE5-8604-410B-955F-4E86D64BD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76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923A42-D6F2-479E-BE79-FC4D6265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9BA316-3585-4CC1-9073-71B751AE7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B1EB86-8D7E-46E3-AC93-C289D64E4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5F3346-044D-4B2F-B8DA-24F8713B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F2B7-B6D8-4B90-97AC-8D684E1D6302}" type="datetimeFigureOut">
              <a:rPr lang="it-IT" smtClean="0"/>
              <a:t>04/10/2019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65128CF-89C5-4E4E-993F-01FEDACA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39740F-EC84-4022-800F-41FC76B6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9CE5-8604-410B-955F-4E86D64BD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971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13CF89-98B8-4103-8383-AE740C135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AA30CA-5F94-4873-9F3F-FFCF01103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C9E2E4F-4E58-47C8-AD27-BDC2F5D18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79DEF0D-300F-486E-A5DE-C0B64F987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839E2E8-12B7-4E67-8200-B9BA2D5F8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341709F-4902-4478-BEA8-67880ED6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F2B7-B6D8-4B90-97AC-8D684E1D6302}" type="datetimeFigureOut">
              <a:rPr lang="it-IT" smtClean="0"/>
              <a:t>04/10/2019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F9EB0D-64AA-49C6-AF12-89A04CDE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D1CAA99-5B54-498E-8B0B-1A1DD348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9CE5-8604-410B-955F-4E86D64BD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46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4AF7C-0A55-4227-ACE9-7C6AA22C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607A584-983C-48EE-BEE1-0663F517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F2B7-B6D8-4B90-97AC-8D684E1D6302}" type="datetimeFigureOut">
              <a:rPr lang="it-IT" smtClean="0"/>
              <a:t>04/10/2019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B315C91-C3DC-4D4A-A5D2-309FC098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956B8F-8F8E-4844-859E-ADF3BD8F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9CE5-8604-410B-955F-4E86D64BD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979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2B88EEB-6E85-4C72-BACE-C343C7CD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F2B7-B6D8-4B90-97AC-8D684E1D6302}" type="datetimeFigureOut">
              <a:rPr lang="it-IT" smtClean="0"/>
              <a:t>04/10/2019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98A0B07-F106-4BA6-917A-868B914F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EA6AE7-BAAE-49B0-B94C-3325B8F9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9CE5-8604-410B-955F-4E86D64BD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770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8190CA-64A5-4EEF-A4F0-6F4BDDD5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7CDB6E-E9B9-4592-9509-9BE171ED5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214765-0576-47E9-8A25-EDD5CE6A2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5C0AE4-5103-434B-9582-65C4F69D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F2B7-B6D8-4B90-97AC-8D684E1D6302}" type="datetimeFigureOut">
              <a:rPr lang="it-IT" smtClean="0"/>
              <a:t>04/10/2019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96849E-E894-4AB3-9C6B-911E701B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C47090-656E-4D8D-BBF2-5F0E0B2B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9CE5-8604-410B-955F-4E86D64BD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33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01F07F-C55C-4F8F-B15A-8CF871DDD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48C2CBA-05B2-4BAE-94ED-DE12AA038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306E721-00ED-4F6D-BCE2-56AF280AC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1959F1A-765B-4EF8-AF6B-AB3BE594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F2B7-B6D8-4B90-97AC-8D684E1D6302}" type="datetimeFigureOut">
              <a:rPr lang="it-IT" smtClean="0"/>
              <a:t>04/10/2019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21AB65-5570-49C4-9593-50966A39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6ED4CE8-00E2-4FC8-9864-566736EE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9CE5-8604-410B-955F-4E86D64BD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799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081AE38-85C1-4B92-81C3-C268DDC3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F797B7-EDE0-42C7-B925-E597724C1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BDFAD8-F309-4190-BB64-BDD689241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8F2B7-B6D8-4B90-97AC-8D684E1D6302}" type="datetimeFigureOut">
              <a:rPr lang="it-IT" smtClean="0"/>
              <a:t>04/10/2019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A7F968-786E-4B15-B5D2-12C6A4595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2AC45F-85FD-4E7F-ABF8-9A78C05FC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99CE5-8604-410B-955F-4E86D64BD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724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34A1217-67FB-4814-81FA-AAE4E1BF9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4" y="715908"/>
            <a:ext cx="5887473" cy="5174536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3521D33-04EA-441C-B23A-D6419C29F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534" y="715908"/>
            <a:ext cx="5910470" cy="516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940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</dc:creator>
  <cp:lastModifiedBy>Daniele</cp:lastModifiedBy>
  <cp:revision>1</cp:revision>
  <dcterms:created xsi:type="dcterms:W3CDTF">2019-10-04T15:16:34Z</dcterms:created>
  <dcterms:modified xsi:type="dcterms:W3CDTF">2019-10-04T15:18:04Z</dcterms:modified>
</cp:coreProperties>
</file>