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8876D-C296-4834-AD73-EB89E894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ABAED3-A1B9-42E4-87A1-8F057ACF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B96A6-A9ED-47D0-B266-17AA8EFB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4CC6C-2C69-430E-AE21-28700442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4DD6BF-DF26-4025-98FC-1C3D6B4D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9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DBC7C-49A0-46E4-BB69-C6562C94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5D2584-B654-45B5-9DBE-F4D3BFFE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FC042B-61BF-45C3-9CE7-B3453987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F087E-A796-4E30-AECC-8C51835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C11991-1386-4E2D-926D-34F05704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0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3A6480-99A0-453F-9788-04BC00BD7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C2151C-98DF-4359-BEDD-046040A2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DE129-3F39-414F-BDBB-F01B6A26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16891-0A31-4415-BEFA-4ED9CA2E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00D0E-0746-4CF3-B3B7-00A30499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CAC22-F5B0-4361-A517-A847805A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8BD1E8-9DF4-475E-9055-5D53D65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0380D-29C3-4B94-9846-E107C829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123C98-2C47-4901-A6D4-3E02ED99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CF373D-DE4D-4ED7-A283-57ED916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5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61521-7C8C-48D6-B57D-46E97D47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86A3A-C867-4B71-9756-D0ACD0A0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E15212-8E8C-440D-9BA2-C2485EB9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60C12-2E2C-4181-8040-B5065F1A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AA290-E4FF-4BE8-81E7-C3D822EB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84F2-7501-4D2A-96D6-C5A81610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97E6B0-98F1-45BC-A864-81A0D33F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91FE0F-7BB5-41C6-BC26-50C4B68A8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327E38-A8FD-4B78-BD2B-E45EAA2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D2BC91-ED8F-4ED8-8F38-2F263E73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07B33D-0E60-420B-85F8-6ED1211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37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404E1-474B-48AC-89C1-34AA22C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4F1777-AB8E-4C94-8439-2150E3C9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95B07-646B-464D-BF5B-EB9BD74E0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7B34DE-F6FD-4F69-846A-37834C44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21D97B-2968-4803-A786-374253C21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933BD2-C4AF-4B1B-A024-3CCAC916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22DF11-C7B3-4C14-821A-60842E77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40DFA46-1DF3-403F-A754-6740EFCD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3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D1EA8-D7A4-4553-B5DD-915E28E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B1BFCD-E60D-4A3D-94D9-42DC56E6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9601BE-A68F-4A88-B5FB-F83830E3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7F5FFF-C80B-4563-94D0-1945EE2D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8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4C4E3F-B04C-4787-822C-9D08E62A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483AE1-D6CB-4945-8D11-A61D3E23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60C727-D6E2-4E84-AEF2-52D75411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98135-0993-4787-A3A2-F8C0468B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B6FBE0-56FC-47C9-A071-59F24C11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87A4C6-91FC-4DEF-9A11-DE412F1D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7016F1-0A92-4A8C-853F-A4C391C5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AC2C8F-E862-4EA1-98F9-859CAA32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E3588B-F10E-4F34-B21B-58E60074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5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D8FD2-9558-4501-A43F-164E7E65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C9B84B-DDFF-4702-9607-9855A4A6E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EB55F8-9DEC-4540-8A93-3C6A60FF0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177083-FC5B-485F-ADC1-DB6EA916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A093B4-B0AC-4DD6-B671-CA442D92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80567-5787-4243-8ABA-7235BFE3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30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D1CBA4-5C97-4C54-8367-9A4B64F4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BDD914-575C-41AC-954F-BE942CFC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9E1F32-4971-4A3B-9EF2-7E8DFD72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60FC-21A7-4700-9F48-6D825BB086BA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17F056-FFA9-47B9-A78B-D967E3005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2F394E-BA81-4E4D-BA81-FBD3E3194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227C-0E77-4D74-9807-3005C1486C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93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A71B58A-21C0-4205-BE88-3FC8E7C0D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6" y="0"/>
            <a:ext cx="10916005" cy="2464904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556B95-7C1E-4B44-B181-EDFEF867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5" y="2464904"/>
            <a:ext cx="8242288" cy="374126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6952E91-F803-4363-A66E-9981B5A0ED34}"/>
              </a:ext>
            </a:extLst>
          </p:cNvPr>
          <p:cNvCxnSpPr>
            <a:cxnSpLocks/>
          </p:cNvCxnSpPr>
          <p:nvPr/>
        </p:nvCxnSpPr>
        <p:spPr>
          <a:xfrm flipV="1">
            <a:off x="6228518" y="1232453"/>
            <a:ext cx="0" cy="12324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475346EB-8291-4250-A3DB-D943F8E4677C}"/>
              </a:ext>
            </a:extLst>
          </p:cNvPr>
          <p:cNvSpPr/>
          <p:nvPr/>
        </p:nvSpPr>
        <p:spPr>
          <a:xfrm rot="16200000">
            <a:off x="6162258" y="142460"/>
            <a:ext cx="132521" cy="20474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340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1</cp:revision>
  <dcterms:created xsi:type="dcterms:W3CDTF">2019-10-05T09:20:05Z</dcterms:created>
  <dcterms:modified xsi:type="dcterms:W3CDTF">2019-10-05T09:22:32Z</dcterms:modified>
</cp:coreProperties>
</file>