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87A42D-FFE7-449D-8531-EAFEC184F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2F999E6-C9F7-4486-A66D-91FF30388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A2DC66-D57B-42CC-9003-EC9AE106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C2DB-00A7-44B4-8A99-C35C99B1E2B8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C78540-58B6-46F5-B080-8631A01A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69B620-3F43-4024-9B05-3046BE33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5A62-C2CE-4C85-8D49-3A3AF694E4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37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64DC72-F5FC-4EBE-AEB7-E455C798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517BE0C-98F2-424B-B479-ADE39815D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2E4B0C-44F0-42B0-A1C7-D123C393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C2DB-00A7-44B4-8A99-C35C99B1E2B8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AA2766-D713-409F-9F3F-1FF60227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5A16CA-0F55-49FB-9A75-3C56CC8F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5A62-C2CE-4C85-8D49-3A3AF694E4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8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A623CFB-D10E-42D3-A77A-9486E791C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B7B4EB8-B66F-44B1-9AF3-B8E777E95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4690C6-5A6A-41A7-81E1-855910B0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C2DB-00A7-44B4-8A99-C35C99B1E2B8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AFA702-AEC8-44ED-B25F-667E3BE3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F2CB3C-8670-4091-968B-049E423F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5A62-C2CE-4C85-8D49-3A3AF694E4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85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84633D-CAA1-47AD-8C7D-E9315563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D71E6A-4B73-46B0-9B00-B8D36C9FD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1B4288-C19A-40C3-AC4A-A20F42E7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C2DB-00A7-44B4-8A99-C35C99B1E2B8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DAE764-8F64-4D7C-9798-C66A9256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4792AF-D6B0-47AA-92C0-04143C34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5A62-C2CE-4C85-8D49-3A3AF694E4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986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6B7D85-E72E-46BB-BFA3-E54AF5E7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82F4C1-B9F6-44E6-B3FC-41963A069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729C13-A985-45B6-9D11-FFDD3443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C2DB-00A7-44B4-8A99-C35C99B1E2B8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640EE5-1B27-4122-85DD-F8B9A52B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EF4274-0227-448A-891D-A6030A7E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5A62-C2CE-4C85-8D49-3A3AF694E4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545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AEE2C7-E5B9-4817-B869-A06A8AD8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B46E4A-E015-414D-8486-4DDD45E1E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2DA935-0499-482B-A417-CEBB374FB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91C3D0-6372-446D-8EE9-12DE35AB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C2DB-00A7-44B4-8A99-C35C99B1E2B8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C8D995-7DF7-48DC-898D-A05F0031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07E43A-4A83-4C7E-AF0F-2E71DE33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5A62-C2CE-4C85-8D49-3A3AF694E4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67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6E8A6D-5633-459B-817E-B9EF1270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4B7C10-8718-4428-88CC-3AF3501BB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227738A-5F5F-4F46-9449-0C4BA8830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24279D4-265E-4E13-993F-05D11255D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FD1681B-7792-4033-8297-3C926115B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7A0C817-064C-4516-B22D-CDDCEC1E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C2DB-00A7-44B4-8A99-C35C99B1E2B8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B86590F-79F6-45A0-8418-87E2309D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D4A3985-3CF3-40EA-AFB6-545722D6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5A62-C2CE-4C85-8D49-3A3AF694E4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506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BFF666-2267-424D-A866-C62D650B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D5F21B-F8E7-4192-B3E5-DE5F0B3F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C2DB-00A7-44B4-8A99-C35C99B1E2B8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5F4DAC-EC7F-436F-9F11-4CFFBA2B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F27AA3-B09B-42F3-B81B-2A9F34F4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5A62-C2CE-4C85-8D49-3A3AF694E4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618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F73C4BA-FBA4-43F8-A4A2-90C36E99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C2DB-00A7-44B4-8A99-C35C99B1E2B8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91165D-E50B-4C73-AA2B-B706CF3D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B29F88F-54E6-4A73-844B-4454996B5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5A62-C2CE-4C85-8D49-3A3AF694E4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10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2B6DD2-2807-4745-A733-C6182340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26EBAA-2759-4142-95A9-EFF253B85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B2AD881-24DA-4F40-9512-23556CB6B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6559AF-0F5C-41EE-870D-2470F116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C2DB-00A7-44B4-8A99-C35C99B1E2B8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6CFE36-40D5-4CD5-BEE0-0F11A987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D1EC6A-9FD0-4910-B26D-451EAA35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5A62-C2CE-4C85-8D49-3A3AF694E4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312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F4955A-7700-4436-9C67-F7D958CA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827B3C4-5F43-4EA6-A49C-231B5D086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D091A91-4A46-4425-8101-5D094735F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079DA14-4C14-4467-939D-83CDD735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C2DB-00A7-44B4-8A99-C35C99B1E2B8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D48794-6C69-4002-B69C-286D26F6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768E6D-5025-48A7-9F58-C48B655E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5A62-C2CE-4C85-8D49-3A3AF694E4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280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8B75B75-D4CF-45C1-8DDC-03E589F8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4CA54D-BA40-4BA4-9633-E4F8C1D1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EFF89F-4A31-4CCA-99CD-45684E218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2C2DB-00A7-44B4-8A99-C35C99B1E2B8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4730F9-91AD-4567-BDAD-3F1D8D5AA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0DDB26-EF62-48EA-85E4-6E27777B8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F5A62-C2CE-4C85-8D49-3A3AF694E4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55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0291FA3-969D-45EB-A47A-5395B7EBFA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" t="3897" r="32362" b="66974"/>
          <a:stretch/>
        </p:blipFill>
        <p:spPr>
          <a:xfrm>
            <a:off x="2031266" y="1"/>
            <a:ext cx="6834438" cy="1902922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B3537E1-082A-4A28-A566-C4A33A127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767" y="2049299"/>
            <a:ext cx="6003234" cy="4332004"/>
          </a:xfrm>
          <a:prstGeom prst="rect">
            <a:avLst/>
          </a:prstGeom>
        </p:spPr>
      </p:pic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4C1C406C-5B70-43E0-97C8-E47197DEF207}"/>
              </a:ext>
            </a:extLst>
          </p:cNvPr>
          <p:cNvSpPr/>
          <p:nvPr/>
        </p:nvSpPr>
        <p:spPr>
          <a:xfrm rot="16200000">
            <a:off x="6593883" y="776172"/>
            <a:ext cx="53008" cy="59450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A6A37B5-6EFA-4481-A6C0-7188994A2532}"/>
              </a:ext>
            </a:extLst>
          </p:cNvPr>
          <p:cNvCxnSpPr>
            <a:cxnSpLocks/>
          </p:cNvCxnSpPr>
          <p:nvPr/>
        </p:nvCxnSpPr>
        <p:spPr>
          <a:xfrm flipV="1">
            <a:off x="6620387" y="1179767"/>
            <a:ext cx="0" cy="869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439C397-2F10-4F89-9194-E03FDD0780D2}"/>
              </a:ext>
            </a:extLst>
          </p:cNvPr>
          <p:cNvSpPr txBox="1"/>
          <p:nvPr/>
        </p:nvSpPr>
        <p:spPr>
          <a:xfrm>
            <a:off x="6620387" y="1402968"/>
            <a:ext cx="349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Script che registra il Service Worker per poter dirottare le richieste</a:t>
            </a:r>
          </a:p>
        </p:txBody>
      </p:sp>
      <p:pic>
        <p:nvPicPr>
          <p:cNvPr id="17" name="Immagine 1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BAA09B0-0D7E-4C31-9332-A6CF6A416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9" y="4289331"/>
            <a:ext cx="5580597" cy="1066212"/>
          </a:xfrm>
          <a:prstGeom prst="rect">
            <a:avLst/>
          </a:prstGeom>
        </p:spPr>
      </p:pic>
      <p:pic>
        <p:nvPicPr>
          <p:cNvPr id="19" name="Immagine 18" descr="Immagine che contiene uccello&#10;&#10;Descrizione generata automaticamente">
            <a:extLst>
              <a:ext uri="{FF2B5EF4-FFF2-40B4-BE49-F238E27FC236}">
                <a16:creationId xmlns:a16="http://schemas.microsoft.com/office/drawing/2014/main" id="{E57F0D81-7930-4567-B91A-7CCDD40C5B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5630"/>
            <a:ext cx="6188766" cy="1001695"/>
          </a:xfrm>
          <a:prstGeom prst="rect">
            <a:avLst/>
          </a:prstGeom>
        </p:spPr>
      </p:pic>
      <p:sp>
        <p:nvSpPr>
          <p:cNvPr id="20" name="Parentesi graffa aperta 19">
            <a:extLst>
              <a:ext uri="{FF2B5EF4-FFF2-40B4-BE49-F238E27FC236}">
                <a16:creationId xmlns:a16="http://schemas.microsoft.com/office/drawing/2014/main" id="{8EAE7A87-CA16-4D07-B4ED-7C8FF5079A14}"/>
              </a:ext>
            </a:extLst>
          </p:cNvPr>
          <p:cNvSpPr/>
          <p:nvPr/>
        </p:nvSpPr>
        <p:spPr>
          <a:xfrm rot="16200000">
            <a:off x="4148856" y="1352641"/>
            <a:ext cx="53008" cy="59450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56385FA-6C6F-48E5-B98D-8D8D98F72DCA}"/>
              </a:ext>
            </a:extLst>
          </p:cNvPr>
          <p:cNvCxnSpPr>
            <a:cxnSpLocks/>
          </p:cNvCxnSpPr>
          <p:nvPr/>
        </p:nvCxnSpPr>
        <p:spPr>
          <a:xfrm flipV="1">
            <a:off x="4188613" y="1749748"/>
            <a:ext cx="0" cy="945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BB03A57-FCDC-4812-A1BB-B817E41B71EC}"/>
              </a:ext>
            </a:extLst>
          </p:cNvPr>
          <p:cNvSpPr txBox="1"/>
          <p:nvPr/>
        </p:nvSpPr>
        <p:spPr>
          <a:xfrm>
            <a:off x="4243314" y="1742074"/>
            <a:ext cx="1945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Script che installa il Service Worker malevolo</a:t>
            </a:r>
          </a:p>
        </p:txBody>
      </p:sp>
      <p:sp>
        <p:nvSpPr>
          <p:cNvPr id="27" name="Parentesi graffa aperta 26">
            <a:extLst>
              <a:ext uri="{FF2B5EF4-FFF2-40B4-BE49-F238E27FC236}">
                <a16:creationId xmlns:a16="http://schemas.microsoft.com/office/drawing/2014/main" id="{312050EB-73CA-4582-9935-273DA5E53D06}"/>
              </a:ext>
            </a:extLst>
          </p:cNvPr>
          <p:cNvSpPr/>
          <p:nvPr/>
        </p:nvSpPr>
        <p:spPr>
          <a:xfrm rot="16200000">
            <a:off x="2993530" y="2952528"/>
            <a:ext cx="53008" cy="59450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EBC4C557-3810-4494-8B72-6214506034D0}"/>
              </a:ext>
            </a:extLst>
          </p:cNvPr>
          <p:cNvCxnSpPr>
            <a:cxnSpLocks/>
          </p:cNvCxnSpPr>
          <p:nvPr/>
        </p:nvCxnSpPr>
        <p:spPr>
          <a:xfrm flipV="1">
            <a:off x="3033287" y="3349635"/>
            <a:ext cx="0" cy="945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9217A56-2D56-4926-AC56-2033A91D3E9C}"/>
              </a:ext>
            </a:extLst>
          </p:cNvPr>
          <p:cNvSpPr txBox="1"/>
          <p:nvPr/>
        </p:nvSpPr>
        <p:spPr>
          <a:xfrm>
            <a:off x="3087990" y="3430455"/>
            <a:ext cx="1945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Script che intercetta ogni richiesta</a:t>
            </a:r>
          </a:p>
        </p:txBody>
      </p:sp>
      <p:sp>
        <p:nvSpPr>
          <p:cNvPr id="30" name="Parentesi graffa aperta 29">
            <a:extLst>
              <a:ext uri="{FF2B5EF4-FFF2-40B4-BE49-F238E27FC236}">
                <a16:creationId xmlns:a16="http://schemas.microsoft.com/office/drawing/2014/main" id="{63219D34-A664-4113-B1DE-C15D47D1DDE8}"/>
              </a:ext>
            </a:extLst>
          </p:cNvPr>
          <p:cNvSpPr/>
          <p:nvPr/>
        </p:nvSpPr>
        <p:spPr>
          <a:xfrm rot="16200000">
            <a:off x="4567175" y="4472264"/>
            <a:ext cx="110650" cy="141404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F4361A0-D80A-4FED-93BE-95FDE59F38BC}"/>
              </a:ext>
            </a:extLst>
          </p:cNvPr>
          <p:cNvSpPr txBox="1"/>
          <p:nvPr/>
        </p:nvSpPr>
        <p:spPr>
          <a:xfrm>
            <a:off x="3033287" y="5266842"/>
            <a:ext cx="3036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Messaggio che compare nella pagina di esempio per ogni richiesta intercettata</a:t>
            </a:r>
          </a:p>
        </p:txBody>
      </p:sp>
    </p:spTree>
    <p:extLst>
      <p:ext uri="{BB962C8B-B14F-4D97-AF65-F5344CB8AC3E}">
        <p14:creationId xmlns:p14="http://schemas.microsoft.com/office/powerpoint/2010/main" val="3543161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</dc:creator>
  <cp:lastModifiedBy>Daniele</cp:lastModifiedBy>
  <cp:revision>2</cp:revision>
  <dcterms:created xsi:type="dcterms:W3CDTF">2019-10-05T11:55:17Z</dcterms:created>
  <dcterms:modified xsi:type="dcterms:W3CDTF">2019-10-05T12:08:00Z</dcterms:modified>
</cp:coreProperties>
</file>