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4D777-CE86-4703-A9C0-8EBD77942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5175D3-360D-443D-BFCE-1FD55EC1A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E77DB2-5203-405B-9ACE-FA9F49B4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7FD6-B012-414A-8ADB-3F53D161DF8F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C334B9-7BB4-47F3-8329-11E15DBD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822A2A-9280-46D3-8FDA-2DE4746D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508-DC56-4503-B994-D4941A435E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16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12262-E77B-40EB-917B-ABB1970A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811FC7-282F-4EFB-B0A5-64329A31C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7E2B8-E226-4FAD-BD96-4106D0FD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7FD6-B012-414A-8ADB-3F53D161DF8F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CA6FAC-1495-4599-B1EF-E8E9E346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A93912-2D89-4BF8-891C-433CC426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508-DC56-4503-B994-D4941A435E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98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5991E4-C60F-41A3-92FE-0571F814D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98859D-EAC4-419F-9E9F-2607AD27C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ACFB9-4806-47A3-BE57-55EC58A6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7FD6-B012-414A-8ADB-3F53D161DF8F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1E7F1A-D32D-4CF2-80EA-17C071CA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8F5F45-FC48-4789-B4E1-A72004EF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508-DC56-4503-B994-D4941A435E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11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818AF-2A01-483D-BE2D-BD7FFD8F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78723F-2EE0-45FA-BE99-C1757FAF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A2ED25-42FF-4CEB-ACB8-DB319FA7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7FD6-B012-414A-8ADB-3F53D161DF8F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B67B31-C303-4286-86B6-B78A9468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D33703-5FB1-446A-8AA2-7A5FBA9F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508-DC56-4503-B994-D4941A435E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43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61E40-CAE6-4B44-B9E6-83244BBE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D3469-8C74-4A50-8027-B82E255F2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C001EB-8222-4207-BED3-C4A1A11B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7FD6-B012-414A-8ADB-3F53D161DF8F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99B9EA-3CCE-4371-9705-0A10349D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EB95D5-67A4-4DA3-9B2C-1781B401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508-DC56-4503-B994-D4941A435E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34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AD3352-9DF1-432C-9694-37000E8A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586A5B-732C-4258-A993-2FF5EB3A3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A376EE-7E08-4229-BCC5-62C0171ED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8CD3E5-5D67-49E1-832B-D573B079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7FD6-B012-414A-8ADB-3F53D161DF8F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F6CA10-193D-4BF2-87C3-299D1EB2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A03AFE-DEDD-4B26-B45C-5A432048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508-DC56-4503-B994-D4941A435E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56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458B94-CD97-4C75-90F1-7405F296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B77D9A-B2F7-4EC9-A498-3AABB6A1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5EEAE6-639E-4BBA-BA97-427111604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4434BA-4AE9-42C4-9A5A-2046ABEAC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D0C29F-32B3-42AB-AE2B-E5970DE04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2D499E0-4FD5-4294-BA97-81572A21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7FD6-B012-414A-8ADB-3F53D161DF8F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EA2141-8FAD-4D43-8E54-5DD70BBC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E1F6E39-81B9-473C-BDB9-1254ED59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508-DC56-4503-B994-D4941A435E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87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13861-1318-45FE-A4E5-85A63EB8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27ADF8F-9D40-4F42-A027-5BF554BE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7FD6-B012-414A-8ADB-3F53D161DF8F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9B72AA-B3F9-4C68-B31A-04EE8998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FE8324-A15F-4432-87E0-923B5448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508-DC56-4503-B994-D4941A435E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30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3345FFD-6CC5-4472-B90E-79DBCECF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7FD6-B012-414A-8ADB-3F53D161DF8F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CEFCF00-B854-4A4D-A671-86A46DB1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C37170-48D0-46E6-924E-F09BC2EE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508-DC56-4503-B994-D4941A435E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98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CF75D0-6C76-48E5-AFA4-D539C732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836702-A827-491E-AEAC-D35523BF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8CFDB0-48EC-4224-A7BC-C757F0EF8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918CEF-0C80-47E1-A637-F474B65E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7FD6-B012-414A-8ADB-3F53D161DF8F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C91273-38BC-40AC-AFE2-C1EB5231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032A59-BAC0-42D7-A8C0-42CEE77F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508-DC56-4503-B994-D4941A435E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61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1FA12F-CCAD-4171-8D1A-48703DBD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02951DF-5C96-4B6E-BF9E-68FFB62BF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E4B941-675B-44E6-8574-1A79853DA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C01282-3E90-489E-AFEB-1525B68B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7FD6-B012-414A-8ADB-3F53D161DF8F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AE4ADC-7EB4-44AA-A66A-FC3326A1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651E0E-11B2-4260-85BA-5AA25DB6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508-DC56-4503-B994-D4941A435E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63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B175E5B-CDAE-4BFA-8477-AE174FAB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209EA8-1060-4E7A-931E-18D7045C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CD4AD6-F445-4E61-A81E-881590299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7FD6-B012-414A-8ADB-3F53D161DF8F}" type="datetimeFigureOut">
              <a:rPr lang="it-IT" smtClean="0"/>
              <a:t>04/10/2019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446E99-520D-408B-B8AA-01D22C559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851D2D-7CAC-4749-AAE2-7D7F70E12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E508-DC56-4503-B994-D4941A435E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88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9FF3B549-8831-414A-86B9-766E5675F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"/>
          <a:stretch/>
        </p:blipFill>
        <p:spPr>
          <a:xfrm>
            <a:off x="0" y="2902268"/>
            <a:ext cx="11961876" cy="1587873"/>
          </a:xfrm>
          <a:prstGeom prst="rect">
            <a:avLst/>
          </a:prstGeom>
        </p:spPr>
      </p:pic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08C6A602-01F0-4AAD-9702-ACF2ADD5113E}"/>
              </a:ext>
            </a:extLst>
          </p:cNvPr>
          <p:cNvSpPr/>
          <p:nvPr/>
        </p:nvSpPr>
        <p:spPr>
          <a:xfrm rot="5400000">
            <a:off x="2348054" y="3295240"/>
            <a:ext cx="132521" cy="25395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A83AD3D-838A-4DEF-B4D8-9FA4EED30488}"/>
              </a:ext>
            </a:extLst>
          </p:cNvPr>
          <p:cNvSpPr txBox="1"/>
          <p:nvPr/>
        </p:nvSpPr>
        <p:spPr>
          <a:xfrm>
            <a:off x="933540" y="4631291"/>
            <a:ext cx="2961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Proprietà dell’oggetto </a:t>
            </a:r>
            <a:r>
              <a:rPr lang="it-IT" i="1" dirty="0"/>
              <a:t>Navigator</a:t>
            </a:r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640F1843-D46B-4547-8DE6-B805F1A20850}"/>
              </a:ext>
            </a:extLst>
          </p:cNvPr>
          <p:cNvSpPr/>
          <p:nvPr/>
        </p:nvSpPr>
        <p:spPr>
          <a:xfrm rot="5400000">
            <a:off x="4558221" y="3962057"/>
            <a:ext cx="132522" cy="12059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AEF6B9A-D0FC-4CFA-959F-262C374603D6}"/>
              </a:ext>
            </a:extLst>
          </p:cNvPr>
          <p:cNvSpPr txBox="1"/>
          <p:nvPr/>
        </p:nvSpPr>
        <p:spPr>
          <a:xfrm>
            <a:off x="3702952" y="4622663"/>
            <a:ext cx="184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Metodi disponibili</a:t>
            </a:r>
            <a:endParaRPr lang="it-IT" i="1" dirty="0"/>
          </a:p>
        </p:txBody>
      </p:sp>
      <p:sp>
        <p:nvSpPr>
          <p:cNvPr id="13" name="Parentesi graffa chiusa 12">
            <a:extLst>
              <a:ext uri="{FF2B5EF4-FFF2-40B4-BE49-F238E27FC236}">
                <a16:creationId xmlns:a16="http://schemas.microsoft.com/office/drawing/2014/main" id="{205DDFD8-E63B-4F87-99BC-3C5D36A30AA4}"/>
              </a:ext>
            </a:extLst>
          </p:cNvPr>
          <p:cNvSpPr/>
          <p:nvPr/>
        </p:nvSpPr>
        <p:spPr>
          <a:xfrm rot="5400000">
            <a:off x="8541027" y="1311622"/>
            <a:ext cx="132522" cy="65068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5E632E9-966B-41F9-A623-BA68AB3BA6DA}"/>
              </a:ext>
            </a:extLst>
          </p:cNvPr>
          <p:cNvSpPr txBox="1"/>
          <p:nvPr/>
        </p:nvSpPr>
        <p:spPr>
          <a:xfrm>
            <a:off x="7254934" y="4652736"/>
            <a:ext cx="26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Parametri della funzione</a:t>
            </a:r>
            <a:endParaRPr lang="it-IT" i="1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CF809C8-3F8F-45A9-A2D5-44A3646C6ACA}"/>
              </a:ext>
            </a:extLst>
          </p:cNvPr>
          <p:cNvCxnSpPr>
            <a:cxnSpLocks/>
          </p:cNvCxnSpPr>
          <p:nvPr/>
        </p:nvCxnSpPr>
        <p:spPr>
          <a:xfrm>
            <a:off x="10249033" y="2778617"/>
            <a:ext cx="1026148" cy="66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CD4578B-45B2-4F35-975C-E83796F639FA}"/>
              </a:ext>
            </a:extLst>
          </p:cNvPr>
          <p:cNvCxnSpPr>
            <a:cxnSpLocks/>
          </p:cNvCxnSpPr>
          <p:nvPr/>
        </p:nvCxnSpPr>
        <p:spPr>
          <a:xfrm>
            <a:off x="6683303" y="2852540"/>
            <a:ext cx="0" cy="62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C55F55C-B147-4776-8AE7-08BC35E69C66}"/>
              </a:ext>
            </a:extLst>
          </p:cNvPr>
          <p:cNvSpPr txBox="1"/>
          <p:nvPr/>
        </p:nvSpPr>
        <p:spPr>
          <a:xfrm>
            <a:off x="9295769" y="2213525"/>
            <a:ext cx="190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Parametri opzionali </a:t>
            </a:r>
            <a:endParaRPr lang="it-IT" i="1" dirty="0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9E280402-28D2-472F-8001-C156F7BE4A48}"/>
              </a:ext>
            </a:extLst>
          </p:cNvPr>
          <p:cNvCxnSpPr>
            <a:cxnSpLocks/>
          </p:cNvCxnSpPr>
          <p:nvPr/>
        </p:nvCxnSpPr>
        <p:spPr>
          <a:xfrm flipH="1">
            <a:off x="9395791" y="2778617"/>
            <a:ext cx="853243" cy="66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48BE843-70D2-4883-A25B-A15D10EE8476}"/>
              </a:ext>
            </a:extLst>
          </p:cNvPr>
          <p:cNvSpPr txBox="1"/>
          <p:nvPr/>
        </p:nvSpPr>
        <p:spPr>
          <a:xfrm>
            <a:off x="5657153" y="2206209"/>
            <a:ext cx="205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Parametro obbligatorio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2074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Daniele</cp:lastModifiedBy>
  <cp:revision>3</cp:revision>
  <dcterms:created xsi:type="dcterms:W3CDTF">2019-10-04T08:13:12Z</dcterms:created>
  <dcterms:modified xsi:type="dcterms:W3CDTF">2019-10-04T08:45:34Z</dcterms:modified>
</cp:coreProperties>
</file>