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95" r:id="rId3"/>
    <p:sldId id="276" r:id="rId4"/>
    <p:sldId id="293" r:id="rId5"/>
    <p:sldId id="296" r:id="rId6"/>
    <p:sldId id="366" r:id="rId7"/>
    <p:sldId id="294" r:id="rId8"/>
    <p:sldId id="372" r:id="rId9"/>
    <p:sldId id="286" r:id="rId10"/>
    <p:sldId id="257" r:id="rId11"/>
    <p:sldId id="307" r:id="rId12"/>
    <p:sldId id="259" r:id="rId13"/>
    <p:sldId id="260" r:id="rId14"/>
    <p:sldId id="268" r:id="rId15"/>
    <p:sldId id="263" r:id="rId16"/>
    <p:sldId id="373" r:id="rId17"/>
    <p:sldId id="277" r:id="rId18"/>
    <p:sldId id="305" r:id="rId19"/>
    <p:sldId id="303" r:id="rId20"/>
    <p:sldId id="304" r:id="rId21"/>
    <p:sldId id="306" r:id="rId22"/>
    <p:sldId id="378" r:id="rId23"/>
    <p:sldId id="377" r:id="rId24"/>
    <p:sldId id="376" r:id="rId25"/>
    <p:sldId id="297" r:id="rId26"/>
    <p:sldId id="375" r:id="rId27"/>
    <p:sldId id="301" r:id="rId28"/>
    <p:sldId id="374" r:id="rId29"/>
    <p:sldId id="285" r:id="rId30"/>
    <p:sldId id="261" r:id="rId31"/>
    <p:sldId id="299" r:id="rId32"/>
    <p:sldId id="265" r:id="rId33"/>
    <p:sldId id="269" r:id="rId34"/>
    <p:sldId id="271" r:id="rId35"/>
    <p:sldId id="316" r:id="rId36"/>
    <p:sldId id="278" r:id="rId37"/>
    <p:sldId id="317" r:id="rId38"/>
    <p:sldId id="318" r:id="rId39"/>
    <p:sldId id="319" r:id="rId40"/>
    <p:sldId id="320" r:id="rId41"/>
    <p:sldId id="321" r:id="rId42"/>
    <p:sldId id="323" r:id="rId43"/>
    <p:sldId id="322" r:id="rId44"/>
    <p:sldId id="324" r:id="rId45"/>
    <p:sldId id="371" r:id="rId46"/>
    <p:sldId id="326" r:id="rId47"/>
    <p:sldId id="327" r:id="rId48"/>
    <p:sldId id="328" r:id="rId49"/>
    <p:sldId id="329" r:id="rId50"/>
    <p:sldId id="340" r:id="rId51"/>
    <p:sldId id="341" r:id="rId52"/>
    <p:sldId id="343" r:id="rId53"/>
    <p:sldId id="342" r:id="rId54"/>
    <p:sldId id="330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4" r:id="rId64"/>
    <p:sldId id="284" r:id="rId65"/>
    <p:sldId id="345" r:id="rId66"/>
    <p:sldId id="346" r:id="rId67"/>
    <p:sldId id="347" r:id="rId68"/>
    <p:sldId id="348" r:id="rId69"/>
    <p:sldId id="349" r:id="rId70"/>
    <p:sldId id="351" r:id="rId71"/>
    <p:sldId id="358" r:id="rId72"/>
    <p:sldId id="280" r:id="rId73"/>
    <p:sldId id="352" r:id="rId74"/>
    <p:sldId id="353" r:id="rId75"/>
    <p:sldId id="379" r:id="rId76"/>
    <p:sldId id="354" r:id="rId77"/>
    <p:sldId id="355" r:id="rId78"/>
    <p:sldId id="356" r:id="rId79"/>
    <p:sldId id="357" r:id="rId80"/>
    <p:sldId id="281" r:id="rId81"/>
    <p:sldId id="360" r:id="rId82"/>
    <p:sldId id="361" r:id="rId83"/>
    <p:sldId id="362" r:id="rId84"/>
    <p:sldId id="365" r:id="rId85"/>
    <p:sldId id="291" r:id="rId86"/>
    <p:sldId id="384" r:id="rId87"/>
    <p:sldId id="383" r:id="rId88"/>
    <p:sldId id="381" r:id="rId89"/>
    <p:sldId id="382" r:id="rId90"/>
    <p:sldId id="359" r:id="rId91"/>
    <p:sldId id="385" r:id="rId92"/>
    <p:sldId id="292" r:id="rId93"/>
    <p:sldId id="387" r:id="rId94"/>
    <p:sldId id="386" r:id="rId95"/>
    <p:sldId id="388" r:id="rId96"/>
    <p:sldId id="289" r:id="rId97"/>
    <p:sldId id="367" r:id="rId98"/>
    <p:sldId id="368" r:id="rId99"/>
    <p:sldId id="325" r:id="rId100"/>
    <p:sldId id="370" r:id="rId101"/>
    <p:sldId id="364" r:id="rId102"/>
    <p:sldId id="363" r:id="rId103"/>
    <p:sldId id="389" r:id="rId104"/>
    <p:sldId id="390" r:id="rId105"/>
    <p:sldId id="282" r:id="rId106"/>
    <p:sldId id="391" r:id="rId107"/>
    <p:sldId id="398" r:id="rId108"/>
    <p:sldId id="399" r:id="rId109"/>
    <p:sldId id="392" r:id="rId110"/>
    <p:sldId id="393" r:id="rId111"/>
    <p:sldId id="394" r:id="rId112"/>
    <p:sldId id="395" r:id="rId113"/>
    <p:sldId id="396" r:id="rId114"/>
    <p:sldId id="397" r:id="rId115"/>
    <p:sldId id="290" r:id="rId116"/>
    <p:sldId id="283" r:id="rId117"/>
    <p:sldId id="288" r:id="rId1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7C1A1365-053D-40E3-9F1D-371BC2A011AA}">
          <p14:sldIdLst>
            <p14:sldId id="256"/>
            <p14:sldId id="295"/>
          </p14:sldIdLst>
        </p14:section>
        <p14:section name="Introduzione" id="{4C2DFB45-A559-4D77-99A4-0B52E2B0BCF9}">
          <p14:sldIdLst>
            <p14:sldId id="276"/>
            <p14:sldId id="293"/>
            <p14:sldId id="296"/>
            <p14:sldId id="366"/>
            <p14:sldId id="294"/>
          </p14:sldIdLst>
        </p14:section>
        <p14:section name="WPF" id="{73673503-C0F6-4E1A-A19B-7B2195966F8B}">
          <p14:sldIdLst>
            <p14:sldId id="372"/>
            <p14:sldId id="286"/>
            <p14:sldId id="257"/>
            <p14:sldId id="307"/>
            <p14:sldId id="259"/>
            <p14:sldId id="260"/>
            <p14:sldId id="268"/>
            <p14:sldId id="263"/>
          </p14:sldIdLst>
        </p14:section>
        <p14:section name="Application" id="{DEB93609-29DA-446C-92A8-1C0A0CBC60E4}">
          <p14:sldIdLst>
            <p14:sldId id="373"/>
            <p14:sldId id="277"/>
            <p14:sldId id="305"/>
            <p14:sldId id="303"/>
            <p14:sldId id="304"/>
            <p14:sldId id="306"/>
            <p14:sldId id="378"/>
            <p14:sldId id="377"/>
            <p14:sldId id="376"/>
            <p14:sldId id="297"/>
            <p14:sldId id="375"/>
            <p14:sldId id="301"/>
          </p14:sldIdLst>
        </p14:section>
        <p14:section name="XAML" id="{B8BD569A-2201-4302-BA50-5AF91AAB1034}">
          <p14:sldIdLst>
            <p14:sldId id="374"/>
            <p14:sldId id="285"/>
            <p14:sldId id="261"/>
            <p14:sldId id="299"/>
            <p14:sldId id="265"/>
            <p14:sldId id="269"/>
            <p14:sldId id="271"/>
          </p14:sldIdLst>
        </p14:section>
        <p14:section name="Coffee break" id="{CF3A7FFF-4C56-4989-BAA0-6B454315075A}">
          <p14:sldIdLst>
            <p14:sldId id="316"/>
          </p14:sldIdLst>
        </p14:section>
        <p14:section name="I controlli base" id="{A92F7C60-90F6-4BA0-8894-8EC72F357765}">
          <p14:sldIdLst>
            <p14:sldId id="278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71"/>
            <p14:sldId id="326"/>
            <p14:sldId id="327"/>
            <p14:sldId id="328"/>
            <p14:sldId id="329"/>
            <p14:sldId id="340"/>
            <p14:sldId id="341"/>
            <p14:sldId id="343"/>
            <p14:sldId id="342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Le risorse" id="{A5EFD304-A7FA-4260-8326-39B77A04F674}">
          <p14:sldIdLst>
            <p14:sldId id="284"/>
            <p14:sldId id="345"/>
            <p14:sldId id="346"/>
            <p14:sldId id="347"/>
            <p14:sldId id="348"/>
            <p14:sldId id="349"/>
            <p14:sldId id="351"/>
            <p14:sldId id="358"/>
          </p14:sldIdLst>
        </p14:section>
        <p14:section name="I controlli contenitori" id="{84AD9BC8-16E0-4A8A-A194-4FA67DA51696}">
          <p14:sldIdLst>
            <p14:sldId id="280"/>
            <p14:sldId id="352"/>
            <p14:sldId id="353"/>
            <p14:sldId id="379"/>
            <p14:sldId id="354"/>
            <p14:sldId id="355"/>
            <p14:sldId id="356"/>
            <p14:sldId id="357"/>
          </p14:sldIdLst>
        </p14:section>
        <p14:section name="UserControls" id="{3EFBA813-2625-404F-A35D-1F950E51FD24}">
          <p14:sldIdLst>
            <p14:sldId id="281"/>
            <p14:sldId id="360"/>
            <p14:sldId id="361"/>
            <p14:sldId id="362"/>
            <p14:sldId id="365"/>
          </p14:sldIdLst>
        </p14:section>
        <p14:section name="Dependency Property" id="{E1CB5CB7-B99F-4E99-B8DE-F8B38CB5C747}">
          <p14:sldIdLst>
            <p14:sldId id="291"/>
            <p14:sldId id="384"/>
            <p14:sldId id="383"/>
            <p14:sldId id="381"/>
            <p14:sldId id="382"/>
            <p14:sldId id="359"/>
            <p14:sldId id="385"/>
          </p14:sldIdLst>
        </p14:section>
        <p14:section name="Attached Property" id="{EBD3FC1B-36CF-436C-8F76-3B902380D441}">
          <p14:sldIdLst>
            <p14:sldId id="292"/>
            <p14:sldId id="387"/>
            <p14:sldId id="386"/>
            <p14:sldId id="388"/>
          </p14:sldIdLst>
        </p14:section>
        <p14:section name="Styles" id="{7A2BE0BA-3FF5-4FC0-8302-574980007DBC}">
          <p14:sldIdLst>
            <p14:sldId id="289"/>
            <p14:sldId id="367"/>
            <p14:sldId id="368"/>
            <p14:sldId id="325"/>
            <p14:sldId id="370"/>
            <p14:sldId id="364"/>
            <p14:sldId id="363"/>
          </p14:sldIdLst>
        </p14:section>
        <p14:section name="Data Binding" id="{94051060-FE17-4D9D-8F3F-F2E34D47ABF7}">
          <p14:sldIdLst>
            <p14:sldId id="389"/>
            <p14:sldId id="390"/>
            <p14:sldId id="282"/>
            <p14:sldId id="391"/>
            <p14:sldId id="398"/>
            <p14:sldId id="399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MVVM" id="{E61442EB-263F-41B9-B1C9-52631F724CAF}">
          <p14:sldIdLst>
            <p14:sldId id="290"/>
          </p14:sldIdLst>
        </p14:section>
        <p14:section name="Commands" id="{C1C9A7E1-3CD2-4C0E-9CC1-15804EA647DE}">
          <p14:sldIdLst>
            <p14:sldId id="283"/>
          </p14:sldIdLst>
        </p14:section>
        <p14:section name="Le liste" id="{2E21A840-0CDE-4A2F-9C27-7B0A5A505FDC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" initials="m" lastIdx="3" clrIdx="0">
    <p:extLst>
      <p:ext uri="{19B8F6BF-5375-455C-9EA6-DF929625EA0E}">
        <p15:presenceInfo xmlns:p15="http://schemas.microsoft.com/office/powerpoint/2012/main" userId="m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4040"/>
    <a:srgbClr val="4C4C4C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6T19:29:48.518" idx="3">
    <p:pos x="10" y="10"/>
    <p:text>Cosa vi aspettate da questo corso?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svg"/><Relationship Id="rId1" Type="http://schemas.openxmlformats.org/officeDocument/2006/relationships/image" Target="../media/image105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sv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svg"/><Relationship Id="rId2" Type="http://schemas.openxmlformats.org/officeDocument/2006/relationships/image" Target="../media/image120.svg"/><Relationship Id="rId1" Type="http://schemas.openxmlformats.org/officeDocument/2006/relationships/image" Target="../media/image119.png"/><Relationship Id="rId6" Type="http://schemas.openxmlformats.org/officeDocument/2006/relationships/image" Target="../media/image124.sv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122.svg"/><Relationship Id="rId9" Type="http://schemas.openxmlformats.org/officeDocument/2006/relationships/image" Target="../media/image127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svg"/><Relationship Id="rId1" Type="http://schemas.openxmlformats.org/officeDocument/2006/relationships/image" Target="../media/image139.png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hyperlink" Target="https://github.com/dotnet/wpf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svg"/><Relationship Id="rId1" Type="http://schemas.openxmlformats.org/officeDocument/2006/relationships/image" Target="../media/image105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svg"/><Relationship Id="rId3" Type="http://schemas.openxmlformats.org/officeDocument/2006/relationships/image" Target="../media/image131.png"/><Relationship Id="rId7" Type="http://schemas.openxmlformats.org/officeDocument/2006/relationships/image" Target="../media/image125.png"/><Relationship Id="rId12" Type="http://schemas.openxmlformats.org/officeDocument/2006/relationships/image" Target="../media/image130.svg"/><Relationship Id="rId2" Type="http://schemas.openxmlformats.org/officeDocument/2006/relationships/image" Target="../media/image120.svg"/><Relationship Id="rId1" Type="http://schemas.openxmlformats.org/officeDocument/2006/relationships/image" Target="../media/image119.png"/><Relationship Id="rId6" Type="http://schemas.openxmlformats.org/officeDocument/2006/relationships/image" Target="../media/image124.sv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122.svg"/><Relationship Id="rId9" Type="http://schemas.openxmlformats.org/officeDocument/2006/relationships/image" Target="../media/image127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svg"/><Relationship Id="rId1" Type="http://schemas.openxmlformats.org/officeDocument/2006/relationships/image" Target="../media/image139.png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hyperlink" Target="https://github.com/dotnet/wpf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AFF0-16BF-4037-8CFC-BA1BAE8D9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0C0AC3-0C48-4D4C-A43A-2EF596DB198C}">
      <dgm:prSet/>
      <dgm:spPr/>
      <dgm:t>
        <a:bodyPr/>
        <a:lstStyle/>
        <a:p>
          <a:pPr>
            <a:defRPr cap="all"/>
          </a:pPr>
          <a:r>
            <a:rPr lang="it-IT"/>
            <a:t>Software developer presso compugroup medical</a:t>
          </a:r>
          <a:endParaRPr lang="en-US"/>
        </a:p>
      </dgm:t>
    </dgm:pt>
    <dgm:pt modelId="{2568F2BB-EFDF-47E0-B199-8CBF261EE9D5}" type="parTrans" cxnId="{D3D45E9B-F7D2-4792-A0F6-F445CA0F2EC7}">
      <dgm:prSet/>
      <dgm:spPr/>
      <dgm:t>
        <a:bodyPr/>
        <a:lstStyle/>
        <a:p>
          <a:endParaRPr lang="en-US"/>
        </a:p>
      </dgm:t>
    </dgm:pt>
    <dgm:pt modelId="{4B2B7C4B-8CC5-4281-9599-B7C1529A838D}" type="sibTrans" cxnId="{D3D45E9B-F7D2-4792-A0F6-F445CA0F2EC7}">
      <dgm:prSet/>
      <dgm:spPr/>
      <dgm:t>
        <a:bodyPr/>
        <a:lstStyle/>
        <a:p>
          <a:endParaRPr lang="en-US"/>
        </a:p>
      </dgm:t>
    </dgm:pt>
    <dgm:pt modelId="{916886E7-7551-492F-AD7F-09D72BFFF07B}">
      <dgm:prSet/>
      <dgm:spPr/>
      <dgm:t>
        <a:bodyPr/>
        <a:lstStyle/>
        <a:p>
          <a:pPr>
            <a:defRPr cap="all"/>
          </a:pPr>
          <a:r>
            <a:rPr lang="it-IT"/>
            <a:t>Adoro Cucinare</a:t>
          </a:r>
          <a:endParaRPr lang="en-US"/>
        </a:p>
      </dgm:t>
    </dgm:pt>
    <dgm:pt modelId="{1BB12B64-B0E6-4DC7-B13B-5CE970513AD0}" type="parTrans" cxnId="{CF3EA8C2-2737-4FCA-9C38-5B57A8EB0375}">
      <dgm:prSet/>
      <dgm:spPr/>
      <dgm:t>
        <a:bodyPr/>
        <a:lstStyle/>
        <a:p>
          <a:endParaRPr lang="en-US"/>
        </a:p>
      </dgm:t>
    </dgm:pt>
    <dgm:pt modelId="{E61B9C0C-C813-494F-8644-2CA5AA9CD3ED}" type="sibTrans" cxnId="{CF3EA8C2-2737-4FCA-9C38-5B57A8EB0375}">
      <dgm:prSet/>
      <dgm:spPr/>
      <dgm:t>
        <a:bodyPr/>
        <a:lstStyle/>
        <a:p>
          <a:endParaRPr lang="en-US"/>
        </a:p>
      </dgm:t>
    </dgm:pt>
    <dgm:pt modelId="{27CE0ED9-E6EE-48D9-BF84-A5F7D8441552}">
      <dgm:prSet/>
      <dgm:spPr/>
      <dgm:t>
        <a:bodyPr/>
        <a:lstStyle/>
        <a:p>
          <a:pPr>
            <a:defRPr cap="all"/>
          </a:pPr>
          <a:r>
            <a:rPr lang="en-US"/>
            <a:t>Socio della community DotNetSide da circa 10 anni</a:t>
          </a:r>
        </a:p>
      </dgm:t>
    </dgm:pt>
    <dgm:pt modelId="{96A5FCC3-1AA8-4BB9-A8B4-AE36EE04373A}" type="parTrans" cxnId="{78B45E26-43E5-42AF-9574-7965845376AD}">
      <dgm:prSet/>
      <dgm:spPr/>
      <dgm:t>
        <a:bodyPr/>
        <a:lstStyle/>
        <a:p>
          <a:endParaRPr lang="en-US"/>
        </a:p>
      </dgm:t>
    </dgm:pt>
    <dgm:pt modelId="{0D2F6E18-E272-458A-A977-325C92B1EBB3}" type="sibTrans" cxnId="{78B45E26-43E5-42AF-9574-7965845376AD}">
      <dgm:prSet/>
      <dgm:spPr/>
      <dgm:t>
        <a:bodyPr/>
        <a:lstStyle/>
        <a:p>
          <a:endParaRPr lang="en-US"/>
        </a:p>
      </dgm:t>
    </dgm:pt>
    <dgm:pt modelId="{CEB1E7A3-F19B-4D75-81AB-7DC25C553C22}">
      <dgm:prSet/>
      <dgm:spPr/>
      <dgm:t>
        <a:bodyPr/>
        <a:lstStyle/>
        <a:p>
          <a:pPr>
            <a:defRPr cap="all"/>
          </a:pPr>
          <a:r>
            <a:rPr lang="en-US" dirty="0"/>
            <a:t>Appassionato di </a:t>
          </a:r>
          <a:r>
            <a:rPr lang="en-US" dirty="0" err="1"/>
            <a:t>dispositivi</a:t>
          </a:r>
          <a:r>
            <a:rPr lang="en-US" dirty="0"/>
            <a:t> I</a:t>
          </a:r>
          <a:r>
            <a:rPr lang="en-US" cap="none" dirty="0"/>
            <a:t>o</a:t>
          </a:r>
          <a:r>
            <a:rPr lang="en-US" dirty="0"/>
            <a:t>T</a:t>
          </a:r>
        </a:p>
      </dgm:t>
    </dgm:pt>
    <dgm:pt modelId="{92E8B921-0B78-4975-9CF5-0ADD6910CBCF}" type="parTrans" cxnId="{E098C9BA-7A4B-4ACA-B94A-1FD1C46C2EFA}">
      <dgm:prSet/>
      <dgm:spPr/>
      <dgm:t>
        <a:bodyPr/>
        <a:lstStyle/>
        <a:p>
          <a:endParaRPr lang="en-US"/>
        </a:p>
      </dgm:t>
    </dgm:pt>
    <dgm:pt modelId="{DD8B46B9-3044-4593-A397-B1F1BB080035}" type="sibTrans" cxnId="{E098C9BA-7A4B-4ACA-B94A-1FD1C46C2EFA}">
      <dgm:prSet/>
      <dgm:spPr/>
      <dgm:t>
        <a:bodyPr/>
        <a:lstStyle/>
        <a:p>
          <a:endParaRPr lang="en-US"/>
        </a:p>
      </dgm:t>
    </dgm:pt>
    <dgm:pt modelId="{06FD59B9-0305-4A67-8959-AF80AAF8573D}">
      <dgm:prSet/>
      <dgm:spPr/>
      <dgm:t>
        <a:bodyPr/>
        <a:lstStyle/>
        <a:p>
          <a:pPr>
            <a:defRPr cap="all"/>
          </a:pPr>
          <a:r>
            <a:rPr lang="en-US" dirty="0"/>
            <a:t>Socio </a:t>
          </a:r>
          <a:r>
            <a:rPr lang="en-US" dirty="0" err="1"/>
            <a:t>fondatore</a:t>
          </a:r>
          <a:r>
            <a:rPr lang="en-US" dirty="0"/>
            <a:t> di Agile Puglia</a:t>
          </a:r>
        </a:p>
      </dgm:t>
    </dgm:pt>
    <dgm:pt modelId="{83AE86AB-13DE-4FE8-BB6B-EBE33420E115}" type="parTrans" cxnId="{578C96D1-9676-47C4-8E4A-3D9E70EF96CF}">
      <dgm:prSet/>
      <dgm:spPr/>
      <dgm:t>
        <a:bodyPr/>
        <a:lstStyle/>
        <a:p>
          <a:endParaRPr lang="en-US"/>
        </a:p>
      </dgm:t>
    </dgm:pt>
    <dgm:pt modelId="{262A2B82-1666-409F-8507-CFA86B18C673}" type="sibTrans" cxnId="{578C96D1-9676-47C4-8E4A-3D9E70EF96CF}">
      <dgm:prSet/>
      <dgm:spPr/>
      <dgm:t>
        <a:bodyPr/>
        <a:lstStyle/>
        <a:p>
          <a:endParaRPr lang="en-US"/>
        </a:p>
      </dgm:t>
    </dgm:pt>
    <dgm:pt modelId="{33870AD6-676D-4D6F-9BC6-49C3C9C42401}">
      <dgm:prSet/>
      <dgm:spPr/>
      <dgm:t>
        <a:bodyPr/>
        <a:lstStyle/>
        <a:p>
          <a:pPr>
            <a:defRPr cap="all"/>
          </a:pPr>
          <a:r>
            <a:rPr lang="it-IT"/>
            <a:t>Ballo Tango</a:t>
          </a:r>
          <a:endParaRPr lang="en-US"/>
        </a:p>
      </dgm:t>
    </dgm:pt>
    <dgm:pt modelId="{6E74ED86-1118-4684-995A-D66B02931CE1}" type="parTrans" cxnId="{59FE916A-96F9-4256-9CDB-C153892647F9}">
      <dgm:prSet/>
      <dgm:spPr/>
      <dgm:t>
        <a:bodyPr/>
        <a:lstStyle/>
        <a:p>
          <a:endParaRPr lang="en-US"/>
        </a:p>
      </dgm:t>
    </dgm:pt>
    <dgm:pt modelId="{9C349B13-59C5-4B90-A30F-53130759B306}" type="sibTrans" cxnId="{59FE916A-96F9-4256-9CDB-C153892647F9}">
      <dgm:prSet/>
      <dgm:spPr/>
      <dgm:t>
        <a:bodyPr/>
        <a:lstStyle/>
        <a:p>
          <a:endParaRPr lang="en-US"/>
        </a:p>
      </dgm:t>
    </dgm:pt>
    <dgm:pt modelId="{7B3F0D61-0F6D-437C-9464-5D11F3426687}">
      <dgm:prSet/>
      <dgm:spPr/>
      <dgm:t>
        <a:bodyPr/>
        <a:lstStyle/>
        <a:p>
          <a:pPr>
            <a:defRPr cap="all"/>
          </a:pPr>
          <a:r>
            <a:rPr lang="it-IT"/>
            <a:t>Adoro i gatti</a:t>
          </a:r>
          <a:endParaRPr lang="en-US"/>
        </a:p>
      </dgm:t>
    </dgm:pt>
    <dgm:pt modelId="{629BC7D9-16A2-4F06-A091-E5337BF1EA59}" type="parTrans" cxnId="{2606F0AF-2B57-4213-BF88-F34246BFDF5F}">
      <dgm:prSet/>
      <dgm:spPr/>
      <dgm:t>
        <a:bodyPr/>
        <a:lstStyle/>
        <a:p>
          <a:endParaRPr lang="en-US"/>
        </a:p>
      </dgm:t>
    </dgm:pt>
    <dgm:pt modelId="{83C495BE-4F57-41B4-BDA0-EA57C371C421}" type="sibTrans" cxnId="{2606F0AF-2B57-4213-BF88-F34246BFDF5F}">
      <dgm:prSet/>
      <dgm:spPr/>
      <dgm:t>
        <a:bodyPr/>
        <a:lstStyle/>
        <a:p>
          <a:endParaRPr lang="en-US"/>
        </a:p>
      </dgm:t>
    </dgm:pt>
    <dgm:pt modelId="{E8E9007A-A37C-494E-A61D-005A8551C75F}" type="pres">
      <dgm:prSet presAssocID="{5412AFF0-16BF-4037-8CFC-BA1BAE8D965A}" presName="root" presStyleCnt="0">
        <dgm:presLayoutVars>
          <dgm:dir/>
          <dgm:resizeHandles val="exact"/>
        </dgm:presLayoutVars>
      </dgm:prSet>
      <dgm:spPr/>
    </dgm:pt>
    <dgm:pt modelId="{80E0367C-A221-484A-97DE-BD57742EBA07}" type="pres">
      <dgm:prSet presAssocID="{970C0AC3-0C48-4D4C-A43A-2EF596DB198C}" presName="compNode" presStyleCnt="0"/>
      <dgm:spPr/>
    </dgm:pt>
    <dgm:pt modelId="{3B1753E7-3268-41BA-8F77-F34DEC78C997}" type="pres">
      <dgm:prSet presAssocID="{970C0AC3-0C48-4D4C-A43A-2EF596DB198C}" presName="iconBgRect" presStyleLbl="bgShp" presStyleIdx="0" presStyleCnt="7"/>
      <dgm:spPr/>
    </dgm:pt>
    <dgm:pt modelId="{18D97201-518E-44B7-B74A-BE7F242E9310}" type="pres">
      <dgm:prSet presAssocID="{970C0AC3-0C48-4D4C-A43A-2EF596DB1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1C518-38BC-4B07-AD5D-E2B4598BF3AA}" type="pres">
      <dgm:prSet presAssocID="{970C0AC3-0C48-4D4C-A43A-2EF596DB198C}" presName="spaceRect" presStyleCnt="0"/>
      <dgm:spPr/>
    </dgm:pt>
    <dgm:pt modelId="{368D7DC6-513A-4E94-A780-76B4362719F3}" type="pres">
      <dgm:prSet presAssocID="{970C0AC3-0C48-4D4C-A43A-2EF596DB198C}" presName="textRect" presStyleLbl="revTx" presStyleIdx="0" presStyleCnt="7">
        <dgm:presLayoutVars>
          <dgm:chMax val="1"/>
          <dgm:chPref val="1"/>
        </dgm:presLayoutVars>
      </dgm:prSet>
      <dgm:spPr/>
    </dgm:pt>
    <dgm:pt modelId="{D10FB4DC-B3E8-4E90-B676-7F8ED117AED7}" type="pres">
      <dgm:prSet presAssocID="{4B2B7C4B-8CC5-4281-9599-B7C1529A838D}" presName="sibTrans" presStyleCnt="0"/>
      <dgm:spPr/>
    </dgm:pt>
    <dgm:pt modelId="{13CF8A66-887F-4DF2-8AF8-D3DC16587990}" type="pres">
      <dgm:prSet presAssocID="{916886E7-7551-492F-AD7F-09D72BFFF07B}" presName="compNode" presStyleCnt="0"/>
      <dgm:spPr/>
    </dgm:pt>
    <dgm:pt modelId="{8274E6CF-CE23-40C0-AF30-E59192D38B03}" type="pres">
      <dgm:prSet presAssocID="{916886E7-7551-492F-AD7F-09D72BFFF07B}" presName="iconBgRect" presStyleLbl="bgShp" presStyleIdx="1" presStyleCnt="7"/>
      <dgm:spPr/>
    </dgm:pt>
    <dgm:pt modelId="{75B224DD-689C-4E3E-AFDC-4493DA247326}" type="pres">
      <dgm:prSet presAssocID="{916886E7-7551-492F-AD7F-09D72BFFF0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ACC7FB-8D5E-42B7-8224-FC83F94A6511}" type="pres">
      <dgm:prSet presAssocID="{916886E7-7551-492F-AD7F-09D72BFFF07B}" presName="spaceRect" presStyleCnt="0"/>
      <dgm:spPr/>
    </dgm:pt>
    <dgm:pt modelId="{D81B6EDB-3CD6-424B-B8F2-5B65AB25108D}" type="pres">
      <dgm:prSet presAssocID="{916886E7-7551-492F-AD7F-09D72BFFF07B}" presName="textRect" presStyleLbl="revTx" presStyleIdx="1" presStyleCnt="7">
        <dgm:presLayoutVars>
          <dgm:chMax val="1"/>
          <dgm:chPref val="1"/>
        </dgm:presLayoutVars>
      </dgm:prSet>
      <dgm:spPr/>
    </dgm:pt>
    <dgm:pt modelId="{362F991A-2710-4D91-8C23-4D66A58D138D}" type="pres">
      <dgm:prSet presAssocID="{E61B9C0C-C813-494F-8644-2CA5AA9CD3ED}" presName="sibTrans" presStyleCnt="0"/>
      <dgm:spPr/>
    </dgm:pt>
    <dgm:pt modelId="{F31A9407-9A3B-4904-8185-F80263986A39}" type="pres">
      <dgm:prSet presAssocID="{27CE0ED9-E6EE-48D9-BF84-A5F7D8441552}" presName="compNode" presStyleCnt="0"/>
      <dgm:spPr/>
    </dgm:pt>
    <dgm:pt modelId="{2AB925EB-2FD3-47DB-B747-51E5D753DF44}" type="pres">
      <dgm:prSet presAssocID="{27CE0ED9-E6EE-48D9-BF84-A5F7D8441552}" presName="iconBgRect" presStyleLbl="bgShp" presStyleIdx="2" presStyleCnt="7"/>
      <dgm:spPr/>
    </dgm:pt>
    <dgm:pt modelId="{9EFCD952-FF7B-493E-9B6D-455EFE8B6E7F}" type="pres">
      <dgm:prSet presAssocID="{27CE0ED9-E6EE-48D9-BF84-A5F7D84415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39E1AEEB-7739-436B-90C2-9FC73FB94D3B}" type="pres">
      <dgm:prSet presAssocID="{27CE0ED9-E6EE-48D9-BF84-A5F7D8441552}" presName="spaceRect" presStyleCnt="0"/>
      <dgm:spPr/>
    </dgm:pt>
    <dgm:pt modelId="{437B1F17-0B88-4253-B538-0C44CEABC207}" type="pres">
      <dgm:prSet presAssocID="{27CE0ED9-E6EE-48D9-BF84-A5F7D8441552}" presName="textRect" presStyleLbl="revTx" presStyleIdx="2" presStyleCnt="7">
        <dgm:presLayoutVars>
          <dgm:chMax val="1"/>
          <dgm:chPref val="1"/>
        </dgm:presLayoutVars>
      </dgm:prSet>
      <dgm:spPr/>
    </dgm:pt>
    <dgm:pt modelId="{C4A49DE3-2D7E-4393-A549-DED9012BDCEC}" type="pres">
      <dgm:prSet presAssocID="{0D2F6E18-E272-458A-A977-325C92B1EBB3}" presName="sibTrans" presStyleCnt="0"/>
      <dgm:spPr/>
    </dgm:pt>
    <dgm:pt modelId="{14CA77EF-53B5-4B8F-A9E0-481C0D586CAE}" type="pres">
      <dgm:prSet presAssocID="{CEB1E7A3-F19B-4D75-81AB-7DC25C553C22}" presName="compNode" presStyleCnt="0"/>
      <dgm:spPr/>
    </dgm:pt>
    <dgm:pt modelId="{D9D651E9-0642-4F0D-A261-003612369C65}" type="pres">
      <dgm:prSet presAssocID="{CEB1E7A3-F19B-4D75-81AB-7DC25C553C22}" presName="iconBgRect" presStyleLbl="bgShp" presStyleIdx="3" presStyleCnt="7"/>
      <dgm:spPr/>
    </dgm:pt>
    <dgm:pt modelId="{F7456D89-71ED-486A-AB76-EAA088774FCE}" type="pres">
      <dgm:prSet presAssocID="{CEB1E7A3-F19B-4D75-81AB-7DC25C553C22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65697-07FE-4D81-8F69-3E8402BF0A67}" type="pres">
      <dgm:prSet presAssocID="{CEB1E7A3-F19B-4D75-81AB-7DC25C553C22}" presName="spaceRect" presStyleCnt="0"/>
      <dgm:spPr/>
    </dgm:pt>
    <dgm:pt modelId="{0B60D439-CD1B-4750-8297-6D42195F3C29}" type="pres">
      <dgm:prSet presAssocID="{CEB1E7A3-F19B-4D75-81AB-7DC25C553C22}" presName="textRect" presStyleLbl="revTx" presStyleIdx="3" presStyleCnt="7">
        <dgm:presLayoutVars>
          <dgm:chMax val="1"/>
          <dgm:chPref val="1"/>
        </dgm:presLayoutVars>
      </dgm:prSet>
      <dgm:spPr/>
    </dgm:pt>
    <dgm:pt modelId="{A762C0D4-95FB-4A75-AC8A-DC815B7D0CB5}" type="pres">
      <dgm:prSet presAssocID="{DD8B46B9-3044-4593-A397-B1F1BB080035}" presName="sibTrans" presStyleCnt="0"/>
      <dgm:spPr/>
    </dgm:pt>
    <dgm:pt modelId="{6636B906-E0A3-4578-B90E-758BB9862652}" type="pres">
      <dgm:prSet presAssocID="{06FD59B9-0305-4A67-8959-AF80AAF8573D}" presName="compNode" presStyleCnt="0"/>
      <dgm:spPr/>
    </dgm:pt>
    <dgm:pt modelId="{565FE710-CD57-44B7-BEF4-AF10E715F7B3}" type="pres">
      <dgm:prSet presAssocID="{06FD59B9-0305-4A67-8959-AF80AAF8573D}" presName="iconBgRect" presStyleLbl="bgShp" presStyleIdx="4" presStyleCnt="7"/>
      <dgm:spPr/>
    </dgm:pt>
    <dgm:pt modelId="{0B584E63-B4EA-4AAE-8E4B-5C7E4BFAE30A}" type="pres">
      <dgm:prSet presAssocID="{06FD59B9-0305-4A67-8959-AF80AAF8573D}" presName="iconRect" presStyleLbl="node1" presStyleIdx="4" presStyleCnt="7"/>
      <dgm:spPr>
        <a:blipFill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</dgm:pt>
    <dgm:pt modelId="{A4BAAD02-3AC5-4EE1-AD20-C23F90AC27AA}" type="pres">
      <dgm:prSet presAssocID="{06FD59B9-0305-4A67-8959-AF80AAF8573D}" presName="spaceRect" presStyleCnt="0"/>
      <dgm:spPr/>
    </dgm:pt>
    <dgm:pt modelId="{FA547552-A3CE-4726-9A04-A6D6283F317E}" type="pres">
      <dgm:prSet presAssocID="{06FD59B9-0305-4A67-8959-AF80AAF8573D}" presName="textRect" presStyleLbl="revTx" presStyleIdx="4" presStyleCnt="7">
        <dgm:presLayoutVars>
          <dgm:chMax val="1"/>
          <dgm:chPref val="1"/>
        </dgm:presLayoutVars>
      </dgm:prSet>
      <dgm:spPr/>
    </dgm:pt>
    <dgm:pt modelId="{00490960-669C-47B0-860A-C53C1D3DD6B9}" type="pres">
      <dgm:prSet presAssocID="{262A2B82-1666-409F-8507-CFA86B18C673}" presName="sibTrans" presStyleCnt="0"/>
      <dgm:spPr/>
    </dgm:pt>
    <dgm:pt modelId="{43142C1B-7712-4FFD-9184-70AFB6AC6961}" type="pres">
      <dgm:prSet presAssocID="{33870AD6-676D-4D6F-9BC6-49C3C9C42401}" presName="compNode" presStyleCnt="0"/>
      <dgm:spPr/>
    </dgm:pt>
    <dgm:pt modelId="{9C8CC0E5-D777-4FC2-A6A9-056F8A04AE89}" type="pres">
      <dgm:prSet presAssocID="{33870AD6-676D-4D6F-9BC6-49C3C9C42401}" presName="iconBgRect" presStyleLbl="bgShp" presStyleIdx="5" presStyleCnt="7"/>
      <dgm:spPr/>
    </dgm:pt>
    <dgm:pt modelId="{A7DD590E-4161-428B-9788-293D67DFB8B2}" type="pres">
      <dgm:prSet presAssocID="{33870AD6-676D-4D6F-9BC6-49C3C9C42401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8131B74D-2592-40E3-8936-210D2C663164}" type="pres">
      <dgm:prSet presAssocID="{33870AD6-676D-4D6F-9BC6-49C3C9C42401}" presName="spaceRect" presStyleCnt="0"/>
      <dgm:spPr/>
    </dgm:pt>
    <dgm:pt modelId="{923BCC85-C068-4670-9735-C13E0786AA3D}" type="pres">
      <dgm:prSet presAssocID="{33870AD6-676D-4D6F-9BC6-49C3C9C42401}" presName="textRect" presStyleLbl="revTx" presStyleIdx="5" presStyleCnt="7">
        <dgm:presLayoutVars>
          <dgm:chMax val="1"/>
          <dgm:chPref val="1"/>
        </dgm:presLayoutVars>
      </dgm:prSet>
      <dgm:spPr/>
    </dgm:pt>
    <dgm:pt modelId="{E5061BDC-0EE9-4EC6-9D8D-12E675F64574}" type="pres">
      <dgm:prSet presAssocID="{9C349B13-59C5-4B90-A30F-53130759B306}" presName="sibTrans" presStyleCnt="0"/>
      <dgm:spPr/>
    </dgm:pt>
    <dgm:pt modelId="{69D6F690-FA2A-4872-BCFB-AE0EE673A4AC}" type="pres">
      <dgm:prSet presAssocID="{7B3F0D61-0F6D-437C-9464-5D11F3426687}" presName="compNode" presStyleCnt="0"/>
      <dgm:spPr/>
    </dgm:pt>
    <dgm:pt modelId="{26A5C0F2-6793-4876-9131-04DD771C57D2}" type="pres">
      <dgm:prSet presAssocID="{7B3F0D61-0F6D-437C-9464-5D11F3426687}" presName="iconBgRect" presStyleLbl="bgShp" presStyleIdx="6" presStyleCnt="7"/>
      <dgm:spPr/>
    </dgm:pt>
    <dgm:pt modelId="{3A4CC88D-F892-497A-A4B8-A82AB79F0546}" type="pres">
      <dgm:prSet presAssocID="{7B3F0D61-0F6D-437C-9464-5D11F3426687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to"/>
        </a:ext>
      </dgm:extLst>
    </dgm:pt>
    <dgm:pt modelId="{DAC7F118-08CD-412D-9A88-BFADA010AA84}" type="pres">
      <dgm:prSet presAssocID="{7B3F0D61-0F6D-437C-9464-5D11F3426687}" presName="spaceRect" presStyleCnt="0"/>
      <dgm:spPr/>
    </dgm:pt>
    <dgm:pt modelId="{E7731DA5-F431-44DA-BE67-C9EF79409320}" type="pres">
      <dgm:prSet presAssocID="{7B3F0D61-0F6D-437C-9464-5D11F34266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B45E26-43E5-42AF-9574-7965845376AD}" srcId="{5412AFF0-16BF-4037-8CFC-BA1BAE8D965A}" destId="{27CE0ED9-E6EE-48D9-BF84-A5F7D8441552}" srcOrd="2" destOrd="0" parTransId="{96A5FCC3-1AA8-4BB9-A8B4-AE36EE04373A}" sibTransId="{0D2F6E18-E272-458A-A977-325C92B1EBB3}"/>
    <dgm:cxn modelId="{7074202E-EDCB-43F5-B253-0058E0983343}" type="presOf" srcId="{CEB1E7A3-F19B-4D75-81AB-7DC25C553C22}" destId="{0B60D439-CD1B-4750-8297-6D42195F3C29}" srcOrd="0" destOrd="0" presId="urn:microsoft.com/office/officeart/2018/5/layout/IconCircleLabelList"/>
    <dgm:cxn modelId="{2E3C243E-9270-49C8-AF89-68B46CC53C2A}" type="presOf" srcId="{970C0AC3-0C48-4D4C-A43A-2EF596DB198C}" destId="{368D7DC6-513A-4E94-A780-76B4362719F3}" srcOrd="0" destOrd="0" presId="urn:microsoft.com/office/officeart/2018/5/layout/IconCircleLabelList"/>
    <dgm:cxn modelId="{59FE916A-96F9-4256-9CDB-C153892647F9}" srcId="{5412AFF0-16BF-4037-8CFC-BA1BAE8D965A}" destId="{33870AD6-676D-4D6F-9BC6-49C3C9C42401}" srcOrd="5" destOrd="0" parTransId="{6E74ED86-1118-4684-995A-D66B02931CE1}" sibTransId="{9C349B13-59C5-4B90-A30F-53130759B306}"/>
    <dgm:cxn modelId="{CC14D24E-4CD3-4BBC-A589-1E001432B50A}" type="presOf" srcId="{7B3F0D61-0F6D-437C-9464-5D11F3426687}" destId="{E7731DA5-F431-44DA-BE67-C9EF79409320}" srcOrd="0" destOrd="0" presId="urn:microsoft.com/office/officeart/2018/5/layout/IconCircleLabelList"/>
    <dgm:cxn modelId="{5DD22371-36CE-4F0A-B1CB-5959A6A0E291}" type="presOf" srcId="{916886E7-7551-492F-AD7F-09D72BFFF07B}" destId="{D81B6EDB-3CD6-424B-B8F2-5B65AB25108D}" srcOrd="0" destOrd="0" presId="urn:microsoft.com/office/officeart/2018/5/layout/IconCircleLabelList"/>
    <dgm:cxn modelId="{48310B79-1155-4656-9F6E-4F939183A410}" type="presOf" srcId="{27CE0ED9-E6EE-48D9-BF84-A5F7D8441552}" destId="{437B1F17-0B88-4253-B538-0C44CEABC207}" srcOrd="0" destOrd="0" presId="urn:microsoft.com/office/officeart/2018/5/layout/IconCircleLabelList"/>
    <dgm:cxn modelId="{1BDB7397-B316-4264-8871-F9B8423CB415}" type="presOf" srcId="{06FD59B9-0305-4A67-8959-AF80AAF8573D}" destId="{FA547552-A3CE-4726-9A04-A6D6283F317E}" srcOrd="0" destOrd="0" presId="urn:microsoft.com/office/officeart/2018/5/layout/IconCircleLabelList"/>
    <dgm:cxn modelId="{D3D45E9B-F7D2-4792-A0F6-F445CA0F2EC7}" srcId="{5412AFF0-16BF-4037-8CFC-BA1BAE8D965A}" destId="{970C0AC3-0C48-4D4C-A43A-2EF596DB198C}" srcOrd="0" destOrd="0" parTransId="{2568F2BB-EFDF-47E0-B199-8CBF261EE9D5}" sibTransId="{4B2B7C4B-8CC5-4281-9599-B7C1529A838D}"/>
    <dgm:cxn modelId="{2606F0AF-2B57-4213-BF88-F34246BFDF5F}" srcId="{5412AFF0-16BF-4037-8CFC-BA1BAE8D965A}" destId="{7B3F0D61-0F6D-437C-9464-5D11F3426687}" srcOrd="6" destOrd="0" parTransId="{629BC7D9-16A2-4F06-A091-E5337BF1EA59}" sibTransId="{83C495BE-4F57-41B4-BDA0-EA57C371C421}"/>
    <dgm:cxn modelId="{E098C9BA-7A4B-4ACA-B94A-1FD1C46C2EFA}" srcId="{5412AFF0-16BF-4037-8CFC-BA1BAE8D965A}" destId="{CEB1E7A3-F19B-4D75-81AB-7DC25C553C22}" srcOrd="3" destOrd="0" parTransId="{92E8B921-0B78-4975-9CF5-0ADD6910CBCF}" sibTransId="{DD8B46B9-3044-4593-A397-B1F1BB080035}"/>
    <dgm:cxn modelId="{CF3EA8C2-2737-4FCA-9C38-5B57A8EB0375}" srcId="{5412AFF0-16BF-4037-8CFC-BA1BAE8D965A}" destId="{916886E7-7551-492F-AD7F-09D72BFFF07B}" srcOrd="1" destOrd="0" parTransId="{1BB12B64-B0E6-4DC7-B13B-5CE970513AD0}" sibTransId="{E61B9C0C-C813-494F-8644-2CA5AA9CD3ED}"/>
    <dgm:cxn modelId="{578C96D1-9676-47C4-8E4A-3D9E70EF96CF}" srcId="{5412AFF0-16BF-4037-8CFC-BA1BAE8D965A}" destId="{06FD59B9-0305-4A67-8959-AF80AAF8573D}" srcOrd="4" destOrd="0" parTransId="{83AE86AB-13DE-4FE8-BB6B-EBE33420E115}" sibTransId="{262A2B82-1666-409F-8507-CFA86B18C673}"/>
    <dgm:cxn modelId="{0DF0A6DC-95FB-4591-BBFB-C50B6541A0FF}" type="presOf" srcId="{33870AD6-676D-4D6F-9BC6-49C3C9C42401}" destId="{923BCC85-C068-4670-9735-C13E0786AA3D}" srcOrd="0" destOrd="0" presId="urn:microsoft.com/office/officeart/2018/5/layout/IconCircleLabelList"/>
    <dgm:cxn modelId="{7B5673E8-9ABB-4881-96F5-55D9E893DC32}" type="presOf" srcId="{5412AFF0-16BF-4037-8CFC-BA1BAE8D965A}" destId="{E8E9007A-A37C-494E-A61D-005A8551C75F}" srcOrd="0" destOrd="0" presId="urn:microsoft.com/office/officeart/2018/5/layout/IconCircleLabelList"/>
    <dgm:cxn modelId="{8D25B494-8E70-4FDC-9842-AB1B6973D512}" type="presParOf" srcId="{E8E9007A-A37C-494E-A61D-005A8551C75F}" destId="{80E0367C-A221-484A-97DE-BD57742EBA07}" srcOrd="0" destOrd="0" presId="urn:microsoft.com/office/officeart/2018/5/layout/IconCircleLabelList"/>
    <dgm:cxn modelId="{BC5FD568-252A-425E-AD90-02029897CDB0}" type="presParOf" srcId="{80E0367C-A221-484A-97DE-BD57742EBA07}" destId="{3B1753E7-3268-41BA-8F77-F34DEC78C997}" srcOrd="0" destOrd="0" presId="urn:microsoft.com/office/officeart/2018/5/layout/IconCircleLabelList"/>
    <dgm:cxn modelId="{34991D9B-B101-4218-AB69-674BBD5B7D89}" type="presParOf" srcId="{80E0367C-A221-484A-97DE-BD57742EBA07}" destId="{18D97201-518E-44B7-B74A-BE7F242E9310}" srcOrd="1" destOrd="0" presId="urn:microsoft.com/office/officeart/2018/5/layout/IconCircleLabelList"/>
    <dgm:cxn modelId="{45D2BD39-DB5A-4A4A-A0A1-E762650E9E8E}" type="presParOf" srcId="{80E0367C-A221-484A-97DE-BD57742EBA07}" destId="{6E51C518-38BC-4B07-AD5D-E2B4598BF3AA}" srcOrd="2" destOrd="0" presId="urn:microsoft.com/office/officeart/2018/5/layout/IconCircleLabelList"/>
    <dgm:cxn modelId="{AEE0CD70-B8BF-46FD-9E62-98802FAE87AB}" type="presParOf" srcId="{80E0367C-A221-484A-97DE-BD57742EBA07}" destId="{368D7DC6-513A-4E94-A780-76B4362719F3}" srcOrd="3" destOrd="0" presId="urn:microsoft.com/office/officeart/2018/5/layout/IconCircleLabelList"/>
    <dgm:cxn modelId="{7A2E8E90-D211-4862-B9A3-35F7259FD963}" type="presParOf" srcId="{E8E9007A-A37C-494E-A61D-005A8551C75F}" destId="{D10FB4DC-B3E8-4E90-B676-7F8ED117AED7}" srcOrd="1" destOrd="0" presId="urn:microsoft.com/office/officeart/2018/5/layout/IconCircleLabelList"/>
    <dgm:cxn modelId="{6160C4E1-F89A-43C5-AE53-6F5E5F09F49A}" type="presParOf" srcId="{E8E9007A-A37C-494E-A61D-005A8551C75F}" destId="{13CF8A66-887F-4DF2-8AF8-D3DC16587990}" srcOrd="2" destOrd="0" presId="urn:microsoft.com/office/officeart/2018/5/layout/IconCircleLabelList"/>
    <dgm:cxn modelId="{94D12C25-C38D-4F18-917E-D7B443E9F3B8}" type="presParOf" srcId="{13CF8A66-887F-4DF2-8AF8-D3DC16587990}" destId="{8274E6CF-CE23-40C0-AF30-E59192D38B03}" srcOrd="0" destOrd="0" presId="urn:microsoft.com/office/officeart/2018/5/layout/IconCircleLabelList"/>
    <dgm:cxn modelId="{A5516DDA-55F0-4A3A-BE0A-DEB4C391EE9F}" type="presParOf" srcId="{13CF8A66-887F-4DF2-8AF8-D3DC16587990}" destId="{75B224DD-689C-4E3E-AFDC-4493DA247326}" srcOrd="1" destOrd="0" presId="urn:microsoft.com/office/officeart/2018/5/layout/IconCircleLabelList"/>
    <dgm:cxn modelId="{05AF970F-922F-4CEB-A559-7D0710814733}" type="presParOf" srcId="{13CF8A66-887F-4DF2-8AF8-D3DC16587990}" destId="{B8ACC7FB-8D5E-42B7-8224-FC83F94A6511}" srcOrd="2" destOrd="0" presId="urn:microsoft.com/office/officeart/2018/5/layout/IconCircleLabelList"/>
    <dgm:cxn modelId="{1E6A76AA-3218-435B-9DAC-25F1A625B8B2}" type="presParOf" srcId="{13CF8A66-887F-4DF2-8AF8-D3DC16587990}" destId="{D81B6EDB-3CD6-424B-B8F2-5B65AB25108D}" srcOrd="3" destOrd="0" presId="urn:microsoft.com/office/officeart/2018/5/layout/IconCircleLabelList"/>
    <dgm:cxn modelId="{CA59B8CC-729F-4B68-A514-3FE619BA0030}" type="presParOf" srcId="{E8E9007A-A37C-494E-A61D-005A8551C75F}" destId="{362F991A-2710-4D91-8C23-4D66A58D138D}" srcOrd="3" destOrd="0" presId="urn:microsoft.com/office/officeart/2018/5/layout/IconCircleLabelList"/>
    <dgm:cxn modelId="{E7E3B035-F59A-4947-896D-059B038053BE}" type="presParOf" srcId="{E8E9007A-A37C-494E-A61D-005A8551C75F}" destId="{F31A9407-9A3B-4904-8185-F80263986A39}" srcOrd="4" destOrd="0" presId="urn:microsoft.com/office/officeart/2018/5/layout/IconCircleLabelList"/>
    <dgm:cxn modelId="{4234564B-8441-48BB-98BE-10CEE80F489C}" type="presParOf" srcId="{F31A9407-9A3B-4904-8185-F80263986A39}" destId="{2AB925EB-2FD3-47DB-B747-51E5D753DF44}" srcOrd="0" destOrd="0" presId="urn:microsoft.com/office/officeart/2018/5/layout/IconCircleLabelList"/>
    <dgm:cxn modelId="{7FA3D245-6D72-4E74-9129-8E7C5AAD7927}" type="presParOf" srcId="{F31A9407-9A3B-4904-8185-F80263986A39}" destId="{9EFCD952-FF7B-493E-9B6D-455EFE8B6E7F}" srcOrd="1" destOrd="0" presId="urn:microsoft.com/office/officeart/2018/5/layout/IconCircleLabelList"/>
    <dgm:cxn modelId="{AA31C931-2372-45FD-8C43-BA80543C6D76}" type="presParOf" srcId="{F31A9407-9A3B-4904-8185-F80263986A39}" destId="{39E1AEEB-7739-436B-90C2-9FC73FB94D3B}" srcOrd="2" destOrd="0" presId="urn:microsoft.com/office/officeart/2018/5/layout/IconCircleLabelList"/>
    <dgm:cxn modelId="{C57D3E9C-2972-4C29-9185-8CA617788CE8}" type="presParOf" srcId="{F31A9407-9A3B-4904-8185-F80263986A39}" destId="{437B1F17-0B88-4253-B538-0C44CEABC207}" srcOrd="3" destOrd="0" presId="urn:microsoft.com/office/officeart/2018/5/layout/IconCircleLabelList"/>
    <dgm:cxn modelId="{8DFEC07A-E26D-43E3-A111-A11022D7AC13}" type="presParOf" srcId="{E8E9007A-A37C-494E-A61D-005A8551C75F}" destId="{C4A49DE3-2D7E-4393-A549-DED9012BDCEC}" srcOrd="5" destOrd="0" presId="urn:microsoft.com/office/officeart/2018/5/layout/IconCircleLabelList"/>
    <dgm:cxn modelId="{5AE3E6CA-D07A-4F11-8CC7-411E8C9F7DD6}" type="presParOf" srcId="{E8E9007A-A37C-494E-A61D-005A8551C75F}" destId="{14CA77EF-53B5-4B8F-A9E0-481C0D586CAE}" srcOrd="6" destOrd="0" presId="urn:microsoft.com/office/officeart/2018/5/layout/IconCircleLabelList"/>
    <dgm:cxn modelId="{C2D314C4-5379-4CD9-9162-03CA89B02D28}" type="presParOf" srcId="{14CA77EF-53B5-4B8F-A9E0-481C0D586CAE}" destId="{D9D651E9-0642-4F0D-A261-003612369C65}" srcOrd="0" destOrd="0" presId="urn:microsoft.com/office/officeart/2018/5/layout/IconCircleLabelList"/>
    <dgm:cxn modelId="{6E698C2F-15A2-4632-8A4B-531C69A88E0C}" type="presParOf" srcId="{14CA77EF-53B5-4B8F-A9E0-481C0D586CAE}" destId="{F7456D89-71ED-486A-AB76-EAA088774FCE}" srcOrd="1" destOrd="0" presId="urn:microsoft.com/office/officeart/2018/5/layout/IconCircleLabelList"/>
    <dgm:cxn modelId="{88D97C81-2E95-41EE-A5A1-8D430F012409}" type="presParOf" srcId="{14CA77EF-53B5-4B8F-A9E0-481C0D586CAE}" destId="{E2065697-07FE-4D81-8F69-3E8402BF0A67}" srcOrd="2" destOrd="0" presId="urn:microsoft.com/office/officeart/2018/5/layout/IconCircleLabelList"/>
    <dgm:cxn modelId="{0C1A3DCA-0F40-4866-BDB5-C18E87EE72EA}" type="presParOf" srcId="{14CA77EF-53B5-4B8F-A9E0-481C0D586CAE}" destId="{0B60D439-CD1B-4750-8297-6D42195F3C29}" srcOrd="3" destOrd="0" presId="urn:microsoft.com/office/officeart/2018/5/layout/IconCircleLabelList"/>
    <dgm:cxn modelId="{EA4EF200-EB0C-4C32-9369-37C12A9C9839}" type="presParOf" srcId="{E8E9007A-A37C-494E-A61D-005A8551C75F}" destId="{A762C0D4-95FB-4A75-AC8A-DC815B7D0CB5}" srcOrd="7" destOrd="0" presId="urn:microsoft.com/office/officeart/2018/5/layout/IconCircleLabelList"/>
    <dgm:cxn modelId="{6F28A86D-5B40-4F67-ACBA-3F70E37DA6E9}" type="presParOf" srcId="{E8E9007A-A37C-494E-A61D-005A8551C75F}" destId="{6636B906-E0A3-4578-B90E-758BB9862652}" srcOrd="8" destOrd="0" presId="urn:microsoft.com/office/officeart/2018/5/layout/IconCircleLabelList"/>
    <dgm:cxn modelId="{EB2888DB-CA22-45FC-8134-8FCDFCAB8D65}" type="presParOf" srcId="{6636B906-E0A3-4578-B90E-758BB9862652}" destId="{565FE710-CD57-44B7-BEF4-AF10E715F7B3}" srcOrd="0" destOrd="0" presId="urn:microsoft.com/office/officeart/2018/5/layout/IconCircleLabelList"/>
    <dgm:cxn modelId="{1638311E-3892-4BBC-922D-097480F5CE2B}" type="presParOf" srcId="{6636B906-E0A3-4578-B90E-758BB9862652}" destId="{0B584E63-B4EA-4AAE-8E4B-5C7E4BFAE30A}" srcOrd="1" destOrd="0" presId="urn:microsoft.com/office/officeart/2018/5/layout/IconCircleLabelList"/>
    <dgm:cxn modelId="{790CC4A6-6C63-4C5D-A0C1-25804D109D70}" type="presParOf" srcId="{6636B906-E0A3-4578-B90E-758BB9862652}" destId="{A4BAAD02-3AC5-4EE1-AD20-C23F90AC27AA}" srcOrd="2" destOrd="0" presId="urn:microsoft.com/office/officeart/2018/5/layout/IconCircleLabelList"/>
    <dgm:cxn modelId="{307AD264-9B5C-4B46-895B-498151D7E24D}" type="presParOf" srcId="{6636B906-E0A3-4578-B90E-758BB9862652}" destId="{FA547552-A3CE-4726-9A04-A6D6283F317E}" srcOrd="3" destOrd="0" presId="urn:microsoft.com/office/officeart/2018/5/layout/IconCircleLabelList"/>
    <dgm:cxn modelId="{8D28C868-5939-46C7-B2AF-12C23015083F}" type="presParOf" srcId="{E8E9007A-A37C-494E-A61D-005A8551C75F}" destId="{00490960-669C-47B0-860A-C53C1D3DD6B9}" srcOrd="9" destOrd="0" presId="urn:microsoft.com/office/officeart/2018/5/layout/IconCircleLabelList"/>
    <dgm:cxn modelId="{5CF9FB87-2E96-4CD9-918B-D00A9B134F45}" type="presParOf" srcId="{E8E9007A-A37C-494E-A61D-005A8551C75F}" destId="{43142C1B-7712-4FFD-9184-70AFB6AC6961}" srcOrd="10" destOrd="0" presId="urn:microsoft.com/office/officeart/2018/5/layout/IconCircleLabelList"/>
    <dgm:cxn modelId="{A0AF5E5B-BA57-4255-BFFB-C077EB8F6630}" type="presParOf" srcId="{43142C1B-7712-4FFD-9184-70AFB6AC6961}" destId="{9C8CC0E5-D777-4FC2-A6A9-056F8A04AE89}" srcOrd="0" destOrd="0" presId="urn:microsoft.com/office/officeart/2018/5/layout/IconCircleLabelList"/>
    <dgm:cxn modelId="{8967D0FE-F61B-43A7-92C3-22B5EBD9FF6C}" type="presParOf" srcId="{43142C1B-7712-4FFD-9184-70AFB6AC6961}" destId="{A7DD590E-4161-428B-9788-293D67DFB8B2}" srcOrd="1" destOrd="0" presId="urn:microsoft.com/office/officeart/2018/5/layout/IconCircleLabelList"/>
    <dgm:cxn modelId="{BC9FBF3E-EF54-4A33-B4A0-CC926D35196F}" type="presParOf" srcId="{43142C1B-7712-4FFD-9184-70AFB6AC6961}" destId="{8131B74D-2592-40E3-8936-210D2C663164}" srcOrd="2" destOrd="0" presId="urn:microsoft.com/office/officeart/2018/5/layout/IconCircleLabelList"/>
    <dgm:cxn modelId="{5A439A18-6BCE-4878-8DE6-8949FBDF8B1F}" type="presParOf" srcId="{43142C1B-7712-4FFD-9184-70AFB6AC6961}" destId="{923BCC85-C068-4670-9735-C13E0786AA3D}" srcOrd="3" destOrd="0" presId="urn:microsoft.com/office/officeart/2018/5/layout/IconCircleLabelList"/>
    <dgm:cxn modelId="{CA44A92A-06DB-4497-9CA2-EA9953B0A035}" type="presParOf" srcId="{E8E9007A-A37C-494E-A61D-005A8551C75F}" destId="{E5061BDC-0EE9-4EC6-9D8D-12E675F64574}" srcOrd="11" destOrd="0" presId="urn:microsoft.com/office/officeart/2018/5/layout/IconCircleLabelList"/>
    <dgm:cxn modelId="{9D6BC634-DC17-4E1D-B5A9-D817C8FBD3CF}" type="presParOf" srcId="{E8E9007A-A37C-494E-A61D-005A8551C75F}" destId="{69D6F690-FA2A-4872-BCFB-AE0EE673A4AC}" srcOrd="12" destOrd="0" presId="urn:microsoft.com/office/officeart/2018/5/layout/IconCircleLabelList"/>
    <dgm:cxn modelId="{C8EFF59A-EB8F-4C3E-B097-8DCF5ADE58A0}" type="presParOf" srcId="{69D6F690-FA2A-4872-BCFB-AE0EE673A4AC}" destId="{26A5C0F2-6793-4876-9131-04DD771C57D2}" srcOrd="0" destOrd="0" presId="urn:microsoft.com/office/officeart/2018/5/layout/IconCircleLabelList"/>
    <dgm:cxn modelId="{B380B75F-7DE0-4FA9-923B-FD97D6A51EB6}" type="presParOf" srcId="{69D6F690-FA2A-4872-BCFB-AE0EE673A4AC}" destId="{3A4CC88D-F892-497A-A4B8-A82AB79F0546}" srcOrd="1" destOrd="0" presId="urn:microsoft.com/office/officeart/2018/5/layout/IconCircleLabelList"/>
    <dgm:cxn modelId="{0052FC77-6C50-4BD8-94C1-8A69ED376816}" type="presParOf" srcId="{69D6F690-FA2A-4872-BCFB-AE0EE673A4AC}" destId="{DAC7F118-08CD-412D-9A88-BFADA010AA84}" srcOrd="2" destOrd="0" presId="urn:microsoft.com/office/officeart/2018/5/layout/IconCircleLabelList"/>
    <dgm:cxn modelId="{E4D1A2FB-83F4-44DF-9856-03594155A5AC}" type="presParOf" srcId="{69D6F690-FA2A-4872-BCFB-AE0EE673A4AC}" destId="{E7731DA5-F431-44DA-BE67-C9EF7940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1DD10B-A22E-4278-9A25-F3BD980E10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401A3-DA32-4763-833A-4DC4125B7F54}">
      <dgm:prSet/>
      <dgm:spPr/>
      <dgm:t>
        <a:bodyPr/>
        <a:lstStyle/>
        <a:p>
          <a:r>
            <a:rPr lang="it-IT"/>
            <a:t>Slider</a:t>
          </a:r>
          <a:endParaRPr lang="en-US"/>
        </a:p>
      </dgm:t>
    </dgm:pt>
    <dgm:pt modelId="{3459A2E9-D241-4191-937C-46092AE4F0B7}" type="parTrans" cxnId="{A3F8EA43-ACD9-4B0B-9872-4676D5D237F8}">
      <dgm:prSet/>
      <dgm:spPr/>
      <dgm:t>
        <a:bodyPr/>
        <a:lstStyle/>
        <a:p>
          <a:endParaRPr lang="en-US"/>
        </a:p>
      </dgm:t>
    </dgm:pt>
    <dgm:pt modelId="{F0E60F5C-C329-49C8-8972-8AFFF5B18D4B}" type="sibTrans" cxnId="{A3F8EA43-ACD9-4B0B-9872-4676D5D237F8}">
      <dgm:prSet/>
      <dgm:spPr/>
      <dgm:t>
        <a:bodyPr/>
        <a:lstStyle/>
        <a:p>
          <a:endParaRPr lang="en-US"/>
        </a:p>
      </dgm:t>
    </dgm:pt>
    <dgm:pt modelId="{168BAA6B-E21B-40EE-87B9-954FF5B8E82E}">
      <dgm:prSet/>
      <dgm:spPr/>
      <dgm:t>
        <a:bodyPr/>
        <a:lstStyle/>
        <a:p>
          <a:r>
            <a:rPr lang="it-IT"/>
            <a:t>ProgressBar</a:t>
          </a:r>
          <a:endParaRPr lang="en-US"/>
        </a:p>
      </dgm:t>
    </dgm:pt>
    <dgm:pt modelId="{43026977-E357-4B3E-BD5A-2C79097577B4}" type="parTrans" cxnId="{4E343753-70CB-45E5-9D25-2899FA2B08AF}">
      <dgm:prSet/>
      <dgm:spPr/>
      <dgm:t>
        <a:bodyPr/>
        <a:lstStyle/>
        <a:p>
          <a:endParaRPr lang="en-US"/>
        </a:p>
      </dgm:t>
    </dgm:pt>
    <dgm:pt modelId="{70E80108-FA8F-47C6-B3A0-029716B1CFE1}" type="sibTrans" cxnId="{4E343753-70CB-45E5-9D25-2899FA2B08AF}">
      <dgm:prSet/>
      <dgm:spPr/>
      <dgm:t>
        <a:bodyPr/>
        <a:lstStyle/>
        <a:p>
          <a:endParaRPr lang="en-US"/>
        </a:p>
      </dgm:t>
    </dgm:pt>
    <dgm:pt modelId="{185645A0-5CAB-4237-AC72-7FCB91CF68B0}">
      <dgm:prSet/>
      <dgm:spPr/>
      <dgm:t>
        <a:bodyPr/>
        <a:lstStyle/>
        <a:p>
          <a:r>
            <a:rPr lang="it-IT"/>
            <a:t>WebBrowser</a:t>
          </a:r>
          <a:endParaRPr lang="en-US"/>
        </a:p>
      </dgm:t>
    </dgm:pt>
    <dgm:pt modelId="{E4F6DF48-A184-4C37-8FD3-F10BEEB67908}" type="parTrans" cxnId="{C4B0D35F-7B92-4F7E-A903-4500E00DE465}">
      <dgm:prSet/>
      <dgm:spPr/>
      <dgm:t>
        <a:bodyPr/>
        <a:lstStyle/>
        <a:p>
          <a:endParaRPr lang="en-US"/>
        </a:p>
      </dgm:t>
    </dgm:pt>
    <dgm:pt modelId="{8A6031D9-7334-44E9-B346-6A84F34AE0F8}" type="sibTrans" cxnId="{C4B0D35F-7B92-4F7E-A903-4500E00DE465}">
      <dgm:prSet/>
      <dgm:spPr/>
      <dgm:t>
        <a:bodyPr/>
        <a:lstStyle/>
        <a:p>
          <a:endParaRPr lang="en-US"/>
        </a:p>
      </dgm:t>
    </dgm:pt>
    <dgm:pt modelId="{07AA9D6F-9ACA-4C9D-8665-BE3748BCE812}">
      <dgm:prSet/>
      <dgm:spPr/>
      <dgm:t>
        <a:bodyPr/>
        <a:lstStyle/>
        <a:p>
          <a:r>
            <a:rPr lang="it-IT"/>
            <a:t>WindowsFormsHost</a:t>
          </a:r>
          <a:endParaRPr lang="en-US"/>
        </a:p>
      </dgm:t>
    </dgm:pt>
    <dgm:pt modelId="{358EAEAA-1A10-4003-822F-08BA379A4428}" type="parTrans" cxnId="{8E79508B-98EB-41BD-8902-E53AE4E6C7A7}">
      <dgm:prSet/>
      <dgm:spPr/>
      <dgm:t>
        <a:bodyPr/>
        <a:lstStyle/>
        <a:p>
          <a:endParaRPr lang="en-US"/>
        </a:p>
      </dgm:t>
    </dgm:pt>
    <dgm:pt modelId="{2B1E13F0-454E-4776-A1B4-F8A50F998069}" type="sibTrans" cxnId="{8E79508B-98EB-41BD-8902-E53AE4E6C7A7}">
      <dgm:prSet/>
      <dgm:spPr/>
      <dgm:t>
        <a:bodyPr/>
        <a:lstStyle/>
        <a:p>
          <a:endParaRPr lang="en-US"/>
        </a:p>
      </dgm:t>
    </dgm:pt>
    <dgm:pt modelId="{63DDE8C0-0A95-4898-9CBD-89E1BB49527E}">
      <dgm:prSet/>
      <dgm:spPr/>
      <dgm:t>
        <a:bodyPr/>
        <a:lstStyle/>
        <a:p>
          <a:r>
            <a:rPr lang="it-IT"/>
            <a:t>GroupBox</a:t>
          </a:r>
          <a:endParaRPr lang="en-US"/>
        </a:p>
      </dgm:t>
    </dgm:pt>
    <dgm:pt modelId="{154B1653-1ED6-4645-AE2C-1D02EB1702C4}" type="parTrans" cxnId="{0C90F793-94F6-4F2D-86AC-6670BD66164E}">
      <dgm:prSet/>
      <dgm:spPr/>
      <dgm:t>
        <a:bodyPr/>
        <a:lstStyle/>
        <a:p>
          <a:endParaRPr lang="en-US"/>
        </a:p>
      </dgm:t>
    </dgm:pt>
    <dgm:pt modelId="{A8FAF276-8E16-429B-9D17-6656CE2C1234}" type="sibTrans" cxnId="{0C90F793-94F6-4F2D-86AC-6670BD66164E}">
      <dgm:prSet/>
      <dgm:spPr/>
      <dgm:t>
        <a:bodyPr/>
        <a:lstStyle/>
        <a:p>
          <a:endParaRPr lang="en-US"/>
        </a:p>
      </dgm:t>
    </dgm:pt>
    <dgm:pt modelId="{56727595-5C7A-491C-9E91-88A3FC258CF8}">
      <dgm:prSet/>
      <dgm:spPr/>
      <dgm:t>
        <a:bodyPr/>
        <a:lstStyle/>
        <a:p>
          <a:r>
            <a:rPr lang="it-IT"/>
            <a:t>Calendar</a:t>
          </a:r>
          <a:endParaRPr lang="en-US"/>
        </a:p>
      </dgm:t>
    </dgm:pt>
    <dgm:pt modelId="{66EB6016-14C5-4BAF-9B7B-8ABC80F78D55}" type="parTrans" cxnId="{D75B4879-9C74-48EB-A13A-2F08F88CEA47}">
      <dgm:prSet/>
      <dgm:spPr/>
      <dgm:t>
        <a:bodyPr/>
        <a:lstStyle/>
        <a:p>
          <a:endParaRPr lang="en-US"/>
        </a:p>
      </dgm:t>
    </dgm:pt>
    <dgm:pt modelId="{D4326F79-CDCF-426D-8CAA-CAB3490E7AFD}" type="sibTrans" cxnId="{D75B4879-9C74-48EB-A13A-2F08F88CEA47}">
      <dgm:prSet/>
      <dgm:spPr/>
      <dgm:t>
        <a:bodyPr/>
        <a:lstStyle/>
        <a:p>
          <a:endParaRPr lang="en-US"/>
        </a:p>
      </dgm:t>
    </dgm:pt>
    <dgm:pt modelId="{133A2AC6-0666-4D7A-80AE-769FEEC8A36E}">
      <dgm:prSet/>
      <dgm:spPr/>
      <dgm:t>
        <a:bodyPr/>
        <a:lstStyle/>
        <a:p>
          <a:r>
            <a:rPr lang="it-IT" dirty="0" err="1"/>
            <a:t>DatePicker</a:t>
          </a:r>
          <a:endParaRPr lang="en-US" dirty="0"/>
        </a:p>
      </dgm:t>
    </dgm:pt>
    <dgm:pt modelId="{BA53B588-DCAF-4582-B6BD-680E06FDF11B}" type="parTrans" cxnId="{F5811D30-81C0-4298-A036-ACB6F15F08A6}">
      <dgm:prSet/>
      <dgm:spPr/>
      <dgm:t>
        <a:bodyPr/>
        <a:lstStyle/>
        <a:p>
          <a:endParaRPr lang="en-US"/>
        </a:p>
      </dgm:t>
    </dgm:pt>
    <dgm:pt modelId="{1803134A-C52F-44C1-9046-95DFC8B81E4B}" type="sibTrans" cxnId="{F5811D30-81C0-4298-A036-ACB6F15F08A6}">
      <dgm:prSet/>
      <dgm:spPr/>
      <dgm:t>
        <a:bodyPr/>
        <a:lstStyle/>
        <a:p>
          <a:endParaRPr lang="en-US"/>
        </a:p>
      </dgm:t>
    </dgm:pt>
    <dgm:pt modelId="{C11B3098-F0A6-49C6-A10C-5E394D43A2CE}">
      <dgm:prSet/>
      <dgm:spPr/>
      <dgm:t>
        <a:bodyPr/>
        <a:lstStyle/>
        <a:p>
          <a:r>
            <a:rPr lang="it-IT" dirty="0" err="1"/>
            <a:t>Expander</a:t>
          </a:r>
          <a:endParaRPr lang="en-US" dirty="0"/>
        </a:p>
      </dgm:t>
    </dgm:pt>
    <dgm:pt modelId="{7CCA3036-BA9B-43C0-9556-D678FA1400D3}" type="parTrans" cxnId="{C9FF5757-8843-4E15-AB69-628304D0707B}">
      <dgm:prSet/>
      <dgm:spPr/>
      <dgm:t>
        <a:bodyPr/>
        <a:lstStyle/>
        <a:p>
          <a:endParaRPr lang="en-US"/>
        </a:p>
      </dgm:t>
    </dgm:pt>
    <dgm:pt modelId="{34EF63D3-DAEC-4D8A-9AEB-E3BE43B567F0}" type="sibTrans" cxnId="{C9FF5757-8843-4E15-AB69-628304D0707B}">
      <dgm:prSet/>
      <dgm:spPr/>
      <dgm:t>
        <a:bodyPr/>
        <a:lstStyle/>
        <a:p>
          <a:endParaRPr lang="en-US"/>
        </a:p>
      </dgm:t>
    </dgm:pt>
    <dgm:pt modelId="{22C1BB6A-1A83-45CE-98BC-99E3DEAAE525}" type="pres">
      <dgm:prSet presAssocID="{E91DD10B-A22E-4278-9A25-F3BD980E10E8}" presName="diagram" presStyleCnt="0">
        <dgm:presLayoutVars>
          <dgm:dir/>
          <dgm:resizeHandles val="exact"/>
        </dgm:presLayoutVars>
      </dgm:prSet>
      <dgm:spPr/>
    </dgm:pt>
    <dgm:pt modelId="{2BDA049A-3158-4E09-B7BF-9CBE01EF1AE2}" type="pres">
      <dgm:prSet presAssocID="{59C401A3-DA32-4763-833A-4DC4125B7F54}" presName="node" presStyleLbl="node1" presStyleIdx="0" presStyleCnt="8">
        <dgm:presLayoutVars>
          <dgm:bulletEnabled val="1"/>
        </dgm:presLayoutVars>
      </dgm:prSet>
      <dgm:spPr/>
    </dgm:pt>
    <dgm:pt modelId="{EC9F3E16-D2EC-4280-89E2-6884369A50F6}" type="pres">
      <dgm:prSet presAssocID="{F0E60F5C-C329-49C8-8972-8AFFF5B18D4B}" presName="sibTrans" presStyleCnt="0"/>
      <dgm:spPr/>
    </dgm:pt>
    <dgm:pt modelId="{C07CB993-6E93-44F5-A168-287252378761}" type="pres">
      <dgm:prSet presAssocID="{168BAA6B-E21B-40EE-87B9-954FF5B8E82E}" presName="node" presStyleLbl="node1" presStyleIdx="1" presStyleCnt="8">
        <dgm:presLayoutVars>
          <dgm:bulletEnabled val="1"/>
        </dgm:presLayoutVars>
      </dgm:prSet>
      <dgm:spPr/>
    </dgm:pt>
    <dgm:pt modelId="{67FBD3AE-3CEF-465E-BAE2-4E2ABA33F199}" type="pres">
      <dgm:prSet presAssocID="{70E80108-FA8F-47C6-B3A0-029716B1CFE1}" presName="sibTrans" presStyleCnt="0"/>
      <dgm:spPr/>
    </dgm:pt>
    <dgm:pt modelId="{751E82A3-5113-4D30-BABB-3E864E3D5425}" type="pres">
      <dgm:prSet presAssocID="{185645A0-5CAB-4237-AC72-7FCB91CF68B0}" presName="node" presStyleLbl="node1" presStyleIdx="2" presStyleCnt="8">
        <dgm:presLayoutVars>
          <dgm:bulletEnabled val="1"/>
        </dgm:presLayoutVars>
      </dgm:prSet>
      <dgm:spPr/>
    </dgm:pt>
    <dgm:pt modelId="{DC5B2D99-D9D0-4114-B3C2-DBA94CA92D9F}" type="pres">
      <dgm:prSet presAssocID="{8A6031D9-7334-44E9-B346-6A84F34AE0F8}" presName="sibTrans" presStyleCnt="0"/>
      <dgm:spPr/>
    </dgm:pt>
    <dgm:pt modelId="{66089D3A-3B49-4AF7-B1F2-D80D23693D71}" type="pres">
      <dgm:prSet presAssocID="{07AA9D6F-9ACA-4C9D-8665-BE3748BCE812}" presName="node" presStyleLbl="node1" presStyleIdx="3" presStyleCnt="8">
        <dgm:presLayoutVars>
          <dgm:bulletEnabled val="1"/>
        </dgm:presLayoutVars>
      </dgm:prSet>
      <dgm:spPr/>
    </dgm:pt>
    <dgm:pt modelId="{39ECB7BF-C323-4471-A256-E3BCDB5E1F8C}" type="pres">
      <dgm:prSet presAssocID="{2B1E13F0-454E-4776-A1B4-F8A50F998069}" presName="sibTrans" presStyleCnt="0"/>
      <dgm:spPr/>
    </dgm:pt>
    <dgm:pt modelId="{1EEF5226-39A7-4D86-B224-E18CC499AD9E}" type="pres">
      <dgm:prSet presAssocID="{63DDE8C0-0A95-4898-9CBD-89E1BB49527E}" presName="node" presStyleLbl="node1" presStyleIdx="4" presStyleCnt="8">
        <dgm:presLayoutVars>
          <dgm:bulletEnabled val="1"/>
        </dgm:presLayoutVars>
      </dgm:prSet>
      <dgm:spPr/>
    </dgm:pt>
    <dgm:pt modelId="{61D94E4B-B228-400F-98F0-BBD809EB61F8}" type="pres">
      <dgm:prSet presAssocID="{A8FAF276-8E16-429B-9D17-6656CE2C1234}" presName="sibTrans" presStyleCnt="0"/>
      <dgm:spPr/>
    </dgm:pt>
    <dgm:pt modelId="{4294653A-A1D6-4BAF-8B54-460F69CAD1B1}" type="pres">
      <dgm:prSet presAssocID="{56727595-5C7A-491C-9E91-88A3FC258CF8}" presName="node" presStyleLbl="node1" presStyleIdx="5" presStyleCnt="8">
        <dgm:presLayoutVars>
          <dgm:bulletEnabled val="1"/>
        </dgm:presLayoutVars>
      </dgm:prSet>
      <dgm:spPr/>
    </dgm:pt>
    <dgm:pt modelId="{A3F8FD4E-C2F1-45EA-ADB6-691F80F0328F}" type="pres">
      <dgm:prSet presAssocID="{D4326F79-CDCF-426D-8CAA-CAB3490E7AFD}" presName="sibTrans" presStyleCnt="0"/>
      <dgm:spPr/>
    </dgm:pt>
    <dgm:pt modelId="{FBC61CD3-A159-4851-B275-9EF807ADCDC0}" type="pres">
      <dgm:prSet presAssocID="{133A2AC6-0666-4D7A-80AE-769FEEC8A36E}" presName="node" presStyleLbl="node1" presStyleIdx="6" presStyleCnt="8">
        <dgm:presLayoutVars>
          <dgm:bulletEnabled val="1"/>
        </dgm:presLayoutVars>
      </dgm:prSet>
      <dgm:spPr/>
    </dgm:pt>
    <dgm:pt modelId="{E8621F02-7969-4783-B843-143CFDF5D1D9}" type="pres">
      <dgm:prSet presAssocID="{1803134A-C52F-44C1-9046-95DFC8B81E4B}" presName="sibTrans" presStyleCnt="0"/>
      <dgm:spPr/>
    </dgm:pt>
    <dgm:pt modelId="{35F6910A-ACF9-496C-B689-85366253B13E}" type="pres">
      <dgm:prSet presAssocID="{C11B3098-F0A6-49C6-A10C-5E394D43A2CE}" presName="node" presStyleLbl="node1" presStyleIdx="7" presStyleCnt="8">
        <dgm:presLayoutVars>
          <dgm:bulletEnabled val="1"/>
        </dgm:presLayoutVars>
      </dgm:prSet>
      <dgm:spPr/>
    </dgm:pt>
  </dgm:ptLst>
  <dgm:cxnLst>
    <dgm:cxn modelId="{2CFC1130-32A6-4C3C-AE92-C867E5C14456}" type="presOf" srcId="{07AA9D6F-9ACA-4C9D-8665-BE3748BCE812}" destId="{66089D3A-3B49-4AF7-B1F2-D80D23693D71}" srcOrd="0" destOrd="0" presId="urn:microsoft.com/office/officeart/2005/8/layout/default"/>
    <dgm:cxn modelId="{F5811D30-81C0-4298-A036-ACB6F15F08A6}" srcId="{E91DD10B-A22E-4278-9A25-F3BD980E10E8}" destId="{133A2AC6-0666-4D7A-80AE-769FEEC8A36E}" srcOrd="6" destOrd="0" parTransId="{BA53B588-DCAF-4582-B6BD-680E06FDF11B}" sibTransId="{1803134A-C52F-44C1-9046-95DFC8B81E4B}"/>
    <dgm:cxn modelId="{68583A32-DAC9-4821-887A-45A44179610C}" type="presOf" srcId="{185645A0-5CAB-4237-AC72-7FCB91CF68B0}" destId="{751E82A3-5113-4D30-BABB-3E864E3D5425}" srcOrd="0" destOrd="0" presId="urn:microsoft.com/office/officeart/2005/8/layout/default"/>
    <dgm:cxn modelId="{C4B0D35F-7B92-4F7E-A903-4500E00DE465}" srcId="{E91DD10B-A22E-4278-9A25-F3BD980E10E8}" destId="{185645A0-5CAB-4237-AC72-7FCB91CF68B0}" srcOrd="2" destOrd="0" parTransId="{E4F6DF48-A184-4C37-8FD3-F10BEEB67908}" sibTransId="{8A6031D9-7334-44E9-B346-6A84F34AE0F8}"/>
    <dgm:cxn modelId="{A3F8EA43-ACD9-4B0B-9872-4676D5D237F8}" srcId="{E91DD10B-A22E-4278-9A25-F3BD980E10E8}" destId="{59C401A3-DA32-4763-833A-4DC4125B7F54}" srcOrd="0" destOrd="0" parTransId="{3459A2E9-D241-4191-937C-46092AE4F0B7}" sibTransId="{F0E60F5C-C329-49C8-8972-8AFFF5B18D4B}"/>
    <dgm:cxn modelId="{4E343753-70CB-45E5-9D25-2899FA2B08AF}" srcId="{E91DD10B-A22E-4278-9A25-F3BD980E10E8}" destId="{168BAA6B-E21B-40EE-87B9-954FF5B8E82E}" srcOrd="1" destOrd="0" parTransId="{43026977-E357-4B3E-BD5A-2C79097577B4}" sibTransId="{70E80108-FA8F-47C6-B3A0-029716B1CFE1}"/>
    <dgm:cxn modelId="{C9FF5757-8843-4E15-AB69-628304D0707B}" srcId="{E91DD10B-A22E-4278-9A25-F3BD980E10E8}" destId="{C11B3098-F0A6-49C6-A10C-5E394D43A2CE}" srcOrd="7" destOrd="0" parTransId="{7CCA3036-BA9B-43C0-9556-D678FA1400D3}" sibTransId="{34EF63D3-DAEC-4D8A-9AEB-E3BE43B567F0}"/>
    <dgm:cxn modelId="{D75B4879-9C74-48EB-A13A-2F08F88CEA47}" srcId="{E91DD10B-A22E-4278-9A25-F3BD980E10E8}" destId="{56727595-5C7A-491C-9E91-88A3FC258CF8}" srcOrd="5" destOrd="0" parTransId="{66EB6016-14C5-4BAF-9B7B-8ABC80F78D55}" sibTransId="{D4326F79-CDCF-426D-8CAA-CAB3490E7AFD}"/>
    <dgm:cxn modelId="{B82C3A7B-C022-4297-921A-503505C67E14}" type="presOf" srcId="{E91DD10B-A22E-4278-9A25-F3BD980E10E8}" destId="{22C1BB6A-1A83-45CE-98BC-99E3DEAAE525}" srcOrd="0" destOrd="0" presId="urn:microsoft.com/office/officeart/2005/8/layout/default"/>
    <dgm:cxn modelId="{DF87B687-3068-4C20-AFA5-E9EAA6560B51}" type="presOf" srcId="{59C401A3-DA32-4763-833A-4DC4125B7F54}" destId="{2BDA049A-3158-4E09-B7BF-9CBE01EF1AE2}" srcOrd="0" destOrd="0" presId="urn:microsoft.com/office/officeart/2005/8/layout/default"/>
    <dgm:cxn modelId="{2D453A8A-9161-4985-93D1-8E466BA29CEF}" type="presOf" srcId="{56727595-5C7A-491C-9E91-88A3FC258CF8}" destId="{4294653A-A1D6-4BAF-8B54-460F69CAD1B1}" srcOrd="0" destOrd="0" presId="urn:microsoft.com/office/officeart/2005/8/layout/default"/>
    <dgm:cxn modelId="{8E79508B-98EB-41BD-8902-E53AE4E6C7A7}" srcId="{E91DD10B-A22E-4278-9A25-F3BD980E10E8}" destId="{07AA9D6F-9ACA-4C9D-8665-BE3748BCE812}" srcOrd="3" destOrd="0" parTransId="{358EAEAA-1A10-4003-822F-08BA379A4428}" sibTransId="{2B1E13F0-454E-4776-A1B4-F8A50F998069}"/>
    <dgm:cxn modelId="{0C90F793-94F6-4F2D-86AC-6670BD66164E}" srcId="{E91DD10B-A22E-4278-9A25-F3BD980E10E8}" destId="{63DDE8C0-0A95-4898-9CBD-89E1BB49527E}" srcOrd="4" destOrd="0" parTransId="{154B1653-1ED6-4645-AE2C-1D02EB1702C4}" sibTransId="{A8FAF276-8E16-429B-9D17-6656CE2C1234}"/>
    <dgm:cxn modelId="{75742C97-5409-459D-B88C-CC7B7E5DF38C}" type="presOf" srcId="{168BAA6B-E21B-40EE-87B9-954FF5B8E82E}" destId="{C07CB993-6E93-44F5-A168-287252378761}" srcOrd="0" destOrd="0" presId="urn:microsoft.com/office/officeart/2005/8/layout/default"/>
    <dgm:cxn modelId="{7F2081B0-B852-41BA-A221-587DAE69BA50}" type="presOf" srcId="{63DDE8C0-0A95-4898-9CBD-89E1BB49527E}" destId="{1EEF5226-39A7-4D86-B224-E18CC499AD9E}" srcOrd="0" destOrd="0" presId="urn:microsoft.com/office/officeart/2005/8/layout/default"/>
    <dgm:cxn modelId="{AC0754BE-179E-4E6C-9F16-7229D8602CAF}" type="presOf" srcId="{133A2AC6-0666-4D7A-80AE-769FEEC8A36E}" destId="{FBC61CD3-A159-4851-B275-9EF807ADCDC0}" srcOrd="0" destOrd="0" presId="urn:microsoft.com/office/officeart/2005/8/layout/default"/>
    <dgm:cxn modelId="{265637C0-9BFE-4714-923A-DCC58F36AE10}" type="presOf" srcId="{C11B3098-F0A6-49C6-A10C-5E394D43A2CE}" destId="{35F6910A-ACF9-496C-B689-85366253B13E}" srcOrd="0" destOrd="0" presId="urn:microsoft.com/office/officeart/2005/8/layout/default"/>
    <dgm:cxn modelId="{F570D5D9-EFB6-4186-B6AD-58F2A0405F28}" type="presParOf" srcId="{22C1BB6A-1A83-45CE-98BC-99E3DEAAE525}" destId="{2BDA049A-3158-4E09-B7BF-9CBE01EF1AE2}" srcOrd="0" destOrd="0" presId="urn:microsoft.com/office/officeart/2005/8/layout/default"/>
    <dgm:cxn modelId="{BA8B8A65-15AC-4511-BD8D-7C914E815769}" type="presParOf" srcId="{22C1BB6A-1A83-45CE-98BC-99E3DEAAE525}" destId="{EC9F3E16-D2EC-4280-89E2-6884369A50F6}" srcOrd="1" destOrd="0" presId="urn:microsoft.com/office/officeart/2005/8/layout/default"/>
    <dgm:cxn modelId="{E1F56CD5-2BF0-4A62-8E6D-D6A60C344D77}" type="presParOf" srcId="{22C1BB6A-1A83-45CE-98BC-99E3DEAAE525}" destId="{C07CB993-6E93-44F5-A168-287252378761}" srcOrd="2" destOrd="0" presId="urn:microsoft.com/office/officeart/2005/8/layout/default"/>
    <dgm:cxn modelId="{55F91A00-21A5-43CF-9219-01F0489E1F9D}" type="presParOf" srcId="{22C1BB6A-1A83-45CE-98BC-99E3DEAAE525}" destId="{67FBD3AE-3CEF-465E-BAE2-4E2ABA33F199}" srcOrd="3" destOrd="0" presId="urn:microsoft.com/office/officeart/2005/8/layout/default"/>
    <dgm:cxn modelId="{F2DB831B-6699-4DC9-9B90-D963982C102C}" type="presParOf" srcId="{22C1BB6A-1A83-45CE-98BC-99E3DEAAE525}" destId="{751E82A3-5113-4D30-BABB-3E864E3D5425}" srcOrd="4" destOrd="0" presId="urn:microsoft.com/office/officeart/2005/8/layout/default"/>
    <dgm:cxn modelId="{3C7FF1E5-D81F-4556-AE81-F6838B201453}" type="presParOf" srcId="{22C1BB6A-1A83-45CE-98BC-99E3DEAAE525}" destId="{DC5B2D99-D9D0-4114-B3C2-DBA94CA92D9F}" srcOrd="5" destOrd="0" presId="urn:microsoft.com/office/officeart/2005/8/layout/default"/>
    <dgm:cxn modelId="{A63E862D-AFD2-4246-B126-5A38CC541A40}" type="presParOf" srcId="{22C1BB6A-1A83-45CE-98BC-99E3DEAAE525}" destId="{66089D3A-3B49-4AF7-B1F2-D80D23693D71}" srcOrd="6" destOrd="0" presId="urn:microsoft.com/office/officeart/2005/8/layout/default"/>
    <dgm:cxn modelId="{7BD3D468-186E-4108-A56E-615A579C2C7B}" type="presParOf" srcId="{22C1BB6A-1A83-45CE-98BC-99E3DEAAE525}" destId="{39ECB7BF-C323-4471-A256-E3BCDB5E1F8C}" srcOrd="7" destOrd="0" presId="urn:microsoft.com/office/officeart/2005/8/layout/default"/>
    <dgm:cxn modelId="{AFFC5A3C-5BC3-435F-8656-F43249538ECF}" type="presParOf" srcId="{22C1BB6A-1A83-45CE-98BC-99E3DEAAE525}" destId="{1EEF5226-39A7-4D86-B224-E18CC499AD9E}" srcOrd="8" destOrd="0" presId="urn:microsoft.com/office/officeart/2005/8/layout/default"/>
    <dgm:cxn modelId="{D9313DE0-D127-4AE1-9E12-1D633FFA3B67}" type="presParOf" srcId="{22C1BB6A-1A83-45CE-98BC-99E3DEAAE525}" destId="{61D94E4B-B228-400F-98F0-BBD809EB61F8}" srcOrd="9" destOrd="0" presId="urn:microsoft.com/office/officeart/2005/8/layout/default"/>
    <dgm:cxn modelId="{59A968E5-BDCE-4AA0-9AAB-28E1864BC8F9}" type="presParOf" srcId="{22C1BB6A-1A83-45CE-98BC-99E3DEAAE525}" destId="{4294653A-A1D6-4BAF-8B54-460F69CAD1B1}" srcOrd="10" destOrd="0" presId="urn:microsoft.com/office/officeart/2005/8/layout/default"/>
    <dgm:cxn modelId="{9F6D6409-7D2A-4B04-A58D-1821F6FF4E39}" type="presParOf" srcId="{22C1BB6A-1A83-45CE-98BC-99E3DEAAE525}" destId="{A3F8FD4E-C2F1-45EA-ADB6-691F80F0328F}" srcOrd="11" destOrd="0" presId="urn:microsoft.com/office/officeart/2005/8/layout/default"/>
    <dgm:cxn modelId="{F3BB86DD-E105-42F6-BE01-7F27B2828F14}" type="presParOf" srcId="{22C1BB6A-1A83-45CE-98BC-99E3DEAAE525}" destId="{FBC61CD3-A159-4851-B275-9EF807ADCDC0}" srcOrd="12" destOrd="0" presId="urn:microsoft.com/office/officeart/2005/8/layout/default"/>
    <dgm:cxn modelId="{022AB5E8-E1B3-4570-8826-F5BBE7A0AE5C}" type="presParOf" srcId="{22C1BB6A-1A83-45CE-98BC-99E3DEAAE525}" destId="{E8621F02-7969-4783-B843-143CFDF5D1D9}" srcOrd="13" destOrd="0" presId="urn:microsoft.com/office/officeart/2005/8/layout/default"/>
    <dgm:cxn modelId="{DE82869B-0E33-4EC0-A999-02B8AB129DDA}" type="presParOf" srcId="{22C1BB6A-1A83-45CE-98BC-99E3DEAAE525}" destId="{35F6910A-ACF9-496C-B689-85366253B13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Viene risolta ogni qual volta viene richiesta da un controllo e ogni volta che la risorsa cambia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Ti consente di utilizzare risorse che non sono nemmeno presenti durante la fase di progettazione</a:t>
          </a:r>
          <a:endParaRPr lang="en-US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Tendono a ridurre le prestazioni delle applicazioni</a:t>
          </a:r>
          <a:endParaRPr lang="en-US" dirty="0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3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3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3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nto interrogativo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3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3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Viene risolta una sola volta</a:t>
          </a:r>
          <a:endParaRPr lang="en-US" dirty="0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1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71D3C4-8102-45BD-8046-155FD8278B4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76B90B-BFEA-4758-BB4A-FAF2B6FDE4BF}">
      <dgm:prSet/>
      <dgm:spPr/>
      <dgm:t>
        <a:bodyPr/>
        <a:lstStyle/>
        <a:p>
          <a:r>
            <a:rPr lang="it-IT"/>
            <a:t>Si comportano come contenitori per altri controlli e controllano il layout delle tue finestre/pagine</a:t>
          </a:r>
          <a:endParaRPr lang="en-US"/>
        </a:p>
      </dgm:t>
    </dgm:pt>
    <dgm:pt modelId="{F4CFCB89-F57F-4383-B81A-7B465762B627}" type="parTrans" cxnId="{AB7B4528-780A-4414-90A2-C736D82143EA}">
      <dgm:prSet/>
      <dgm:spPr/>
      <dgm:t>
        <a:bodyPr/>
        <a:lstStyle/>
        <a:p>
          <a:endParaRPr lang="en-US"/>
        </a:p>
      </dgm:t>
    </dgm:pt>
    <dgm:pt modelId="{8C7F31D5-B8B4-4254-A7F1-240E79A5EF78}" type="sibTrans" cxnId="{AB7B4528-780A-4414-90A2-C736D82143EA}">
      <dgm:prSet/>
      <dgm:spPr/>
      <dgm:t>
        <a:bodyPr/>
        <a:lstStyle/>
        <a:p>
          <a:endParaRPr lang="en-US"/>
        </a:p>
      </dgm:t>
    </dgm:pt>
    <dgm:pt modelId="{1AEBAFF7-2612-4F5A-807E-BBE8F0B6B572}">
      <dgm:prSet/>
      <dgm:spPr/>
      <dgm:t>
        <a:bodyPr/>
        <a:lstStyle/>
        <a:p>
          <a:r>
            <a:rPr lang="it-IT"/>
            <a:t>Dal momento che una finestra può contenere UN SOLO controllo figlio, un pannello è spesso usato per dividere lo spazio in aree, dove ogni area può contenere un controllo o un altro pannello</a:t>
          </a:r>
          <a:endParaRPr lang="en-US"/>
        </a:p>
      </dgm:t>
    </dgm:pt>
    <dgm:pt modelId="{8DE86C4B-ACA7-498A-83E2-401B030114C7}" type="parTrans" cxnId="{C8A8BF1B-1D4B-47E7-BE0C-9E83D07BBB63}">
      <dgm:prSet/>
      <dgm:spPr/>
      <dgm:t>
        <a:bodyPr/>
        <a:lstStyle/>
        <a:p>
          <a:endParaRPr lang="en-US"/>
        </a:p>
      </dgm:t>
    </dgm:pt>
    <dgm:pt modelId="{7A8F45AB-D409-45D2-99BF-36E31A8BC6EC}" type="sibTrans" cxnId="{C8A8BF1B-1D4B-47E7-BE0C-9E83D07BBB63}">
      <dgm:prSet/>
      <dgm:spPr/>
      <dgm:t>
        <a:bodyPr/>
        <a:lstStyle/>
        <a:p>
          <a:endParaRPr lang="en-US"/>
        </a:p>
      </dgm:t>
    </dgm:pt>
    <dgm:pt modelId="{556D469B-3687-4B67-A55A-CFC7B4DFE90E}">
      <dgm:prSet/>
      <dgm:spPr/>
      <dgm:t>
        <a:bodyPr/>
        <a:lstStyle/>
        <a:p>
          <a:r>
            <a:rPr lang="it-IT"/>
            <a:t>I pannelli si presentano in diverse varianti, con ognuna di esse avente la propria relazione con il layout e i controlli figli</a:t>
          </a:r>
          <a:endParaRPr lang="en-US"/>
        </a:p>
      </dgm:t>
    </dgm:pt>
    <dgm:pt modelId="{9CD5E0E9-0D5F-49BB-97C8-4845A1E0A99F}" type="parTrans" cxnId="{FF31B9FE-11FC-4E6E-95D6-81CE06DE8F5E}">
      <dgm:prSet/>
      <dgm:spPr/>
      <dgm:t>
        <a:bodyPr/>
        <a:lstStyle/>
        <a:p>
          <a:endParaRPr lang="en-US"/>
        </a:p>
      </dgm:t>
    </dgm:pt>
    <dgm:pt modelId="{AED0D6C3-9B68-45B9-A5FF-4083A8AE504D}" type="sibTrans" cxnId="{FF31B9FE-11FC-4E6E-95D6-81CE06DE8F5E}">
      <dgm:prSet/>
      <dgm:spPr/>
      <dgm:t>
        <a:bodyPr/>
        <a:lstStyle/>
        <a:p>
          <a:endParaRPr lang="en-US"/>
        </a:p>
      </dgm:t>
    </dgm:pt>
    <dgm:pt modelId="{77E2886A-A2AC-498D-8E52-B275C41C4AEB}">
      <dgm:prSet/>
      <dgm:spPr/>
      <dgm:t>
        <a:bodyPr/>
        <a:lstStyle/>
        <a:p>
          <a:r>
            <a:rPr lang="it-IT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/>
        </a:p>
      </dgm:t>
    </dgm:pt>
    <dgm:pt modelId="{5F6EC6C3-1385-40B4-A279-7F1127E05DC3}" type="parTrans" cxnId="{727C89A2-1063-445B-91BE-183877565A71}">
      <dgm:prSet/>
      <dgm:spPr/>
      <dgm:t>
        <a:bodyPr/>
        <a:lstStyle/>
        <a:p>
          <a:endParaRPr lang="en-US"/>
        </a:p>
      </dgm:t>
    </dgm:pt>
    <dgm:pt modelId="{A2E3C9E9-C18D-4B72-82B5-AA555EBEAD62}" type="sibTrans" cxnId="{727C89A2-1063-445B-91BE-183877565A71}">
      <dgm:prSet/>
      <dgm:spPr/>
      <dgm:t>
        <a:bodyPr/>
        <a:lstStyle/>
        <a:p>
          <a:endParaRPr lang="en-US"/>
        </a:p>
      </dgm:t>
    </dgm:pt>
    <dgm:pt modelId="{52F85973-FD71-4F79-8F6E-2389E4038E85}" type="pres">
      <dgm:prSet presAssocID="{0D71D3C4-8102-45BD-8046-155FD8278B4E}" presName="outerComposite" presStyleCnt="0">
        <dgm:presLayoutVars>
          <dgm:chMax val="5"/>
          <dgm:dir/>
          <dgm:resizeHandles val="exact"/>
        </dgm:presLayoutVars>
      </dgm:prSet>
      <dgm:spPr/>
    </dgm:pt>
    <dgm:pt modelId="{9FACBF9B-95E6-4BD8-9613-0CA2EEAEB6DD}" type="pres">
      <dgm:prSet presAssocID="{0D71D3C4-8102-45BD-8046-155FD8278B4E}" presName="dummyMaxCanvas" presStyleCnt="0">
        <dgm:presLayoutVars/>
      </dgm:prSet>
      <dgm:spPr/>
    </dgm:pt>
    <dgm:pt modelId="{C4286FEA-7C82-44DA-BA30-069BB6FC0D40}" type="pres">
      <dgm:prSet presAssocID="{0D71D3C4-8102-45BD-8046-155FD8278B4E}" presName="FourNodes_1" presStyleLbl="node1" presStyleIdx="0" presStyleCnt="4">
        <dgm:presLayoutVars>
          <dgm:bulletEnabled val="1"/>
        </dgm:presLayoutVars>
      </dgm:prSet>
      <dgm:spPr/>
    </dgm:pt>
    <dgm:pt modelId="{2B9E6F67-225A-45A8-BE54-F1A64F1FB5FD}" type="pres">
      <dgm:prSet presAssocID="{0D71D3C4-8102-45BD-8046-155FD8278B4E}" presName="FourNodes_2" presStyleLbl="node1" presStyleIdx="1" presStyleCnt="4">
        <dgm:presLayoutVars>
          <dgm:bulletEnabled val="1"/>
        </dgm:presLayoutVars>
      </dgm:prSet>
      <dgm:spPr/>
    </dgm:pt>
    <dgm:pt modelId="{541F5881-393B-452A-ABC6-508B249C897C}" type="pres">
      <dgm:prSet presAssocID="{0D71D3C4-8102-45BD-8046-155FD8278B4E}" presName="FourNodes_3" presStyleLbl="node1" presStyleIdx="2" presStyleCnt="4">
        <dgm:presLayoutVars>
          <dgm:bulletEnabled val="1"/>
        </dgm:presLayoutVars>
      </dgm:prSet>
      <dgm:spPr/>
    </dgm:pt>
    <dgm:pt modelId="{5BB25958-6045-4108-BA52-A869E51F792E}" type="pres">
      <dgm:prSet presAssocID="{0D71D3C4-8102-45BD-8046-155FD8278B4E}" presName="FourNodes_4" presStyleLbl="node1" presStyleIdx="3" presStyleCnt="4">
        <dgm:presLayoutVars>
          <dgm:bulletEnabled val="1"/>
        </dgm:presLayoutVars>
      </dgm:prSet>
      <dgm:spPr/>
    </dgm:pt>
    <dgm:pt modelId="{CFA56AE7-04A1-4BBB-AEF4-2C1ED9BDC20E}" type="pres">
      <dgm:prSet presAssocID="{0D71D3C4-8102-45BD-8046-155FD8278B4E}" presName="FourConn_1-2" presStyleLbl="fgAccFollowNode1" presStyleIdx="0" presStyleCnt="3">
        <dgm:presLayoutVars>
          <dgm:bulletEnabled val="1"/>
        </dgm:presLayoutVars>
      </dgm:prSet>
      <dgm:spPr/>
    </dgm:pt>
    <dgm:pt modelId="{DA4737B6-1C20-475A-95EB-C36E10E6A324}" type="pres">
      <dgm:prSet presAssocID="{0D71D3C4-8102-45BD-8046-155FD8278B4E}" presName="FourConn_2-3" presStyleLbl="fgAccFollowNode1" presStyleIdx="1" presStyleCnt="3">
        <dgm:presLayoutVars>
          <dgm:bulletEnabled val="1"/>
        </dgm:presLayoutVars>
      </dgm:prSet>
      <dgm:spPr/>
    </dgm:pt>
    <dgm:pt modelId="{3244F2F0-2BA3-40E1-8DEC-9B55DD0C10A7}" type="pres">
      <dgm:prSet presAssocID="{0D71D3C4-8102-45BD-8046-155FD8278B4E}" presName="FourConn_3-4" presStyleLbl="fgAccFollowNode1" presStyleIdx="2" presStyleCnt="3">
        <dgm:presLayoutVars>
          <dgm:bulletEnabled val="1"/>
        </dgm:presLayoutVars>
      </dgm:prSet>
      <dgm:spPr/>
    </dgm:pt>
    <dgm:pt modelId="{3D67C55E-E4FD-4F2A-BB25-5FCED36F86A0}" type="pres">
      <dgm:prSet presAssocID="{0D71D3C4-8102-45BD-8046-155FD8278B4E}" presName="FourNodes_1_text" presStyleLbl="node1" presStyleIdx="3" presStyleCnt="4">
        <dgm:presLayoutVars>
          <dgm:bulletEnabled val="1"/>
        </dgm:presLayoutVars>
      </dgm:prSet>
      <dgm:spPr/>
    </dgm:pt>
    <dgm:pt modelId="{23648F5F-14EF-4C92-92CB-651DE69396E6}" type="pres">
      <dgm:prSet presAssocID="{0D71D3C4-8102-45BD-8046-155FD8278B4E}" presName="FourNodes_2_text" presStyleLbl="node1" presStyleIdx="3" presStyleCnt="4">
        <dgm:presLayoutVars>
          <dgm:bulletEnabled val="1"/>
        </dgm:presLayoutVars>
      </dgm:prSet>
      <dgm:spPr/>
    </dgm:pt>
    <dgm:pt modelId="{1894DE48-2A79-41EF-8745-137F6D131302}" type="pres">
      <dgm:prSet presAssocID="{0D71D3C4-8102-45BD-8046-155FD8278B4E}" presName="FourNodes_3_text" presStyleLbl="node1" presStyleIdx="3" presStyleCnt="4">
        <dgm:presLayoutVars>
          <dgm:bulletEnabled val="1"/>
        </dgm:presLayoutVars>
      </dgm:prSet>
      <dgm:spPr/>
    </dgm:pt>
    <dgm:pt modelId="{1DD9E611-5696-4E83-8881-13C6EDD61891}" type="pres">
      <dgm:prSet presAssocID="{0D71D3C4-8102-45BD-8046-155FD8278B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A8BF1B-1D4B-47E7-BE0C-9E83D07BBB63}" srcId="{0D71D3C4-8102-45BD-8046-155FD8278B4E}" destId="{1AEBAFF7-2612-4F5A-807E-BBE8F0B6B572}" srcOrd="1" destOrd="0" parTransId="{8DE86C4B-ACA7-498A-83E2-401B030114C7}" sibTransId="{7A8F45AB-D409-45D2-99BF-36E31A8BC6EC}"/>
    <dgm:cxn modelId="{AB7B4528-780A-4414-90A2-C736D82143EA}" srcId="{0D71D3C4-8102-45BD-8046-155FD8278B4E}" destId="{A576B90B-BFEA-4758-BB4A-FAF2B6FDE4BF}" srcOrd="0" destOrd="0" parTransId="{F4CFCB89-F57F-4383-B81A-7B465762B627}" sibTransId="{8C7F31D5-B8B4-4254-A7F1-240E79A5EF78}"/>
    <dgm:cxn modelId="{7C5DEE33-DD5B-460C-AAEE-EF9BF19AC8CC}" type="presOf" srcId="{77E2886A-A2AC-498D-8E52-B275C41C4AEB}" destId="{1DD9E611-5696-4E83-8881-13C6EDD61891}" srcOrd="1" destOrd="0" presId="urn:microsoft.com/office/officeart/2005/8/layout/vProcess5"/>
    <dgm:cxn modelId="{7DFC425F-D172-42F0-95B3-A9EF2E6E7762}" type="presOf" srcId="{8C7F31D5-B8B4-4254-A7F1-240E79A5EF78}" destId="{CFA56AE7-04A1-4BBB-AEF4-2C1ED9BDC20E}" srcOrd="0" destOrd="0" presId="urn:microsoft.com/office/officeart/2005/8/layout/vProcess5"/>
    <dgm:cxn modelId="{914FF169-4104-490F-A7DD-2B97B660FCF7}" type="presOf" srcId="{77E2886A-A2AC-498D-8E52-B275C41C4AEB}" destId="{5BB25958-6045-4108-BA52-A869E51F792E}" srcOrd="0" destOrd="0" presId="urn:microsoft.com/office/officeart/2005/8/layout/vProcess5"/>
    <dgm:cxn modelId="{E6892579-E314-455B-A45B-055E996C2A68}" type="presOf" srcId="{556D469B-3687-4B67-A55A-CFC7B4DFE90E}" destId="{1894DE48-2A79-41EF-8745-137F6D131302}" srcOrd="1" destOrd="0" presId="urn:microsoft.com/office/officeart/2005/8/layout/vProcess5"/>
    <dgm:cxn modelId="{6FF17D5A-57D9-49E0-9860-DB69F0176F0F}" type="presOf" srcId="{A576B90B-BFEA-4758-BB4A-FAF2B6FDE4BF}" destId="{C4286FEA-7C82-44DA-BA30-069BB6FC0D40}" srcOrd="0" destOrd="0" presId="urn:microsoft.com/office/officeart/2005/8/layout/vProcess5"/>
    <dgm:cxn modelId="{A9DC6282-91D1-4DC3-88A0-19026F9BB75A}" type="presOf" srcId="{A576B90B-BFEA-4758-BB4A-FAF2B6FDE4BF}" destId="{3D67C55E-E4FD-4F2A-BB25-5FCED36F86A0}" srcOrd="1" destOrd="0" presId="urn:microsoft.com/office/officeart/2005/8/layout/vProcess5"/>
    <dgm:cxn modelId="{727C89A2-1063-445B-91BE-183877565A71}" srcId="{0D71D3C4-8102-45BD-8046-155FD8278B4E}" destId="{77E2886A-A2AC-498D-8E52-B275C41C4AEB}" srcOrd="3" destOrd="0" parTransId="{5F6EC6C3-1385-40B4-A279-7F1127E05DC3}" sibTransId="{A2E3C9E9-C18D-4B72-82B5-AA555EBEAD62}"/>
    <dgm:cxn modelId="{70C9F0B5-D8C0-4B86-8D18-11CF7593DB18}" type="presOf" srcId="{556D469B-3687-4B67-A55A-CFC7B4DFE90E}" destId="{541F5881-393B-452A-ABC6-508B249C897C}" srcOrd="0" destOrd="0" presId="urn:microsoft.com/office/officeart/2005/8/layout/vProcess5"/>
    <dgm:cxn modelId="{D3B42AC4-1B09-4CE1-84A4-CCB81B374588}" type="presOf" srcId="{AED0D6C3-9B68-45B9-A5FF-4083A8AE504D}" destId="{3244F2F0-2BA3-40E1-8DEC-9B55DD0C10A7}" srcOrd="0" destOrd="0" presId="urn:microsoft.com/office/officeart/2005/8/layout/vProcess5"/>
    <dgm:cxn modelId="{CBA720C9-C3F4-4394-B19A-5BD1144AD049}" type="presOf" srcId="{1AEBAFF7-2612-4F5A-807E-BBE8F0B6B572}" destId="{23648F5F-14EF-4C92-92CB-651DE69396E6}" srcOrd="1" destOrd="0" presId="urn:microsoft.com/office/officeart/2005/8/layout/vProcess5"/>
    <dgm:cxn modelId="{89427DF3-BD5B-443F-96A5-0BF6CD39C0D4}" type="presOf" srcId="{7A8F45AB-D409-45D2-99BF-36E31A8BC6EC}" destId="{DA4737B6-1C20-475A-95EB-C36E10E6A324}" srcOrd="0" destOrd="0" presId="urn:microsoft.com/office/officeart/2005/8/layout/vProcess5"/>
    <dgm:cxn modelId="{67482BF9-43F2-4977-85CE-A17F6AE6C4D6}" type="presOf" srcId="{0D71D3C4-8102-45BD-8046-155FD8278B4E}" destId="{52F85973-FD71-4F79-8F6E-2389E4038E85}" srcOrd="0" destOrd="0" presId="urn:microsoft.com/office/officeart/2005/8/layout/vProcess5"/>
    <dgm:cxn modelId="{D2BE74FE-A07D-4781-9C58-81C469B9AE58}" type="presOf" srcId="{1AEBAFF7-2612-4F5A-807E-BBE8F0B6B572}" destId="{2B9E6F67-225A-45A8-BE54-F1A64F1FB5FD}" srcOrd="0" destOrd="0" presId="urn:microsoft.com/office/officeart/2005/8/layout/vProcess5"/>
    <dgm:cxn modelId="{FF31B9FE-11FC-4E6E-95D6-81CE06DE8F5E}" srcId="{0D71D3C4-8102-45BD-8046-155FD8278B4E}" destId="{556D469B-3687-4B67-A55A-CFC7B4DFE90E}" srcOrd="2" destOrd="0" parTransId="{9CD5E0E9-0D5F-49BB-97C8-4845A1E0A99F}" sibTransId="{AED0D6C3-9B68-45B9-A5FF-4083A8AE504D}"/>
    <dgm:cxn modelId="{2188444B-38BC-4A3D-8F84-20C8EEBB39AD}" type="presParOf" srcId="{52F85973-FD71-4F79-8F6E-2389E4038E85}" destId="{9FACBF9B-95E6-4BD8-9613-0CA2EEAEB6DD}" srcOrd="0" destOrd="0" presId="urn:microsoft.com/office/officeart/2005/8/layout/vProcess5"/>
    <dgm:cxn modelId="{CCF8AE30-EEF0-402F-9655-4FD34278E949}" type="presParOf" srcId="{52F85973-FD71-4F79-8F6E-2389E4038E85}" destId="{C4286FEA-7C82-44DA-BA30-069BB6FC0D40}" srcOrd="1" destOrd="0" presId="urn:microsoft.com/office/officeart/2005/8/layout/vProcess5"/>
    <dgm:cxn modelId="{34D6FE71-A620-432E-8021-A924DFD5A44D}" type="presParOf" srcId="{52F85973-FD71-4F79-8F6E-2389E4038E85}" destId="{2B9E6F67-225A-45A8-BE54-F1A64F1FB5FD}" srcOrd="2" destOrd="0" presId="urn:microsoft.com/office/officeart/2005/8/layout/vProcess5"/>
    <dgm:cxn modelId="{A295E93C-C8B7-45CF-9AD3-C4C0D6AA917E}" type="presParOf" srcId="{52F85973-FD71-4F79-8F6E-2389E4038E85}" destId="{541F5881-393B-452A-ABC6-508B249C897C}" srcOrd="3" destOrd="0" presId="urn:microsoft.com/office/officeart/2005/8/layout/vProcess5"/>
    <dgm:cxn modelId="{5A3A2909-6BA4-4E72-B115-86301B256B76}" type="presParOf" srcId="{52F85973-FD71-4F79-8F6E-2389E4038E85}" destId="{5BB25958-6045-4108-BA52-A869E51F792E}" srcOrd="4" destOrd="0" presId="urn:microsoft.com/office/officeart/2005/8/layout/vProcess5"/>
    <dgm:cxn modelId="{280E80BD-EA0D-4938-8AAF-976DBB20FE5F}" type="presParOf" srcId="{52F85973-FD71-4F79-8F6E-2389E4038E85}" destId="{CFA56AE7-04A1-4BBB-AEF4-2C1ED9BDC20E}" srcOrd="5" destOrd="0" presId="urn:microsoft.com/office/officeart/2005/8/layout/vProcess5"/>
    <dgm:cxn modelId="{709FB7AB-74FF-4DA3-BC2E-127B15630C62}" type="presParOf" srcId="{52F85973-FD71-4F79-8F6E-2389E4038E85}" destId="{DA4737B6-1C20-475A-95EB-C36E10E6A324}" srcOrd="6" destOrd="0" presId="urn:microsoft.com/office/officeart/2005/8/layout/vProcess5"/>
    <dgm:cxn modelId="{F88E03B8-0E84-42C7-BBC6-F34538E0EA09}" type="presParOf" srcId="{52F85973-FD71-4F79-8F6E-2389E4038E85}" destId="{3244F2F0-2BA3-40E1-8DEC-9B55DD0C10A7}" srcOrd="7" destOrd="0" presId="urn:microsoft.com/office/officeart/2005/8/layout/vProcess5"/>
    <dgm:cxn modelId="{EE97C5A8-587E-484D-8F35-447E3F0E2D42}" type="presParOf" srcId="{52F85973-FD71-4F79-8F6E-2389E4038E85}" destId="{3D67C55E-E4FD-4F2A-BB25-5FCED36F86A0}" srcOrd="8" destOrd="0" presId="urn:microsoft.com/office/officeart/2005/8/layout/vProcess5"/>
    <dgm:cxn modelId="{FFAFB813-C1EC-4AEC-8F57-5520EC63F047}" type="presParOf" srcId="{52F85973-FD71-4F79-8F6E-2389E4038E85}" destId="{23648F5F-14EF-4C92-92CB-651DE69396E6}" srcOrd="9" destOrd="0" presId="urn:microsoft.com/office/officeart/2005/8/layout/vProcess5"/>
    <dgm:cxn modelId="{68293A62-A6E2-4550-8782-36038201C4CA}" type="presParOf" srcId="{52F85973-FD71-4F79-8F6E-2389E4038E85}" destId="{1894DE48-2A79-41EF-8745-137F6D131302}" srcOrd="10" destOrd="0" presId="urn:microsoft.com/office/officeart/2005/8/layout/vProcess5"/>
    <dgm:cxn modelId="{E3A8B7A3-BAEE-45E2-8856-E2A5D6C3DED0}" type="presParOf" srcId="{52F85973-FD71-4F79-8F6E-2389E4038E85}" destId="{1DD9E611-5696-4E83-8881-13C6EDD618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BF3870-C3C1-484E-A74B-2CB580FE3F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0E94E-0EE3-459C-9B47-E363319766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Consente di raggruppare più controlli, in un unico componente </a:t>
          </a:r>
          <a:endParaRPr lang="en-US"/>
        </a:p>
      </dgm:t>
    </dgm:pt>
    <dgm:pt modelId="{A2049C90-9FA9-40EF-BF80-B04A5C8BD32A}" type="parTrans" cxnId="{DC863DF7-5A9B-454B-962C-21D3AF0B8A59}">
      <dgm:prSet/>
      <dgm:spPr/>
      <dgm:t>
        <a:bodyPr/>
        <a:lstStyle/>
        <a:p>
          <a:endParaRPr lang="en-US"/>
        </a:p>
      </dgm:t>
    </dgm:pt>
    <dgm:pt modelId="{0C9436E8-0742-491F-8CFC-C98ECB40A2DF}" type="sibTrans" cxnId="{DC863DF7-5A9B-454B-962C-21D3AF0B8A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952EE5-D172-44B6-BD93-90160770B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Rende riutilizzabile il controllo nella nostra applicazione</a:t>
          </a:r>
          <a:endParaRPr lang="en-US"/>
        </a:p>
      </dgm:t>
    </dgm:pt>
    <dgm:pt modelId="{54F08CC2-A98F-4062-984F-9A82CFAB1C1D}" type="parTrans" cxnId="{6A87DAAF-CD51-4708-BA68-A4F8831A2986}">
      <dgm:prSet/>
      <dgm:spPr/>
      <dgm:t>
        <a:bodyPr/>
        <a:lstStyle/>
        <a:p>
          <a:endParaRPr lang="en-US"/>
        </a:p>
      </dgm:t>
    </dgm:pt>
    <dgm:pt modelId="{3BC35681-1E85-464C-BB6E-849AD786CCE2}" type="sibTrans" cxnId="{6A87DAAF-CD51-4708-BA68-A4F8831A29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EC72D-BDBF-4602-B8DE-92A913E8AE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Uniforma l’esperienza utente</a:t>
          </a:r>
          <a:endParaRPr lang="en-US"/>
        </a:p>
      </dgm:t>
    </dgm:pt>
    <dgm:pt modelId="{7D5C1F4C-4742-4DB9-8D09-4F16DE120CE3}" type="parTrans" cxnId="{B98A11FD-90FA-4CB5-942E-D349EBB4D447}">
      <dgm:prSet/>
      <dgm:spPr/>
      <dgm:t>
        <a:bodyPr/>
        <a:lstStyle/>
        <a:p>
          <a:endParaRPr lang="en-US"/>
        </a:p>
      </dgm:t>
    </dgm:pt>
    <dgm:pt modelId="{F395275B-59A2-4FFC-BEEE-60C01E2263B9}" type="sibTrans" cxnId="{B98A11FD-90FA-4CB5-942E-D349EBB4D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F06713-064C-4DD9-A224-915930121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Riusabilità del codice</a:t>
          </a:r>
          <a:endParaRPr lang="en-US"/>
        </a:p>
      </dgm:t>
    </dgm:pt>
    <dgm:pt modelId="{86A18169-5B6F-40E8-AA80-EA8D59F875A9}" type="parTrans" cxnId="{AE522A2F-C556-4F58-A5E3-607623CEA399}">
      <dgm:prSet/>
      <dgm:spPr/>
      <dgm:t>
        <a:bodyPr/>
        <a:lstStyle/>
        <a:p>
          <a:endParaRPr lang="en-US"/>
        </a:p>
      </dgm:t>
    </dgm:pt>
    <dgm:pt modelId="{BA75364B-CC92-4581-A85F-6811D0F5187C}" type="sibTrans" cxnId="{AE522A2F-C556-4F58-A5E3-607623CEA3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2EF58-3514-4864-B7F9-DBD5665F5A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manutenibilità</a:t>
          </a:r>
          <a:endParaRPr lang="en-US"/>
        </a:p>
      </dgm:t>
    </dgm:pt>
    <dgm:pt modelId="{D4D1DF37-E24E-4AA8-82A8-DF0061F0A45C}" type="parTrans" cxnId="{34364A47-D028-47E9-874C-4CA35C26BE1A}">
      <dgm:prSet/>
      <dgm:spPr/>
      <dgm:t>
        <a:bodyPr/>
        <a:lstStyle/>
        <a:p>
          <a:endParaRPr lang="en-US"/>
        </a:p>
      </dgm:t>
    </dgm:pt>
    <dgm:pt modelId="{CB8926D3-FBBF-46AC-A7FB-C3614903168A}" type="sibTrans" cxnId="{34364A47-D028-47E9-874C-4CA35C26BE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1E00EC-C23E-4BA2-AA69-DCD2B79FE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testabilità</a:t>
          </a:r>
          <a:endParaRPr lang="en-US"/>
        </a:p>
      </dgm:t>
    </dgm:pt>
    <dgm:pt modelId="{BA5A2B92-F1E0-4396-AF71-60F9E34FF984}" type="parTrans" cxnId="{81107C3D-1A2A-47D8-8669-5E3833F7F043}">
      <dgm:prSet/>
      <dgm:spPr/>
      <dgm:t>
        <a:bodyPr/>
        <a:lstStyle/>
        <a:p>
          <a:endParaRPr lang="en-US"/>
        </a:p>
      </dgm:t>
    </dgm:pt>
    <dgm:pt modelId="{3B8181C8-0D8F-469C-BB75-77D94111ADB5}" type="sibTrans" cxnId="{81107C3D-1A2A-47D8-8669-5E3833F7F043}">
      <dgm:prSet/>
      <dgm:spPr/>
      <dgm:t>
        <a:bodyPr/>
        <a:lstStyle/>
        <a:p>
          <a:endParaRPr lang="en-US"/>
        </a:p>
      </dgm:t>
    </dgm:pt>
    <dgm:pt modelId="{DD6F689D-57EF-4AA7-959A-0D94B69F1340}" type="pres">
      <dgm:prSet presAssocID="{C1BF3870-C3C1-484E-A74B-2CB580FE3F00}" presName="root" presStyleCnt="0">
        <dgm:presLayoutVars>
          <dgm:dir/>
          <dgm:resizeHandles val="exact"/>
        </dgm:presLayoutVars>
      </dgm:prSet>
      <dgm:spPr/>
    </dgm:pt>
    <dgm:pt modelId="{8C76A20E-5A18-4C44-A436-7B45F2E56001}" type="pres">
      <dgm:prSet presAssocID="{8B40E94E-0EE3-459C-9B47-E3633197662F}" presName="compNode" presStyleCnt="0"/>
      <dgm:spPr/>
    </dgm:pt>
    <dgm:pt modelId="{6CB5CE4A-4C7C-4820-88F7-F945C3C48650}" type="pres">
      <dgm:prSet presAssocID="{8B40E94E-0EE3-459C-9B47-E3633197662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8F2354-2267-44AE-8135-3F5B324A6F90}" type="pres">
      <dgm:prSet presAssocID="{8B40E94E-0EE3-459C-9B47-E363319766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C556964F-5B0C-4484-A262-1EFE3E73E706}" type="pres">
      <dgm:prSet presAssocID="{8B40E94E-0EE3-459C-9B47-E3633197662F}" presName="spaceRect" presStyleCnt="0"/>
      <dgm:spPr/>
    </dgm:pt>
    <dgm:pt modelId="{316A8C33-2265-4A4B-ACEF-DBD9FEB0F5C6}" type="pres">
      <dgm:prSet presAssocID="{8B40E94E-0EE3-459C-9B47-E3633197662F}" presName="textRect" presStyleLbl="revTx" presStyleIdx="0" presStyleCnt="6">
        <dgm:presLayoutVars>
          <dgm:chMax val="1"/>
          <dgm:chPref val="1"/>
        </dgm:presLayoutVars>
      </dgm:prSet>
      <dgm:spPr/>
    </dgm:pt>
    <dgm:pt modelId="{FFD8D286-23F7-499C-8843-84F998262A92}" type="pres">
      <dgm:prSet presAssocID="{0C9436E8-0742-491F-8CFC-C98ECB40A2DF}" presName="sibTrans" presStyleCnt="0"/>
      <dgm:spPr/>
    </dgm:pt>
    <dgm:pt modelId="{87E54955-D623-4374-BEBC-A2CEA98138D7}" type="pres">
      <dgm:prSet presAssocID="{48952EE5-D172-44B6-BD93-90160770B063}" presName="compNode" presStyleCnt="0"/>
      <dgm:spPr/>
    </dgm:pt>
    <dgm:pt modelId="{51F16DF5-EE49-4AE4-A190-EA5C6565AC2E}" type="pres">
      <dgm:prSet presAssocID="{48952EE5-D172-44B6-BD93-90160770B06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BA3E46-73E5-411D-AD2A-9F1CD434F576}" type="pres">
      <dgm:prSet presAssocID="{48952EE5-D172-44B6-BD93-90160770B0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estra del browser"/>
        </a:ext>
      </dgm:extLst>
    </dgm:pt>
    <dgm:pt modelId="{3BC6700D-E604-44CE-9529-2F2CB0A28F1F}" type="pres">
      <dgm:prSet presAssocID="{48952EE5-D172-44B6-BD93-90160770B063}" presName="spaceRect" presStyleCnt="0"/>
      <dgm:spPr/>
    </dgm:pt>
    <dgm:pt modelId="{DAF779D0-DD64-49C8-8F09-A8D0867CEB52}" type="pres">
      <dgm:prSet presAssocID="{48952EE5-D172-44B6-BD93-90160770B063}" presName="textRect" presStyleLbl="revTx" presStyleIdx="1" presStyleCnt="6">
        <dgm:presLayoutVars>
          <dgm:chMax val="1"/>
          <dgm:chPref val="1"/>
        </dgm:presLayoutVars>
      </dgm:prSet>
      <dgm:spPr/>
    </dgm:pt>
    <dgm:pt modelId="{76873D5B-A2DC-404A-844E-DE8DDD6F6E47}" type="pres">
      <dgm:prSet presAssocID="{3BC35681-1E85-464C-BB6E-849AD786CCE2}" presName="sibTrans" presStyleCnt="0"/>
      <dgm:spPr/>
    </dgm:pt>
    <dgm:pt modelId="{C78F3490-13F8-4C73-82AF-2FFB4893E73D}" type="pres">
      <dgm:prSet presAssocID="{78CEC72D-BDBF-4602-B8DE-92A913E8AE70}" presName="compNode" presStyleCnt="0"/>
      <dgm:spPr/>
    </dgm:pt>
    <dgm:pt modelId="{9F52C38F-CFE0-48E7-9E1A-B35A79EEB472}" type="pres">
      <dgm:prSet presAssocID="{78CEC72D-BDBF-4602-B8DE-92A913E8AE7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4E90CE-ABE2-4ED4-87D5-BFEF226EEAF6}" type="pres">
      <dgm:prSet presAssocID="{78CEC72D-BDBF-4602-B8DE-92A913E8AE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61CADFB-88E0-4946-9AC3-1AE93FFD68DD}" type="pres">
      <dgm:prSet presAssocID="{78CEC72D-BDBF-4602-B8DE-92A913E8AE70}" presName="spaceRect" presStyleCnt="0"/>
      <dgm:spPr/>
    </dgm:pt>
    <dgm:pt modelId="{51AAD906-03F8-4E87-A24A-6065C660E5A9}" type="pres">
      <dgm:prSet presAssocID="{78CEC72D-BDBF-4602-B8DE-92A913E8AE70}" presName="textRect" presStyleLbl="revTx" presStyleIdx="2" presStyleCnt="6">
        <dgm:presLayoutVars>
          <dgm:chMax val="1"/>
          <dgm:chPref val="1"/>
        </dgm:presLayoutVars>
      </dgm:prSet>
      <dgm:spPr/>
    </dgm:pt>
    <dgm:pt modelId="{8F33718F-78C6-4243-8617-65F62FD0A91E}" type="pres">
      <dgm:prSet presAssocID="{F395275B-59A2-4FFC-BEEE-60C01E2263B9}" presName="sibTrans" presStyleCnt="0"/>
      <dgm:spPr/>
    </dgm:pt>
    <dgm:pt modelId="{90990531-29EC-4102-9E72-B0C25C28BE7A}" type="pres">
      <dgm:prSet presAssocID="{F2F06713-064C-4DD9-A224-915930121A6B}" presName="compNode" presStyleCnt="0"/>
      <dgm:spPr/>
    </dgm:pt>
    <dgm:pt modelId="{4F8D92A4-CE51-4F96-B727-FC2D84DFBECA}" type="pres">
      <dgm:prSet presAssocID="{F2F06713-064C-4DD9-A224-915930121A6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F7DED2-2076-44C8-82B0-62409E64C3EF}" type="pres">
      <dgm:prSet presAssocID="{F2F06713-064C-4DD9-A224-915930121A6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4C952A6-D140-48B0-82D1-A04A1038436F}" type="pres">
      <dgm:prSet presAssocID="{F2F06713-064C-4DD9-A224-915930121A6B}" presName="spaceRect" presStyleCnt="0"/>
      <dgm:spPr/>
    </dgm:pt>
    <dgm:pt modelId="{B306E7EE-BB2D-4397-9283-BC63E20DCCBA}" type="pres">
      <dgm:prSet presAssocID="{F2F06713-064C-4DD9-A224-915930121A6B}" presName="textRect" presStyleLbl="revTx" presStyleIdx="3" presStyleCnt="6">
        <dgm:presLayoutVars>
          <dgm:chMax val="1"/>
          <dgm:chPref val="1"/>
        </dgm:presLayoutVars>
      </dgm:prSet>
      <dgm:spPr/>
    </dgm:pt>
    <dgm:pt modelId="{C7CEF0D8-4A9D-4F6D-AE6E-B050592716EC}" type="pres">
      <dgm:prSet presAssocID="{BA75364B-CC92-4581-A85F-6811D0F5187C}" presName="sibTrans" presStyleCnt="0"/>
      <dgm:spPr/>
    </dgm:pt>
    <dgm:pt modelId="{EF4D499D-889B-4134-B5CE-9D7E5290C8BB}" type="pres">
      <dgm:prSet presAssocID="{BD92EF58-3514-4864-B7F9-DBD5665F5AFC}" presName="compNode" presStyleCnt="0"/>
      <dgm:spPr/>
    </dgm:pt>
    <dgm:pt modelId="{59139EBE-F756-4914-882C-EE129EF9E893}" type="pres">
      <dgm:prSet presAssocID="{BD92EF58-3514-4864-B7F9-DBD5665F5AF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14610DD-A58D-4144-BEE8-CF1638F212EC}" type="pres">
      <dgm:prSet presAssocID="{BD92EF58-3514-4864-B7F9-DBD5665F5A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DADCD3B-4E1F-4CE7-99EC-AD9795D90C76}" type="pres">
      <dgm:prSet presAssocID="{BD92EF58-3514-4864-B7F9-DBD5665F5AFC}" presName="spaceRect" presStyleCnt="0"/>
      <dgm:spPr/>
    </dgm:pt>
    <dgm:pt modelId="{4C703559-E6DA-4CD6-AD00-2FA4BF1F361A}" type="pres">
      <dgm:prSet presAssocID="{BD92EF58-3514-4864-B7F9-DBD5665F5AFC}" presName="textRect" presStyleLbl="revTx" presStyleIdx="4" presStyleCnt="6">
        <dgm:presLayoutVars>
          <dgm:chMax val="1"/>
          <dgm:chPref val="1"/>
        </dgm:presLayoutVars>
      </dgm:prSet>
      <dgm:spPr/>
    </dgm:pt>
    <dgm:pt modelId="{289FB179-5467-41EF-816D-5832FF46C9FF}" type="pres">
      <dgm:prSet presAssocID="{CB8926D3-FBBF-46AC-A7FB-C3614903168A}" presName="sibTrans" presStyleCnt="0"/>
      <dgm:spPr/>
    </dgm:pt>
    <dgm:pt modelId="{CF45E30A-D27F-4AAB-8FD9-BD53EBA69955}" type="pres">
      <dgm:prSet presAssocID="{1F1E00EC-C23E-4BA2-AA69-DCD2B79FE576}" presName="compNode" presStyleCnt="0"/>
      <dgm:spPr/>
    </dgm:pt>
    <dgm:pt modelId="{04C6A4B6-7F52-4AD5-B44D-756CBB5646EF}" type="pres">
      <dgm:prSet presAssocID="{1F1E00EC-C23E-4BA2-AA69-DCD2B79FE57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E47D9B2-CE6E-4EC1-9621-D15590AE1323}" type="pres">
      <dgm:prSet presAssocID="{1F1E00EC-C23E-4BA2-AA69-DCD2B79FE5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7E3EEF-D370-4FCD-8549-BE34EFC7E619}" type="pres">
      <dgm:prSet presAssocID="{1F1E00EC-C23E-4BA2-AA69-DCD2B79FE576}" presName="spaceRect" presStyleCnt="0"/>
      <dgm:spPr/>
    </dgm:pt>
    <dgm:pt modelId="{ABBDCD78-BA95-4C17-BE24-8C225AFA7AD5}" type="pres">
      <dgm:prSet presAssocID="{1F1E00EC-C23E-4BA2-AA69-DCD2B79FE5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E988A13-3C9A-4485-860C-BB3A368002A8}" type="presOf" srcId="{BD92EF58-3514-4864-B7F9-DBD5665F5AFC}" destId="{4C703559-E6DA-4CD6-AD00-2FA4BF1F361A}" srcOrd="0" destOrd="0" presId="urn:microsoft.com/office/officeart/2018/5/layout/IconLeafLabelList"/>
    <dgm:cxn modelId="{53F5D825-C72A-417F-A7D3-F56BDBA807FC}" type="presOf" srcId="{78CEC72D-BDBF-4602-B8DE-92A913E8AE70}" destId="{51AAD906-03F8-4E87-A24A-6065C660E5A9}" srcOrd="0" destOrd="0" presId="urn:microsoft.com/office/officeart/2018/5/layout/IconLeafLabelList"/>
    <dgm:cxn modelId="{AE522A2F-C556-4F58-A5E3-607623CEA399}" srcId="{C1BF3870-C3C1-484E-A74B-2CB580FE3F00}" destId="{F2F06713-064C-4DD9-A224-915930121A6B}" srcOrd="3" destOrd="0" parTransId="{86A18169-5B6F-40E8-AA80-EA8D59F875A9}" sibTransId="{BA75364B-CC92-4581-A85F-6811D0F5187C}"/>
    <dgm:cxn modelId="{81107C3D-1A2A-47D8-8669-5E3833F7F043}" srcId="{C1BF3870-C3C1-484E-A74B-2CB580FE3F00}" destId="{1F1E00EC-C23E-4BA2-AA69-DCD2B79FE576}" srcOrd="5" destOrd="0" parTransId="{BA5A2B92-F1E0-4396-AF71-60F9E34FF984}" sibTransId="{3B8181C8-0D8F-469C-BB75-77D94111ADB5}"/>
    <dgm:cxn modelId="{34364A47-D028-47E9-874C-4CA35C26BE1A}" srcId="{C1BF3870-C3C1-484E-A74B-2CB580FE3F00}" destId="{BD92EF58-3514-4864-B7F9-DBD5665F5AFC}" srcOrd="4" destOrd="0" parTransId="{D4D1DF37-E24E-4AA8-82A8-DF0061F0A45C}" sibTransId="{CB8926D3-FBBF-46AC-A7FB-C3614903168A}"/>
    <dgm:cxn modelId="{89CBFA76-060C-4501-A515-40CB8D6733BE}" type="presOf" srcId="{8B40E94E-0EE3-459C-9B47-E3633197662F}" destId="{316A8C33-2265-4A4B-ACEF-DBD9FEB0F5C6}" srcOrd="0" destOrd="0" presId="urn:microsoft.com/office/officeart/2018/5/layout/IconLeafLabelList"/>
    <dgm:cxn modelId="{CD13DE90-EB4B-4B16-8155-F818FE2E6AB6}" type="presOf" srcId="{C1BF3870-C3C1-484E-A74B-2CB580FE3F00}" destId="{DD6F689D-57EF-4AA7-959A-0D94B69F1340}" srcOrd="0" destOrd="0" presId="urn:microsoft.com/office/officeart/2018/5/layout/IconLeafLabelList"/>
    <dgm:cxn modelId="{9ED15194-DCC0-4A47-9B5E-387FDC0DA8CC}" type="presOf" srcId="{1F1E00EC-C23E-4BA2-AA69-DCD2B79FE576}" destId="{ABBDCD78-BA95-4C17-BE24-8C225AFA7AD5}" srcOrd="0" destOrd="0" presId="urn:microsoft.com/office/officeart/2018/5/layout/IconLeafLabelList"/>
    <dgm:cxn modelId="{A3C271A2-03E8-43FB-984B-B859E3A2E476}" type="presOf" srcId="{F2F06713-064C-4DD9-A224-915930121A6B}" destId="{B306E7EE-BB2D-4397-9283-BC63E20DCCBA}" srcOrd="0" destOrd="0" presId="urn:microsoft.com/office/officeart/2018/5/layout/IconLeafLabelList"/>
    <dgm:cxn modelId="{6A87DAAF-CD51-4708-BA68-A4F8831A2986}" srcId="{C1BF3870-C3C1-484E-A74B-2CB580FE3F00}" destId="{48952EE5-D172-44B6-BD93-90160770B063}" srcOrd="1" destOrd="0" parTransId="{54F08CC2-A98F-4062-984F-9A82CFAB1C1D}" sibTransId="{3BC35681-1E85-464C-BB6E-849AD786CCE2}"/>
    <dgm:cxn modelId="{B40FA9DF-EB31-4C5C-9C87-E2862D43E244}" type="presOf" srcId="{48952EE5-D172-44B6-BD93-90160770B063}" destId="{DAF779D0-DD64-49C8-8F09-A8D0867CEB52}" srcOrd="0" destOrd="0" presId="urn:microsoft.com/office/officeart/2018/5/layout/IconLeafLabelList"/>
    <dgm:cxn modelId="{DC863DF7-5A9B-454B-962C-21D3AF0B8A59}" srcId="{C1BF3870-C3C1-484E-A74B-2CB580FE3F00}" destId="{8B40E94E-0EE3-459C-9B47-E3633197662F}" srcOrd="0" destOrd="0" parTransId="{A2049C90-9FA9-40EF-BF80-B04A5C8BD32A}" sibTransId="{0C9436E8-0742-491F-8CFC-C98ECB40A2DF}"/>
    <dgm:cxn modelId="{B98A11FD-90FA-4CB5-942E-D349EBB4D447}" srcId="{C1BF3870-C3C1-484E-A74B-2CB580FE3F00}" destId="{78CEC72D-BDBF-4602-B8DE-92A913E8AE70}" srcOrd="2" destOrd="0" parTransId="{7D5C1F4C-4742-4DB9-8D09-4F16DE120CE3}" sibTransId="{F395275B-59A2-4FFC-BEEE-60C01E2263B9}"/>
    <dgm:cxn modelId="{264AC7DF-33F6-48A4-A20F-A3BEC30819D3}" type="presParOf" srcId="{DD6F689D-57EF-4AA7-959A-0D94B69F1340}" destId="{8C76A20E-5A18-4C44-A436-7B45F2E56001}" srcOrd="0" destOrd="0" presId="urn:microsoft.com/office/officeart/2018/5/layout/IconLeafLabelList"/>
    <dgm:cxn modelId="{951E3E6C-86AF-499A-BE5A-8F64224B8D16}" type="presParOf" srcId="{8C76A20E-5A18-4C44-A436-7B45F2E56001}" destId="{6CB5CE4A-4C7C-4820-88F7-F945C3C48650}" srcOrd="0" destOrd="0" presId="urn:microsoft.com/office/officeart/2018/5/layout/IconLeafLabelList"/>
    <dgm:cxn modelId="{6EEE56B5-F87C-4FB0-BD71-C5AEAA996D7D}" type="presParOf" srcId="{8C76A20E-5A18-4C44-A436-7B45F2E56001}" destId="{EB8F2354-2267-44AE-8135-3F5B324A6F90}" srcOrd="1" destOrd="0" presId="urn:microsoft.com/office/officeart/2018/5/layout/IconLeafLabelList"/>
    <dgm:cxn modelId="{D8BCD517-FBB6-4C55-91C5-7241C11A3E69}" type="presParOf" srcId="{8C76A20E-5A18-4C44-A436-7B45F2E56001}" destId="{C556964F-5B0C-4484-A262-1EFE3E73E706}" srcOrd="2" destOrd="0" presId="urn:microsoft.com/office/officeart/2018/5/layout/IconLeafLabelList"/>
    <dgm:cxn modelId="{ED8F1E16-E09E-4FFB-B7EC-43CC64AB9CD6}" type="presParOf" srcId="{8C76A20E-5A18-4C44-A436-7B45F2E56001}" destId="{316A8C33-2265-4A4B-ACEF-DBD9FEB0F5C6}" srcOrd="3" destOrd="0" presId="urn:microsoft.com/office/officeart/2018/5/layout/IconLeafLabelList"/>
    <dgm:cxn modelId="{9F5475B9-A449-4DCE-A7BE-14608719116F}" type="presParOf" srcId="{DD6F689D-57EF-4AA7-959A-0D94B69F1340}" destId="{FFD8D286-23F7-499C-8843-84F998262A92}" srcOrd="1" destOrd="0" presId="urn:microsoft.com/office/officeart/2018/5/layout/IconLeafLabelList"/>
    <dgm:cxn modelId="{FFD09746-2970-4EB5-8BCF-3850E5DD4345}" type="presParOf" srcId="{DD6F689D-57EF-4AA7-959A-0D94B69F1340}" destId="{87E54955-D623-4374-BEBC-A2CEA98138D7}" srcOrd="2" destOrd="0" presId="urn:microsoft.com/office/officeart/2018/5/layout/IconLeafLabelList"/>
    <dgm:cxn modelId="{2532643D-AF26-4065-8E37-E54FD9F790B1}" type="presParOf" srcId="{87E54955-D623-4374-BEBC-A2CEA98138D7}" destId="{51F16DF5-EE49-4AE4-A190-EA5C6565AC2E}" srcOrd="0" destOrd="0" presId="urn:microsoft.com/office/officeart/2018/5/layout/IconLeafLabelList"/>
    <dgm:cxn modelId="{5002083E-9243-4BFC-B5C8-1A1067CA76FD}" type="presParOf" srcId="{87E54955-D623-4374-BEBC-A2CEA98138D7}" destId="{F7BA3E46-73E5-411D-AD2A-9F1CD434F576}" srcOrd="1" destOrd="0" presId="urn:microsoft.com/office/officeart/2018/5/layout/IconLeafLabelList"/>
    <dgm:cxn modelId="{43DF96BD-01DB-4DAE-B79F-487D5AF3DBFD}" type="presParOf" srcId="{87E54955-D623-4374-BEBC-A2CEA98138D7}" destId="{3BC6700D-E604-44CE-9529-2F2CB0A28F1F}" srcOrd="2" destOrd="0" presId="urn:microsoft.com/office/officeart/2018/5/layout/IconLeafLabelList"/>
    <dgm:cxn modelId="{CD9F6BFB-EC7A-4776-AE3F-144F652D845E}" type="presParOf" srcId="{87E54955-D623-4374-BEBC-A2CEA98138D7}" destId="{DAF779D0-DD64-49C8-8F09-A8D0867CEB52}" srcOrd="3" destOrd="0" presId="urn:microsoft.com/office/officeart/2018/5/layout/IconLeafLabelList"/>
    <dgm:cxn modelId="{187E273E-705D-41E3-8547-7BEE08E04EAB}" type="presParOf" srcId="{DD6F689D-57EF-4AA7-959A-0D94B69F1340}" destId="{76873D5B-A2DC-404A-844E-DE8DDD6F6E47}" srcOrd="3" destOrd="0" presId="urn:microsoft.com/office/officeart/2018/5/layout/IconLeafLabelList"/>
    <dgm:cxn modelId="{BB3091BA-79A4-4F2B-BABA-BBD460046317}" type="presParOf" srcId="{DD6F689D-57EF-4AA7-959A-0D94B69F1340}" destId="{C78F3490-13F8-4C73-82AF-2FFB4893E73D}" srcOrd="4" destOrd="0" presId="urn:microsoft.com/office/officeart/2018/5/layout/IconLeafLabelList"/>
    <dgm:cxn modelId="{4ECF931A-3C3D-4DAC-B743-0AC5B2460F89}" type="presParOf" srcId="{C78F3490-13F8-4C73-82AF-2FFB4893E73D}" destId="{9F52C38F-CFE0-48E7-9E1A-B35A79EEB472}" srcOrd="0" destOrd="0" presId="urn:microsoft.com/office/officeart/2018/5/layout/IconLeafLabelList"/>
    <dgm:cxn modelId="{B20540D6-18D3-4156-A179-66D3FD5C0FA3}" type="presParOf" srcId="{C78F3490-13F8-4C73-82AF-2FFB4893E73D}" destId="{BA4E90CE-ABE2-4ED4-87D5-BFEF226EEAF6}" srcOrd="1" destOrd="0" presId="urn:microsoft.com/office/officeart/2018/5/layout/IconLeafLabelList"/>
    <dgm:cxn modelId="{C0103C43-ECE5-4609-9CDF-D6E4A18DC213}" type="presParOf" srcId="{C78F3490-13F8-4C73-82AF-2FFB4893E73D}" destId="{E61CADFB-88E0-4946-9AC3-1AE93FFD68DD}" srcOrd="2" destOrd="0" presId="urn:microsoft.com/office/officeart/2018/5/layout/IconLeafLabelList"/>
    <dgm:cxn modelId="{55DA92F4-57AA-44CA-BF84-5A283BBE024D}" type="presParOf" srcId="{C78F3490-13F8-4C73-82AF-2FFB4893E73D}" destId="{51AAD906-03F8-4E87-A24A-6065C660E5A9}" srcOrd="3" destOrd="0" presId="urn:microsoft.com/office/officeart/2018/5/layout/IconLeafLabelList"/>
    <dgm:cxn modelId="{83BA24EF-AF32-420F-8C45-ED7CF5D3A25B}" type="presParOf" srcId="{DD6F689D-57EF-4AA7-959A-0D94B69F1340}" destId="{8F33718F-78C6-4243-8617-65F62FD0A91E}" srcOrd="5" destOrd="0" presId="urn:microsoft.com/office/officeart/2018/5/layout/IconLeafLabelList"/>
    <dgm:cxn modelId="{C425C721-FFD6-430F-BD27-34F9475B5433}" type="presParOf" srcId="{DD6F689D-57EF-4AA7-959A-0D94B69F1340}" destId="{90990531-29EC-4102-9E72-B0C25C28BE7A}" srcOrd="6" destOrd="0" presId="urn:microsoft.com/office/officeart/2018/5/layout/IconLeafLabelList"/>
    <dgm:cxn modelId="{E0A7E1CA-E98F-41E4-B401-F0BEE6181CF4}" type="presParOf" srcId="{90990531-29EC-4102-9E72-B0C25C28BE7A}" destId="{4F8D92A4-CE51-4F96-B727-FC2D84DFBECA}" srcOrd="0" destOrd="0" presId="urn:microsoft.com/office/officeart/2018/5/layout/IconLeafLabelList"/>
    <dgm:cxn modelId="{A04AF725-561C-4F26-900B-A351E0984313}" type="presParOf" srcId="{90990531-29EC-4102-9E72-B0C25C28BE7A}" destId="{02F7DED2-2076-44C8-82B0-62409E64C3EF}" srcOrd="1" destOrd="0" presId="urn:microsoft.com/office/officeart/2018/5/layout/IconLeafLabelList"/>
    <dgm:cxn modelId="{2EDE2B0A-0018-4722-8797-90AB3B2697F8}" type="presParOf" srcId="{90990531-29EC-4102-9E72-B0C25C28BE7A}" destId="{C4C952A6-D140-48B0-82D1-A04A1038436F}" srcOrd="2" destOrd="0" presId="urn:microsoft.com/office/officeart/2018/5/layout/IconLeafLabelList"/>
    <dgm:cxn modelId="{E310FC33-B2FB-46DB-B910-FF78CCD17024}" type="presParOf" srcId="{90990531-29EC-4102-9E72-B0C25C28BE7A}" destId="{B306E7EE-BB2D-4397-9283-BC63E20DCCBA}" srcOrd="3" destOrd="0" presId="urn:microsoft.com/office/officeart/2018/5/layout/IconLeafLabelList"/>
    <dgm:cxn modelId="{FADD0A77-CE36-4F5C-B616-C478C100A32C}" type="presParOf" srcId="{DD6F689D-57EF-4AA7-959A-0D94B69F1340}" destId="{C7CEF0D8-4A9D-4F6D-AE6E-B050592716EC}" srcOrd="7" destOrd="0" presId="urn:microsoft.com/office/officeart/2018/5/layout/IconLeafLabelList"/>
    <dgm:cxn modelId="{FCD63977-6929-442E-8DDB-E43F5EE9AE5E}" type="presParOf" srcId="{DD6F689D-57EF-4AA7-959A-0D94B69F1340}" destId="{EF4D499D-889B-4134-B5CE-9D7E5290C8BB}" srcOrd="8" destOrd="0" presId="urn:microsoft.com/office/officeart/2018/5/layout/IconLeafLabelList"/>
    <dgm:cxn modelId="{A0F0A9CD-E096-42E3-A4E6-D6B1C4A1511A}" type="presParOf" srcId="{EF4D499D-889B-4134-B5CE-9D7E5290C8BB}" destId="{59139EBE-F756-4914-882C-EE129EF9E893}" srcOrd="0" destOrd="0" presId="urn:microsoft.com/office/officeart/2018/5/layout/IconLeafLabelList"/>
    <dgm:cxn modelId="{0E0BFE96-5DF6-405B-AF33-608BD2DCE658}" type="presParOf" srcId="{EF4D499D-889B-4134-B5CE-9D7E5290C8BB}" destId="{F14610DD-A58D-4144-BEE8-CF1638F212EC}" srcOrd="1" destOrd="0" presId="urn:microsoft.com/office/officeart/2018/5/layout/IconLeafLabelList"/>
    <dgm:cxn modelId="{A861B54B-7621-4058-B3C5-BBAFF681C291}" type="presParOf" srcId="{EF4D499D-889B-4134-B5CE-9D7E5290C8BB}" destId="{3DADCD3B-4E1F-4CE7-99EC-AD9795D90C76}" srcOrd="2" destOrd="0" presId="urn:microsoft.com/office/officeart/2018/5/layout/IconLeafLabelList"/>
    <dgm:cxn modelId="{ACDB4A03-1D39-47FA-BA7E-2C3D1B468F0A}" type="presParOf" srcId="{EF4D499D-889B-4134-B5CE-9D7E5290C8BB}" destId="{4C703559-E6DA-4CD6-AD00-2FA4BF1F361A}" srcOrd="3" destOrd="0" presId="urn:microsoft.com/office/officeart/2018/5/layout/IconLeafLabelList"/>
    <dgm:cxn modelId="{88412063-DE3B-427C-AF9F-FF7D59335253}" type="presParOf" srcId="{DD6F689D-57EF-4AA7-959A-0D94B69F1340}" destId="{289FB179-5467-41EF-816D-5832FF46C9FF}" srcOrd="9" destOrd="0" presId="urn:microsoft.com/office/officeart/2018/5/layout/IconLeafLabelList"/>
    <dgm:cxn modelId="{83CE6498-A015-4A75-A66B-DA8ECA87DF26}" type="presParOf" srcId="{DD6F689D-57EF-4AA7-959A-0D94B69F1340}" destId="{CF45E30A-D27F-4AAB-8FD9-BD53EBA69955}" srcOrd="10" destOrd="0" presId="urn:microsoft.com/office/officeart/2018/5/layout/IconLeafLabelList"/>
    <dgm:cxn modelId="{93DB9FBC-7F0B-4D2F-BEE2-2CA9B45CA5C7}" type="presParOf" srcId="{CF45E30A-D27F-4AAB-8FD9-BD53EBA69955}" destId="{04C6A4B6-7F52-4AD5-B44D-756CBB5646EF}" srcOrd="0" destOrd="0" presId="urn:microsoft.com/office/officeart/2018/5/layout/IconLeafLabelList"/>
    <dgm:cxn modelId="{822BAD35-C7DD-4356-8383-4902C9DF5372}" type="presParOf" srcId="{CF45E30A-D27F-4AAB-8FD9-BD53EBA69955}" destId="{3E47D9B2-CE6E-4EC1-9621-D15590AE1323}" srcOrd="1" destOrd="0" presId="urn:microsoft.com/office/officeart/2018/5/layout/IconLeafLabelList"/>
    <dgm:cxn modelId="{96A16AE9-4D2D-4EDB-8CB3-56AAD0F00497}" type="presParOf" srcId="{CF45E30A-D27F-4AAB-8FD9-BD53EBA69955}" destId="{3F7E3EEF-D370-4FCD-8549-BE34EFC7E619}" srcOrd="2" destOrd="0" presId="urn:microsoft.com/office/officeart/2018/5/layout/IconLeafLabelList"/>
    <dgm:cxn modelId="{3178B46F-44D1-4899-B508-6935DB3B583E}" type="presParOf" srcId="{CF45E30A-D27F-4AAB-8FD9-BD53EBA69955}" destId="{ABBDCD78-BA95-4C17-BE24-8C225AFA7A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A3D6EB-1C0E-4395-A86E-B14AA8693D2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3F353B-EC38-4AC5-A25C-D58585430690}">
      <dgm:prSet/>
      <dgm:spPr/>
      <dgm:t>
        <a:bodyPr/>
        <a:lstStyle/>
        <a:p>
          <a:r>
            <a:rPr lang="it-IT"/>
            <a:t>Ingombro di memoria ridotto</a:t>
          </a:r>
          <a:endParaRPr lang="en-US"/>
        </a:p>
      </dgm:t>
    </dgm:pt>
    <dgm:pt modelId="{FD635DD6-A93D-473F-A297-341A392EEC1B}" type="parTrans" cxnId="{FF9A7E37-1994-4337-A8FE-8FA41325D27C}">
      <dgm:prSet/>
      <dgm:spPr/>
      <dgm:t>
        <a:bodyPr/>
        <a:lstStyle/>
        <a:p>
          <a:endParaRPr lang="en-US"/>
        </a:p>
      </dgm:t>
    </dgm:pt>
    <dgm:pt modelId="{621F6953-18B8-4B95-9647-72A85C7AE221}" type="sibTrans" cxnId="{FF9A7E37-1994-4337-A8FE-8FA41325D27C}">
      <dgm:prSet/>
      <dgm:spPr/>
      <dgm:t>
        <a:bodyPr/>
        <a:lstStyle/>
        <a:p>
          <a:r>
            <a:rPr lang="en-US" dirty="0"/>
            <a:t>90%</a:t>
          </a:r>
        </a:p>
      </dgm:t>
    </dgm:pt>
    <dgm:pt modelId="{57C5D2E4-C9E5-4274-962B-4B7913252DD2}">
      <dgm:prSet/>
      <dgm:spPr/>
      <dgm:t>
        <a:bodyPr/>
        <a:lstStyle/>
        <a:p>
          <a:r>
            <a:rPr lang="it-IT"/>
            <a:t>Eredità del valore</a:t>
          </a:r>
          <a:endParaRPr lang="en-US"/>
        </a:p>
      </dgm:t>
    </dgm:pt>
    <dgm:pt modelId="{598FE44D-A20F-4109-83E8-CAFD33EBEE41}" type="parTrans" cxnId="{555CD27A-1D99-4DF2-80D3-AF7DD808DAE6}">
      <dgm:prSet/>
      <dgm:spPr/>
      <dgm:t>
        <a:bodyPr/>
        <a:lstStyle/>
        <a:p>
          <a:endParaRPr lang="en-US"/>
        </a:p>
      </dgm:t>
    </dgm:pt>
    <dgm:pt modelId="{5679E609-D6F9-421C-975F-0258A0380E49}" type="sibTrans" cxnId="{555CD27A-1D99-4DF2-80D3-AF7DD808DAE6}">
      <dgm:prSet/>
      <dgm:spPr/>
      <dgm:t>
        <a:bodyPr/>
        <a:lstStyle/>
        <a:p>
          <a:endParaRPr lang="en-US"/>
        </a:p>
      </dgm:t>
    </dgm:pt>
    <dgm:pt modelId="{A5AA83A0-C7D7-4557-9D67-3F42AF9A1002}">
      <dgm:prSet/>
      <dgm:spPr/>
      <dgm:t>
        <a:bodyPr/>
        <a:lstStyle/>
        <a:p>
          <a:r>
            <a:rPr lang="it-IT"/>
            <a:t>Notifica di modifica</a:t>
          </a:r>
          <a:endParaRPr lang="en-US"/>
        </a:p>
      </dgm:t>
    </dgm:pt>
    <dgm:pt modelId="{EB826E00-0542-40FB-B80F-80501AB33B01}" type="parTrans" cxnId="{99F99202-CB9C-4C37-8C80-9EABB3BB2452}">
      <dgm:prSet/>
      <dgm:spPr/>
      <dgm:t>
        <a:bodyPr/>
        <a:lstStyle/>
        <a:p>
          <a:endParaRPr lang="en-US"/>
        </a:p>
      </dgm:t>
    </dgm:pt>
    <dgm:pt modelId="{F835CFBD-E690-41A5-93D8-5E9A2A541183}" type="sibTrans" cxnId="{99F99202-CB9C-4C37-8C80-9EABB3BB2452}">
      <dgm:prSet/>
      <dgm:spPr/>
      <dgm:t>
        <a:bodyPr/>
        <a:lstStyle/>
        <a:p>
          <a:endParaRPr lang="en-US"/>
        </a:p>
      </dgm:t>
    </dgm:pt>
    <dgm:pt modelId="{66A3CB3F-0EDD-404E-8135-89CB01A4E4B0}" type="pres">
      <dgm:prSet presAssocID="{D4A3D6EB-1C0E-4395-A86E-B14AA8693D21}" presName="Name0" presStyleCnt="0">
        <dgm:presLayoutVars>
          <dgm:chMax/>
          <dgm:chPref/>
          <dgm:dir/>
          <dgm:animLvl val="lvl"/>
        </dgm:presLayoutVars>
      </dgm:prSet>
      <dgm:spPr/>
    </dgm:pt>
    <dgm:pt modelId="{FF84DFF3-7051-4C40-B4D5-ED8D473C8A01}" type="pres">
      <dgm:prSet presAssocID="{083F353B-EC38-4AC5-A25C-D58585430690}" presName="composite" presStyleCnt="0"/>
      <dgm:spPr/>
    </dgm:pt>
    <dgm:pt modelId="{61524B78-59AC-43E6-8366-5251602DB108}" type="pres">
      <dgm:prSet presAssocID="{083F353B-EC38-4AC5-A25C-D5858543069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C0D42E-6F40-486A-88B8-032F48244149}" type="pres">
      <dgm:prSet presAssocID="{083F353B-EC38-4AC5-A25C-D5858543069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BE6BB0-E457-4870-8918-0DE11CB6CEC6}" type="pres">
      <dgm:prSet presAssocID="{083F353B-EC38-4AC5-A25C-D58585430690}" presName="BalanceSpacing" presStyleCnt="0"/>
      <dgm:spPr/>
    </dgm:pt>
    <dgm:pt modelId="{8B753759-C4FA-4F5E-874D-366C76DFC2EE}" type="pres">
      <dgm:prSet presAssocID="{083F353B-EC38-4AC5-A25C-D58585430690}" presName="BalanceSpacing1" presStyleCnt="0"/>
      <dgm:spPr/>
    </dgm:pt>
    <dgm:pt modelId="{A2324022-1D1C-48D6-B917-F93299D516CE}" type="pres">
      <dgm:prSet presAssocID="{621F6953-18B8-4B95-9647-72A85C7AE221}" presName="Accent1Text" presStyleLbl="node1" presStyleIdx="1" presStyleCnt="6"/>
      <dgm:spPr/>
    </dgm:pt>
    <dgm:pt modelId="{F283F57C-D07D-450D-B51C-C2A52606A4B9}" type="pres">
      <dgm:prSet presAssocID="{621F6953-18B8-4B95-9647-72A85C7AE221}" presName="spaceBetweenRectangles" presStyleCnt="0"/>
      <dgm:spPr/>
    </dgm:pt>
    <dgm:pt modelId="{779F6233-0406-4383-ABAB-D666DDB4BC96}" type="pres">
      <dgm:prSet presAssocID="{57C5D2E4-C9E5-4274-962B-4B7913252DD2}" presName="composite" presStyleCnt="0"/>
      <dgm:spPr/>
    </dgm:pt>
    <dgm:pt modelId="{CA94184E-C84E-4C4F-BF18-3E565124461A}" type="pres">
      <dgm:prSet presAssocID="{57C5D2E4-C9E5-4274-962B-4B7913252D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8771004-916A-4026-8A2A-A4AF2C17E182}" type="pres">
      <dgm:prSet presAssocID="{57C5D2E4-C9E5-4274-962B-4B7913252D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5AD550E-6E75-4C61-971E-803DFF16338D}" type="pres">
      <dgm:prSet presAssocID="{57C5D2E4-C9E5-4274-962B-4B7913252DD2}" presName="BalanceSpacing" presStyleCnt="0"/>
      <dgm:spPr/>
    </dgm:pt>
    <dgm:pt modelId="{D304D77E-CA23-4C33-8EAC-AB04D7FA97C2}" type="pres">
      <dgm:prSet presAssocID="{57C5D2E4-C9E5-4274-962B-4B7913252DD2}" presName="BalanceSpacing1" presStyleCnt="0"/>
      <dgm:spPr/>
    </dgm:pt>
    <dgm:pt modelId="{D251CB82-C5E2-49E0-9435-7CE2DCA29DFA}" type="pres">
      <dgm:prSet presAssocID="{5679E609-D6F9-421C-975F-0258A0380E49}" presName="Accent1Text" presStyleLbl="node1" presStyleIdx="3" presStyleCnt="6"/>
      <dgm:spPr/>
    </dgm:pt>
    <dgm:pt modelId="{BDD435EC-BBB1-4D4C-AA56-E38D91843B2E}" type="pres">
      <dgm:prSet presAssocID="{5679E609-D6F9-421C-975F-0258A0380E49}" presName="spaceBetweenRectangles" presStyleCnt="0"/>
      <dgm:spPr/>
    </dgm:pt>
    <dgm:pt modelId="{27809CE2-C221-4C36-A5E0-F67FE16BA46C}" type="pres">
      <dgm:prSet presAssocID="{A5AA83A0-C7D7-4557-9D67-3F42AF9A1002}" presName="composite" presStyleCnt="0"/>
      <dgm:spPr/>
    </dgm:pt>
    <dgm:pt modelId="{400B7FFB-CABB-4B70-9E8D-80C31683D963}" type="pres">
      <dgm:prSet presAssocID="{A5AA83A0-C7D7-4557-9D67-3F42AF9A100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5E27A2D-88A8-432A-9FD4-A0350CBB3857}" type="pres">
      <dgm:prSet presAssocID="{A5AA83A0-C7D7-4557-9D67-3F42AF9A100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4CC252-077B-4209-98FC-797C6A1A0CD7}" type="pres">
      <dgm:prSet presAssocID="{A5AA83A0-C7D7-4557-9D67-3F42AF9A1002}" presName="BalanceSpacing" presStyleCnt="0"/>
      <dgm:spPr/>
    </dgm:pt>
    <dgm:pt modelId="{84CA802A-5A90-4791-9547-87A817718E85}" type="pres">
      <dgm:prSet presAssocID="{A5AA83A0-C7D7-4557-9D67-3F42AF9A1002}" presName="BalanceSpacing1" presStyleCnt="0"/>
      <dgm:spPr/>
    </dgm:pt>
    <dgm:pt modelId="{FC7DFF4B-7B43-4D6B-B740-2FF0109F2018}" type="pres">
      <dgm:prSet presAssocID="{F835CFBD-E690-41A5-93D8-5E9A2A541183}" presName="Accent1Text" presStyleLbl="node1" presStyleIdx="5" presStyleCnt="6"/>
      <dgm:spPr/>
    </dgm:pt>
  </dgm:ptLst>
  <dgm:cxnLst>
    <dgm:cxn modelId="{99F99202-CB9C-4C37-8C80-9EABB3BB2452}" srcId="{D4A3D6EB-1C0E-4395-A86E-B14AA8693D21}" destId="{A5AA83A0-C7D7-4557-9D67-3F42AF9A1002}" srcOrd="2" destOrd="0" parTransId="{EB826E00-0542-40FB-B80F-80501AB33B01}" sibTransId="{F835CFBD-E690-41A5-93D8-5E9A2A541183}"/>
    <dgm:cxn modelId="{AF3FD30A-4D23-45BD-9AF3-823A954605F9}" type="presOf" srcId="{083F353B-EC38-4AC5-A25C-D58585430690}" destId="{61524B78-59AC-43E6-8366-5251602DB108}" srcOrd="0" destOrd="0" presId="urn:microsoft.com/office/officeart/2008/layout/AlternatingHexagons"/>
    <dgm:cxn modelId="{8BF7CC17-6EC0-4275-BCE3-A07FE82FD886}" type="presOf" srcId="{F835CFBD-E690-41A5-93D8-5E9A2A541183}" destId="{FC7DFF4B-7B43-4D6B-B740-2FF0109F2018}" srcOrd="0" destOrd="0" presId="urn:microsoft.com/office/officeart/2008/layout/AlternatingHexagons"/>
    <dgm:cxn modelId="{FF9A7E37-1994-4337-A8FE-8FA41325D27C}" srcId="{D4A3D6EB-1C0E-4395-A86E-B14AA8693D21}" destId="{083F353B-EC38-4AC5-A25C-D58585430690}" srcOrd="0" destOrd="0" parTransId="{FD635DD6-A93D-473F-A297-341A392EEC1B}" sibTransId="{621F6953-18B8-4B95-9647-72A85C7AE221}"/>
    <dgm:cxn modelId="{DF6C553E-41DC-41D1-904D-B9D19C0578F8}" type="presOf" srcId="{57C5D2E4-C9E5-4274-962B-4B7913252DD2}" destId="{CA94184E-C84E-4C4F-BF18-3E565124461A}" srcOrd="0" destOrd="0" presId="urn:microsoft.com/office/officeart/2008/layout/AlternatingHexagons"/>
    <dgm:cxn modelId="{6BC83040-F885-41CC-957C-97F1DBDEDBA3}" type="presOf" srcId="{621F6953-18B8-4B95-9647-72A85C7AE221}" destId="{A2324022-1D1C-48D6-B917-F93299D516CE}" srcOrd="0" destOrd="0" presId="urn:microsoft.com/office/officeart/2008/layout/AlternatingHexagons"/>
    <dgm:cxn modelId="{A1899262-9B81-490E-BD3B-CB4531E65E29}" type="presOf" srcId="{D4A3D6EB-1C0E-4395-A86E-B14AA8693D21}" destId="{66A3CB3F-0EDD-404E-8135-89CB01A4E4B0}" srcOrd="0" destOrd="0" presId="urn:microsoft.com/office/officeart/2008/layout/AlternatingHexagons"/>
    <dgm:cxn modelId="{555CD27A-1D99-4DF2-80D3-AF7DD808DAE6}" srcId="{D4A3D6EB-1C0E-4395-A86E-B14AA8693D21}" destId="{57C5D2E4-C9E5-4274-962B-4B7913252DD2}" srcOrd="1" destOrd="0" parTransId="{598FE44D-A20F-4109-83E8-CAFD33EBEE41}" sibTransId="{5679E609-D6F9-421C-975F-0258A0380E49}"/>
    <dgm:cxn modelId="{8660E3E2-E0B2-47B4-B70F-B9C5F801BCE5}" type="presOf" srcId="{A5AA83A0-C7D7-4557-9D67-3F42AF9A1002}" destId="{400B7FFB-CABB-4B70-9E8D-80C31683D963}" srcOrd="0" destOrd="0" presId="urn:microsoft.com/office/officeart/2008/layout/AlternatingHexagons"/>
    <dgm:cxn modelId="{47E8EBF1-CDE0-452C-8BC9-3AEF679ADB49}" type="presOf" srcId="{5679E609-D6F9-421C-975F-0258A0380E49}" destId="{D251CB82-C5E2-49E0-9435-7CE2DCA29DFA}" srcOrd="0" destOrd="0" presId="urn:microsoft.com/office/officeart/2008/layout/AlternatingHexagons"/>
    <dgm:cxn modelId="{D53DDF9B-5101-4169-9E44-340B405291F7}" type="presParOf" srcId="{66A3CB3F-0EDD-404E-8135-89CB01A4E4B0}" destId="{FF84DFF3-7051-4C40-B4D5-ED8D473C8A01}" srcOrd="0" destOrd="0" presId="urn:microsoft.com/office/officeart/2008/layout/AlternatingHexagons"/>
    <dgm:cxn modelId="{37A8EAC1-E24D-4654-9B5B-2B654990C8B0}" type="presParOf" srcId="{FF84DFF3-7051-4C40-B4D5-ED8D473C8A01}" destId="{61524B78-59AC-43E6-8366-5251602DB108}" srcOrd="0" destOrd="0" presId="urn:microsoft.com/office/officeart/2008/layout/AlternatingHexagons"/>
    <dgm:cxn modelId="{493322D2-6868-4F99-B2B6-276E6807F0D1}" type="presParOf" srcId="{FF84DFF3-7051-4C40-B4D5-ED8D473C8A01}" destId="{E4C0D42E-6F40-486A-88B8-032F48244149}" srcOrd="1" destOrd="0" presId="urn:microsoft.com/office/officeart/2008/layout/AlternatingHexagons"/>
    <dgm:cxn modelId="{3BB85C43-37E5-440E-9161-547AE648F673}" type="presParOf" srcId="{FF84DFF3-7051-4C40-B4D5-ED8D473C8A01}" destId="{4FBE6BB0-E457-4870-8918-0DE11CB6CEC6}" srcOrd="2" destOrd="0" presId="urn:microsoft.com/office/officeart/2008/layout/AlternatingHexagons"/>
    <dgm:cxn modelId="{2B64E38A-1777-4C7F-92BA-E771FA5F6ABD}" type="presParOf" srcId="{FF84DFF3-7051-4C40-B4D5-ED8D473C8A01}" destId="{8B753759-C4FA-4F5E-874D-366C76DFC2EE}" srcOrd="3" destOrd="0" presId="urn:microsoft.com/office/officeart/2008/layout/AlternatingHexagons"/>
    <dgm:cxn modelId="{0D6DC724-50B3-48EB-B7CA-3B8FB70B1031}" type="presParOf" srcId="{FF84DFF3-7051-4C40-B4D5-ED8D473C8A01}" destId="{A2324022-1D1C-48D6-B917-F93299D516CE}" srcOrd="4" destOrd="0" presId="urn:microsoft.com/office/officeart/2008/layout/AlternatingHexagons"/>
    <dgm:cxn modelId="{C0B0B4BA-758A-4534-937C-6843B60672A7}" type="presParOf" srcId="{66A3CB3F-0EDD-404E-8135-89CB01A4E4B0}" destId="{F283F57C-D07D-450D-B51C-C2A52606A4B9}" srcOrd="1" destOrd="0" presId="urn:microsoft.com/office/officeart/2008/layout/AlternatingHexagons"/>
    <dgm:cxn modelId="{C673B65D-5443-4AFD-BA80-2F5D4DDBF8D8}" type="presParOf" srcId="{66A3CB3F-0EDD-404E-8135-89CB01A4E4B0}" destId="{779F6233-0406-4383-ABAB-D666DDB4BC96}" srcOrd="2" destOrd="0" presId="urn:microsoft.com/office/officeart/2008/layout/AlternatingHexagons"/>
    <dgm:cxn modelId="{CF05E1B7-C76D-4FFC-A027-6548CCC58E3F}" type="presParOf" srcId="{779F6233-0406-4383-ABAB-D666DDB4BC96}" destId="{CA94184E-C84E-4C4F-BF18-3E565124461A}" srcOrd="0" destOrd="0" presId="urn:microsoft.com/office/officeart/2008/layout/AlternatingHexagons"/>
    <dgm:cxn modelId="{87F265CD-14C1-4D4C-A0E4-6C75230292C7}" type="presParOf" srcId="{779F6233-0406-4383-ABAB-D666DDB4BC96}" destId="{38771004-916A-4026-8A2A-A4AF2C17E182}" srcOrd="1" destOrd="0" presId="urn:microsoft.com/office/officeart/2008/layout/AlternatingHexagons"/>
    <dgm:cxn modelId="{1627F131-A65D-4DA9-B51C-F426A87110DD}" type="presParOf" srcId="{779F6233-0406-4383-ABAB-D666DDB4BC96}" destId="{45AD550E-6E75-4C61-971E-803DFF16338D}" srcOrd="2" destOrd="0" presId="urn:microsoft.com/office/officeart/2008/layout/AlternatingHexagons"/>
    <dgm:cxn modelId="{FD3786BA-D013-4784-B085-592523F73D45}" type="presParOf" srcId="{779F6233-0406-4383-ABAB-D666DDB4BC96}" destId="{D304D77E-CA23-4C33-8EAC-AB04D7FA97C2}" srcOrd="3" destOrd="0" presId="urn:microsoft.com/office/officeart/2008/layout/AlternatingHexagons"/>
    <dgm:cxn modelId="{8B9FBEDC-6BF8-4329-8FC6-3F63C5FAC604}" type="presParOf" srcId="{779F6233-0406-4383-ABAB-D666DDB4BC96}" destId="{D251CB82-C5E2-49E0-9435-7CE2DCA29DFA}" srcOrd="4" destOrd="0" presId="urn:microsoft.com/office/officeart/2008/layout/AlternatingHexagons"/>
    <dgm:cxn modelId="{16F4E6C9-983A-431E-B479-BBA1666A2E44}" type="presParOf" srcId="{66A3CB3F-0EDD-404E-8135-89CB01A4E4B0}" destId="{BDD435EC-BBB1-4D4C-AA56-E38D91843B2E}" srcOrd="3" destOrd="0" presId="urn:microsoft.com/office/officeart/2008/layout/AlternatingHexagons"/>
    <dgm:cxn modelId="{5EC85682-1DC3-4377-BFA3-9CAB60467A7B}" type="presParOf" srcId="{66A3CB3F-0EDD-404E-8135-89CB01A4E4B0}" destId="{27809CE2-C221-4C36-A5E0-F67FE16BA46C}" srcOrd="4" destOrd="0" presId="urn:microsoft.com/office/officeart/2008/layout/AlternatingHexagons"/>
    <dgm:cxn modelId="{741AEA52-1D13-4615-9084-B9DF4BE1B1EF}" type="presParOf" srcId="{27809CE2-C221-4C36-A5E0-F67FE16BA46C}" destId="{400B7FFB-CABB-4B70-9E8D-80C31683D963}" srcOrd="0" destOrd="0" presId="urn:microsoft.com/office/officeart/2008/layout/AlternatingHexagons"/>
    <dgm:cxn modelId="{E447867D-7257-47F8-B6F9-9A1A2E4D4A64}" type="presParOf" srcId="{27809CE2-C221-4C36-A5E0-F67FE16BA46C}" destId="{65E27A2D-88A8-432A-9FD4-A0350CBB3857}" srcOrd="1" destOrd="0" presId="urn:microsoft.com/office/officeart/2008/layout/AlternatingHexagons"/>
    <dgm:cxn modelId="{646D6A9A-D5BB-49E4-89F1-B80AB6E4A41F}" type="presParOf" srcId="{27809CE2-C221-4C36-A5E0-F67FE16BA46C}" destId="{B54CC252-077B-4209-98FC-797C6A1A0CD7}" srcOrd="2" destOrd="0" presId="urn:microsoft.com/office/officeart/2008/layout/AlternatingHexagons"/>
    <dgm:cxn modelId="{8C9A337A-EEF3-4B9D-82D7-619F318D79EF}" type="presParOf" srcId="{27809CE2-C221-4C36-A5E0-F67FE16BA46C}" destId="{84CA802A-5A90-4791-9547-87A817718E85}" srcOrd="3" destOrd="0" presId="urn:microsoft.com/office/officeart/2008/layout/AlternatingHexagons"/>
    <dgm:cxn modelId="{89FBB5C0-3BAA-4AEC-B145-4502A14A0A33}" type="presParOf" srcId="{27809CE2-C221-4C36-A5E0-F67FE16BA46C}" destId="{FC7DFF4B-7B43-4D6B-B740-2FF0109F20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60ED7DB-7C01-497D-A6ED-35BB57935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9EE9CF1-9A2A-4639-8CE2-DAE4A05612C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Sono un tipo particolare di Dependency Property</a:t>
          </a:r>
          <a:endParaRPr lang="en-US"/>
        </a:p>
      </dgm:t>
    </dgm:pt>
    <dgm:pt modelId="{48C97A0A-ED9C-477B-A026-0123C5FD16BF}" type="parTrans" cxnId="{DF6CEAA4-7B33-47C2-B423-667C92328B53}">
      <dgm:prSet/>
      <dgm:spPr/>
      <dgm:t>
        <a:bodyPr/>
        <a:lstStyle/>
        <a:p>
          <a:endParaRPr lang="en-US"/>
        </a:p>
      </dgm:t>
    </dgm:pt>
    <dgm:pt modelId="{A4BB7C97-7C7F-417F-85EE-A9BD51B693DC}" type="sibTrans" cxnId="{DF6CEAA4-7B33-47C2-B423-667C92328B53}">
      <dgm:prSet/>
      <dgm:spPr/>
      <dgm:t>
        <a:bodyPr/>
        <a:lstStyle/>
        <a:p>
          <a:endParaRPr lang="en-US"/>
        </a:p>
      </dgm:t>
    </dgm:pt>
    <dgm:pt modelId="{7DD0CBDE-03BB-4C6F-9F4A-B99FDF9DA56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Un buon esempio di questo concetto l’avete usato nei controlli contenitori</a:t>
          </a:r>
          <a:endParaRPr lang="en-US" dirty="0"/>
        </a:p>
      </dgm:t>
    </dgm:pt>
    <dgm:pt modelId="{F744310E-E133-444E-8891-041D7EE57AEB}" type="parTrans" cxnId="{FF008A30-6EF6-4305-9A6A-785028A2A330}">
      <dgm:prSet/>
      <dgm:spPr/>
      <dgm:t>
        <a:bodyPr/>
        <a:lstStyle/>
        <a:p>
          <a:endParaRPr lang="en-US"/>
        </a:p>
      </dgm:t>
    </dgm:pt>
    <dgm:pt modelId="{72FB8BA2-8605-4602-AE61-B9EC292A9FC0}" type="sibTrans" cxnId="{FF008A30-6EF6-4305-9A6A-785028A2A330}">
      <dgm:prSet/>
      <dgm:spPr/>
      <dgm:t>
        <a:bodyPr/>
        <a:lstStyle/>
        <a:p>
          <a:endParaRPr lang="en-US"/>
        </a:p>
      </dgm:t>
    </dgm:pt>
    <dgm:pt modelId="{A3B86518-87A0-4ECA-9AF0-478980906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Spesso vengono utilizzate per definire un particolare comportamento senza legarsi al code-</a:t>
          </a:r>
          <a:r>
            <a:rPr lang="it-IT" dirty="0" err="1"/>
            <a:t>behind</a:t>
          </a:r>
          <a:r>
            <a:rPr lang="it-IT" dirty="0"/>
            <a:t> di uno specifico </a:t>
          </a:r>
          <a:r>
            <a:rPr lang="it-IT" dirty="0" err="1"/>
            <a:t>UserControl</a:t>
          </a:r>
          <a:r>
            <a:rPr lang="it-IT" dirty="0"/>
            <a:t> </a:t>
          </a:r>
          <a:endParaRPr lang="en-US" dirty="0"/>
        </a:p>
      </dgm:t>
    </dgm:pt>
    <dgm:pt modelId="{BDA69142-EDDA-4859-A634-6AD9B055ACEE}" type="parTrans" cxnId="{AA2B138A-91AD-4AD5-9F7E-634B22CBCEF1}">
      <dgm:prSet/>
      <dgm:spPr/>
      <dgm:t>
        <a:bodyPr/>
        <a:lstStyle/>
        <a:p>
          <a:endParaRPr lang="en-US"/>
        </a:p>
      </dgm:t>
    </dgm:pt>
    <dgm:pt modelId="{3F4F7164-76B3-42F9-9AF0-855D8C9CF00C}" type="sibTrans" cxnId="{AA2B138A-91AD-4AD5-9F7E-634B22CBCEF1}">
      <dgm:prSet/>
      <dgm:spPr/>
      <dgm:t>
        <a:bodyPr/>
        <a:lstStyle/>
        <a:p>
          <a:endParaRPr lang="en-US"/>
        </a:p>
      </dgm:t>
    </dgm:pt>
    <dgm:pt modelId="{8070B67D-593D-48A4-BB99-134CEB9C005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Una delle finalità è consentire a diversi elementi figlio di specificare valori univoci di una proprietà effettivamente definita in un elemento padre.</a:t>
          </a:r>
          <a:endParaRPr lang="en-US" dirty="0"/>
        </a:p>
      </dgm:t>
    </dgm:pt>
    <dgm:pt modelId="{7D2EC097-ACB0-4DB0-8F66-0E32975096A8}" type="parTrans" cxnId="{9C1EFD00-4942-49C9-8EA9-72B1B549C0C6}">
      <dgm:prSet/>
      <dgm:spPr/>
      <dgm:t>
        <a:bodyPr/>
        <a:lstStyle/>
        <a:p>
          <a:endParaRPr lang="it-IT"/>
        </a:p>
      </dgm:t>
    </dgm:pt>
    <dgm:pt modelId="{C6647F9C-D271-45AA-B68B-0E9A83DC5C94}" type="sibTrans" cxnId="{9C1EFD00-4942-49C9-8EA9-72B1B549C0C6}">
      <dgm:prSet/>
      <dgm:spPr/>
      <dgm:t>
        <a:bodyPr/>
        <a:lstStyle/>
        <a:p>
          <a:endParaRPr lang="it-IT"/>
        </a:p>
      </dgm:t>
    </dgm:pt>
    <dgm:pt modelId="{F6404643-0FC8-44B7-9BA3-74F60AC545E8}" type="pres">
      <dgm:prSet presAssocID="{460ED7DB-7C01-497D-A6ED-35BB579350B2}" presName="root" presStyleCnt="0">
        <dgm:presLayoutVars>
          <dgm:dir/>
          <dgm:resizeHandles val="exact"/>
        </dgm:presLayoutVars>
      </dgm:prSet>
      <dgm:spPr/>
    </dgm:pt>
    <dgm:pt modelId="{634C8E96-5DFF-4B76-A121-E9177A0AE753}" type="pres">
      <dgm:prSet presAssocID="{39EE9CF1-9A2A-4639-8CE2-DAE4A05612C9}" presName="compNode" presStyleCnt="0"/>
      <dgm:spPr/>
    </dgm:pt>
    <dgm:pt modelId="{D9573ED8-DC00-41D8-96A4-363E2766670A}" type="pres">
      <dgm:prSet presAssocID="{39EE9CF1-9A2A-4639-8CE2-DAE4A05612C9}" presName="bgRect" presStyleLbl="bgShp" presStyleIdx="0" presStyleCnt="4"/>
      <dgm:spPr/>
    </dgm:pt>
    <dgm:pt modelId="{B306743C-4794-412B-9213-0383BE5DB402}" type="pres">
      <dgm:prSet presAssocID="{39EE9CF1-9A2A-4639-8CE2-DAE4A05612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C8CBF68-29C1-4E42-83D1-126CBCAFD6DF}" type="pres">
      <dgm:prSet presAssocID="{39EE9CF1-9A2A-4639-8CE2-DAE4A05612C9}" presName="spaceRect" presStyleCnt="0"/>
      <dgm:spPr/>
    </dgm:pt>
    <dgm:pt modelId="{8543A5F2-3D98-4108-966C-E45AB7C88D18}" type="pres">
      <dgm:prSet presAssocID="{39EE9CF1-9A2A-4639-8CE2-DAE4A05612C9}" presName="parTx" presStyleLbl="revTx" presStyleIdx="0" presStyleCnt="4">
        <dgm:presLayoutVars>
          <dgm:chMax val="0"/>
          <dgm:chPref val="0"/>
        </dgm:presLayoutVars>
      </dgm:prSet>
      <dgm:spPr/>
    </dgm:pt>
    <dgm:pt modelId="{C533F596-788A-48E6-B194-D93F73A7764A}" type="pres">
      <dgm:prSet presAssocID="{A4BB7C97-7C7F-417F-85EE-A9BD51B693DC}" presName="sibTrans" presStyleCnt="0"/>
      <dgm:spPr/>
    </dgm:pt>
    <dgm:pt modelId="{95093C0F-78E2-4DDF-959F-530F735860BB}" type="pres">
      <dgm:prSet presAssocID="{8070B67D-593D-48A4-BB99-134CEB9C0058}" presName="compNode" presStyleCnt="0"/>
      <dgm:spPr/>
    </dgm:pt>
    <dgm:pt modelId="{83D25F15-DD6F-4955-ABF6-B5A4CE9BF3B2}" type="pres">
      <dgm:prSet presAssocID="{8070B67D-593D-48A4-BB99-134CEB9C0058}" presName="bgRect" presStyleLbl="bgShp" presStyleIdx="1" presStyleCnt="4"/>
      <dgm:spPr/>
    </dgm:pt>
    <dgm:pt modelId="{D8DF8A20-8849-4435-80A2-96F300EC33C8}" type="pres">
      <dgm:prSet presAssocID="{8070B67D-593D-48A4-BB99-134CEB9C0058}" presName="iconRect" presStyleLbl="node1" presStyleIdx="1" presStyleCnt="4"/>
      <dgm:spPr/>
    </dgm:pt>
    <dgm:pt modelId="{30A31889-C6D8-4243-A715-906C1E9F96AA}" type="pres">
      <dgm:prSet presAssocID="{8070B67D-593D-48A4-BB99-134CEB9C0058}" presName="spaceRect" presStyleCnt="0"/>
      <dgm:spPr/>
    </dgm:pt>
    <dgm:pt modelId="{E82798E2-A6C9-4974-BB14-82900543B80E}" type="pres">
      <dgm:prSet presAssocID="{8070B67D-593D-48A4-BB99-134CEB9C0058}" presName="parTx" presStyleLbl="revTx" presStyleIdx="1" presStyleCnt="4">
        <dgm:presLayoutVars>
          <dgm:chMax val="0"/>
          <dgm:chPref val="0"/>
        </dgm:presLayoutVars>
      </dgm:prSet>
      <dgm:spPr/>
    </dgm:pt>
    <dgm:pt modelId="{2E821984-4682-4145-B688-B5F1F676D1CA}" type="pres">
      <dgm:prSet presAssocID="{C6647F9C-D271-45AA-B68B-0E9A83DC5C94}" presName="sibTrans" presStyleCnt="0"/>
      <dgm:spPr/>
    </dgm:pt>
    <dgm:pt modelId="{78A295BC-EFBE-4FA6-9FAA-1EE890A4ED89}" type="pres">
      <dgm:prSet presAssocID="{7DD0CBDE-03BB-4C6F-9F4A-B99FDF9DA566}" presName="compNode" presStyleCnt="0"/>
      <dgm:spPr/>
    </dgm:pt>
    <dgm:pt modelId="{CC176952-ED96-428E-A409-C3F0A1CFED80}" type="pres">
      <dgm:prSet presAssocID="{7DD0CBDE-03BB-4C6F-9F4A-B99FDF9DA566}" presName="bgRect" presStyleLbl="bgShp" presStyleIdx="2" presStyleCnt="4"/>
      <dgm:spPr/>
    </dgm:pt>
    <dgm:pt modelId="{61D3095A-E7DE-4BF5-8B36-86343A3305F1}" type="pres">
      <dgm:prSet presAssocID="{7DD0CBDE-03BB-4C6F-9F4A-B99FDF9DA566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55D0ED9D-90FF-4E72-A5C4-A35866F70060}" type="pres">
      <dgm:prSet presAssocID="{7DD0CBDE-03BB-4C6F-9F4A-B99FDF9DA566}" presName="spaceRect" presStyleCnt="0"/>
      <dgm:spPr/>
    </dgm:pt>
    <dgm:pt modelId="{B6422DBB-1D4C-4225-A40B-0B3D4D94FB4B}" type="pres">
      <dgm:prSet presAssocID="{7DD0CBDE-03BB-4C6F-9F4A-B99FDF9DA566}" presName="parTx" presStyleLbl="revTx" presStyleIdx="2" presStyleCnt="4">
        <dgm:presLayoutVars>
          <dgm:chMax val="0"/>
          <dgm:chPref val="0"/>
        </dgm:presLayoutVars>
      </dgm:prSet>
      <dgm:spPr/>
    </dgm:pt>
    <dgm:pt modelId="{BC9A51A7-EE5E-4D41-A415-245A888E1098}" type="pres">
      <dgm:prSet presAssocID="{72FB8BA2-8605-4602-AE61-B9EC292A9FC0}" presName="sibTrans" presStyleCnt="0"/>
      <dgm:spPr/>
    </dgm:pt>
    <dgm:pt modelId="{BEBF4CCF-3FEA-484A-8EA8-DB71DBD82DB6}" type="pres">
      <dgm:prSet presAssocID="{A3B86518-87A0-4ECA-9AF0-478980906CCB}" presName="compNode" presStyleCnt="0"/>
      <dgm:spPr/>
    </dgm:pt>
    <dgm:pt modelId="{2AE317DF-2628-497D-8586-14E353EDAD65}" type="pres">
      <dgm:prSet presAssocID="{A3B86518-87A0-4ECA-9AF0-478980906CCB}" presName="bgRect" presStyleLbl="bgShp" presStyleIdx="3" presStyleCnt="4"/>
      <dgm:spPr/>
    </dgm:pt>
    <dgm:pt modelId="{9D193109-3941-4617-B439-D7C9CFA47DA6}" type="pres">
      <dgm:prSet presAssocID="{A3B86518-87A0-4ECA-9AF0-478980906CCB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D2C0E08-5FAB-45A4-8B72-7DAB33ACFA8C}" type="pres">
      <dgm:prSet presAssocID="{A3B86518-87A0-4ECA-9AF0-478980906CCB}" presName="spaceRect" presStyleCnt="0"/>
      <dgm:spPr/>
    </dgm:pt>
    <dgm:pt modelId="{183E0F77-FAB0-4B66-8C7B-567250561694}" type="pres">
      <dgm:prSet presAssocID="{A3B86518-87A0-4ECA-9AF0-478980906C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1EFD00-4942-49C9-8EA9-72B1B549C0C6}" srcId="{460ED7DB-7C01-497D-A6ED-35BB579350B2}" destId="{8070B67D-593D-48A4-BB99-134CEB9C0058}" srcOrd="1" destOrd="0" parTransId="{7D2EC097-ACB0-4DB0-8F66-0E32975096A8}" sibTransId="{C6647F9C-D271-45AA-B68B-0E9A83DC5C94}"/>
    <dgm:cxn modelId="{9494F912-C9CC-4CAA-A0C5-AEBAC63AFB28}" type="presOf" srcId="{7DD0CBDE-03BB-4C6F-9F4A-B99FDF9DA566}" destId="{B6422DBB-1D4C-4225-A40B-0B3D4D94FB4B}" srcOrd="0" destOrd="0" presId="urn:microsoft.com/office/officeart/2018/2/layout/IconVerticalSolidList"/>
    <dgm:cxn modelId="{3F7B3B2C-6172-4F45-ADEA-279E576FFD39}" type="presOf" srcId="{A3B86518-87A0-4ECA-9AF0-478980906CCB}" destId="{183E0F77-FAB0-4B66-8C7B-567250561694}" srcOrd="0" destOrd="0" presId="urn:microsoft.com/office/officeart/2018/2/layout/IconVerticalSolidList"/>
    <dgm:cxn modelId="{FF008A30-6EF6-4305-9A6A-785028A2A330}" srcId="{460ED7DB-7C01-497D-A6ED-35BB579350B2}" destId="{7DD0CBDE-03BB-4C6F-9F4A-B99FDF9DA566}" srcOrd="2" destOrd="0" parTransId="{F744310E-E133-444E-8891-041D7EE57AEB}" sibTransId="{72FB8BA2-8605-4602-AE61-B9EC292A9FC0}"/>
    <dgm:cxn modelId="{99761933-AEAB-4768-9543-48E1DAF85642}" type="presOf" srcId="{460ED7DB-7C01-497D-A6ED-35BB579350B2}" destId="{F6404643-0FC8-44B7-9BA3-74F60AC545E8}" srcOrd="0" destOrd="0" presId="urn:microsoft.com/office/officeart/2018/2/layout/IconVerticalSolidList"/>
    <dgm:cxn modelId="{2C225079-A28F-4378-938E-C22C42C06744}" type="presOf" srcId="{8070B67D-593D-48A4-BB99-134CEB9C0058}" destId="{E82798E2-A6C9-4974-BB14-82900543B80E}" srcOrd="0" destOrd="0" presId="urn:microsoft.com/office/officeart/2018/2/layout/IconVerticalSolidList"/>
    <dgm:cxn modelId="{96CAA882-FA13-44B7-B9B3-1079E446F83C}" type="presOf" srcId="{39EE9CF1-9A2A-4639-8CE2-DAE4A05612C9}" destId="{8543A5F2-3D98-4108-966C-E45AB7C88D18}" srcOrd="0" destOrd="0" presId="urn:microsoft.com/office/officeart/2018/2/layout/IconVerticalSolidList"/>
    <dgm:cxn modelId="{AA2B138A-91AD-4AD5-9F7E-634B22CBCEF1}" srcId="{460ED7DB-7C01-497D-A6ED-35BB579350B2}" destId="{A3B86518-87A0-4ECA-9AF0-478980906CCB}" srcOrd="3" destOrd="0" parTransId="{BDA69142-EDDA-4859-A634-6AD9B055ACEE}" sibTransId="{3F4F7164-76B3-42F9-9AF0-855D8C9CF00C}"/>
    <dgm:cxn modelId="{DF6CEAA4-7B33-47C2-B423-667C92328B53}" srcId="{460ED7DB-7C01-497D-A6ED-35BB579350B2}" destId="{39EE9CF1-9A2A-4639-8CE2-DAE4A05612C9}" srcOrd="0" destOrd="0" parTransId="{48C97A0A-ED9C-477B-A026-0123C5FD16BF}" sibTransId="{A4BB7C97-7C7F-417F-85EE-A9BD51B693DC}"/>
    <dgm:cxn modelId="{94CD976E-E894-48EB-8924-E7CAD8A39A24}" type="presParOf" srcId="{F6404643-0FC8-44B7-9BA3-74F60AC545E8}" destId="{634C8E96-5DFF-4B76-A121-E9177A0AE753}" srcOrd="0" destOrd="0" presId="urn:microsoft.com/office/officeart/2018/2/layout/IconVerticalSolidList"/>
    <dgm:cxn modelId="{AF52C0E8-7923-4EE3-BD85-2C594FFDEF00}" type="presParOf" srcId="{634C8E96-5DFF-4B76-A121-E9177A0AE753}" destId="{D9573ED8-DC00-41D8-96A4-363E2766670A}" srcOrd="0" destOrd="0" presId="urn:microsoft.com/office/officeart/2018/2/layout/IconVerticalSolidList"/>
    <dgm:cxn modelId="{74E6544B-14BB-4896-9DDE-2C3B4DBDAE5F}" type="presParOf" srcId="{634C8E96-5DFF-4B76-A121-E9177A0AE753}" destId="{B306743C-4794-412B-9213-0383BE5DB402}" srcOrd="1" destOrd="0" presId="urn:microsoft.com/office/officeart/2018/2/layout/IconVerticalSolidList"/>
    <dgm:cxn modelId="{2863DE3D-F59D-46AE-9795-5E3860990F32}" type="presParOf" srcId="{634C8E96-5DFF-4B76-A121-E9177A0AE753}" destId="{4C8CBF68-29C1-4E42-83D1-126CBCAFD6DF}" srcOrd="2" destOrd="0" presId="urn:microsoft.com/office/officeart/2018/2/layout/IconVerticalSolidList"/>
    <dgm:cxn modelId="{5ECBC6CB-2B44-4748-AC65-62C0CDF583CF}" type="presParOf" srcId="{634C8E96-5DFF-4B76-A121-E9177A0AE753}" destId="{8543A5F2-3D98-4108-966C-E45AB7C88D18}" srcOrd="3" destOrd="0" presId="urn:microsoft.com/office/officeart/2018/2/layout/IconVerticalSolidList"/>
    <dgm:cxn modelId="{73C2446C-7106-42F3-891A-87A0EDA46102}" type="presParOf" srcId="{F6404643-0FC8-44B7-9BA3-74F60AC545E8}" destId="{C533F596-788A-48E6-B194-D93F73A7764A}" srcOrd="1" destOrd="0" presId="urn:microsoft.com/office/officeart/2018/2/layout/IconVerticalSolidList"/>
    <dgm:cxn modelId="{35221AC5-8ED2-4D6E-8048-B4D97991AFEE}" type="presParOf" srcId="{F6404643-0FC8-44B7-9BA3-74F60AC545E8}" destId="{95093C0F-78E2-4DDF-959F-530F735860BB}" srcOrd="2" destOrd="0" presId="urn:microsoft.com/office/officeart/2018/2/layout/IconVerticalSolidList"/>
    <dgm:cxn modelId="{9EF2BFCD-FC59-422C-8817-AD39B19686A2}" type="presParOf" srcId="{95093C0F-78E2-4DDF-959F-530F735860BB}" destId="{83D25F15-DD6F-4955-ABF6-B5A4CE9BF3B2}" srcOrd="0" destOrd="0" presId="urn:microsoft.com/office/officeart/2018/2/layout/IconVerticalSolidList"/>
    <dgm:cxn modelId="{07C164BA-4749-4EE7-82B4-181DA6AD6B84}" type="presParOf" srcId="{95093C0F-78E2-4DDF-959F-530F735860BB}" destId="{D8DF8A20-8849-4435-80A2-96F300EC33C8}" srcOrd="1" destOrd="0" presId="urn:microsoft.com/office/officeart/2018/2/layout/IconVerticalSolidList"/>
    <dgm:cxn modelId="{BF4450E5-DD9A-400B-986D-05451BF80822}" type="presParOf" srcId="{95093C0F-78E2-4DDF-959F-530F735860BB}" destId="{30A31889-C6D8-4243-A715-906C1E9F96AA}" srcOrd="2" destOrd="0" presId="urn:microsoft.com/office/officeart/2018/2/layout/IconVerticalSolidList"/>
    <dgm:cxn modelId="{DB3298BC-3783-4499-952C-3D03C4741C90}" type="presParOf" srcId="{95093C0F-78E2-4DDF-959F-530F735860BB}" destId="{E82798E2-A6C9-4974-BB14-82900543B80E}" srcOrd="3" destOrd="0" presId="urn:microsoft.com/office/officeart/2018/2/layout/IconVerticalSolidList"/>
    <dgm:cxn modelId="{09B8CCC5-F7F8-4E42-A9F3-C084AA876311}" type="presParOf" srcId="{F6404643-0FC8-44B7-9BA3-74F60AC545E8}" destId="{2E821984-4682-4145-B688-B5F1F676D1CA}" srcOrd="3" destOrd="0" presId="urn:microsoft.com/office/officeart/2018/2/layout/IconVerticalSolidList"/>
    <dgm:cxn modelId="{6F23631D-D7A7-4C55-B69D-3B34FAF15186}" type="presParOf" srcId="{F6404643-0FC8-44B7-9BA3-74F60AC545E8}" destId="{78A295BC-EFBE-4FA6-9FAA-1EE890A4ED89}" srcOrd="4" destOrd="0" presId="urn:microsoft.com/office/officeart/2018/2/layout/IconVerticalSolidList"/>
    <dgm:cxn modelId="{636D6531-00F4-44D0-81F3-A768813E9DE8}" type="presParOf" srcId="{78A295BC-EFBE-4FA6-9FAA-1EE890A4ED89}" destId="{CC176952-ED96-428E-A409-C3F0A1CFED80}" srcOrd="0" destOrd="0" presId="urn:microsoft.com/office/officeart/2018/2/layout/IconVerticalSolidList"/>
    <dgm:cxn modelId="{718D1E29-D3EA-479F-98C9-C370D1A740AF}" type="presParOf" srcId="{78A295BC-EFBE-4FA6-9FAA-1EE890A4ED89}" destId="{61D3095A-E7DE-4BF5-8B36-86343A3305F1}" srcOrd="1" destOrd="0" presId="urn:microsoft.com/office/officeart/2018/2/layout/IconVerticalSolidList"/>
    <dgm:cxn modelId="{47D579DB-BACB-4E92-9DB1-E35BA427D297}" type="presParOf" srcId="{78A295BC-EFBE-4FA6-9FAA-1EE890A4ED89}" destId="{55D0ED9D-90FF-4E72-A5C4-A35866F70060}" srcOrd="2" destOrd="0" presId="urn:microsoft.com/office/officeart/2018/2/layout/IconVerticalSolidList"/>
    <dgm:cxn modelId="{E2EE3F84-A5CE-4D55-8A96-4EE0289B1DFB}" type="presParOf" srcId="{78A295BC-EFBE-4FA6-9FAA-1EE890A4ED89}" destId="{B6422DBB-1D4C-4225-A40B-0B3D4D94FB4B}" srcOrd="3" destOrd="0" presId="urn:microsoft.com/office/officeart/2018/2/layout/IconVerticalSolidList"/>
    <dgm:cxn modelId="{EEAE0CC3-BDC1-49AF-91CA-416E491EA798}" type="presParOf" srcId="{F6404643-0FC8-44B7-9BA3-74F60AC545E8}" destId="{BC9A51A7-EE5E-4D41-A415-245A888E1098}" srcOrd="5" destOrd="0" presId="urn:microsoft.com/office/officeart/2018/2/layout/IconVerticalSolidList"/>
    <dgm:cxn modelId="{34A2181B-D966-4F2E-BEA1-AF66893AEF12}" type="presParOf" srcId="{F6404643-0FC8-44B7-9BA3-74F60AC545E8}" destId="{BEBF4CCF-3FEA-484A-8EA8-DB71DBD82DB6}" srcOrd="6" destOrd="0" presId="urn:microsoft.com/office/officeart/2018/2/layout/IconVerticalSolidList"/>
    <dgm:cxn modelId="{6E8DC9C8-7398-4389-9A79-BCF35721FEA9}" type="presParOf" srcId="{BEBF4CCF-3FEA-484A-8EA8-DB71DBD82DB6}" destId="{2AE317DF-2628-497D-8586-14E353EDAD65}" srcOrd="0" destOrd="0" presId="urn:microsoft.com/office/officeart/2018/2/layout/IconVerticalSolidList"/>
    <dgm:cxn modelId="{35878852-A660-49AA-93DF-F549577AC43E}" type="presParOf" srcId="{BEBF4CCF-3FEA-484A-8EA8-DB71DBD82DB6}" destId="{9D193109-3941-4617-B439-D7C9CFA47DA6}" srcOrd="1" destOrd="0" presId="urn:microsoft.com/office/officeart/2018/2/layout/IconVerticalSolidList"/>
    <dgm:cxn modelId="{6F88662C-63E5-4210-A2AB-F0220999DDD8}" type="presParOf" srcId="{BEBF4CCF-3FEA-484A-8EA8-DB71DBD82DB6}" destId="{3D2C0E08-5FAB-45A4-8B72-7DAB33ACFA8C}" srcOrd="2" destOrd="0" presId="urn:microsoft.com/office/officeart/2018/2/layout/IconVerticalSolidList"/>
    <dgm:cxn modelId="{EA68CC37-EFCD-4C8B-B69E-C406FC9105FB}" type="presParOf" srcId="{BEBF4CCF-3FEA-484A-8EA8-DB71DBD82DB6}" destId="{183E0F77-FAB0-4B66-8C7B-567250561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ED21FD-0173-475A-A9E9-0610D1DE736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317FA-EAC0-49D6-86FA-D81EDE5FCDD3}">
      <dgm:prSet/>
      <dgm:spPr/>
      <dgm:t>
        <a:bodyPr/>
        <a:lstStyle/>
        <a:p>
          <a:r>
            <a:rPr lang="it-IT"/>
            <a:t>E’ la via più efficace per portare i dati dal tuo codice allo strato della UI. </a:t>
          </a:r>
          <a:endParaRPr lang="en-US"/>
        </a:p>
      </dgm:t>
    </dgm:pt>
    <dgm:pt modelId="{7333F36C-F63A-4CD7-8A3A-DDD8759A9E20}" type="parTrans" cxnId="{5F11BBFE-8595-4E33-970D-5A3D8D01284F}">
      <dgm:prSet/>
      <dgm:spPr/>
      <dgm:t>
        <a:bodyPr/>
        <a:lstStyle/>
        <a:p>
          <a:endParaRPr lang="en-US"/>
        </a:p>
      </dgm:t>
    </dgm:pt>
    <dgm:pt modelId="{F4DCAE89-659D-4ACC-BEBF-8C6A9FE3896E}" type="sibTrans" cxnId="{5F11BBFE-8595-4E33-970D-5A3D8D01284F}">
      <dgm:prSet/>
      <dgm:spPr/>
      <dgm:t>
        <a:bodyPr/>
        <a:lstStyle/>
        <a:p>
          <a:endParaRPr lang="en-US"/>
        </a:p>
      </dgm:t>
    </dgm:pt>
    <dgm:pt modelId="{7DB54283-9C01-4BD2-BECD-E4AB05A98556}" type="pres">
      <dgm:prSet presAssocID="{94ED21FD-0173-475A-A9E9-0610D1DE7363}" presName="vert0" presStyleCnt="0">
        <dgm:presLayoutVars>
          <dgm:dir/>
          <dgm:animOne val="branch"/>
          <dgm:animLvl val="lvl"/>
        </dgm:presLayoutVars>
      </dgm:prSet>
      <dgm:spPr/>
    </dgm:pt>
    <dgm:pt modelId="{0F37E6B9-4CF8-40AF-A8C2-101D32C95406}" type="pres">
      <dgm:prSet presAssocID="{C58317FA-EAC0-49D6-86FA-D81EDE5FCDD3}" presName="thickLine" presStyleLbl="alignNode1" presStyleIdx="0" presStyleCnt="1"/>
      <dgm:spPr/>
    </dgm:pt>
    <dgm:pt modelId="{B9712C5E-F227-47DF-91BD-5DD48E49BDCC}" type="pres">
      <dgm:prSet presAssocID="{C58317FA-EAC0-49D6-86FA-D81EDE5FCDD3}" presName="horz1" presStyleCnt="0"/>
      <dgm:spPr/>
    </dgm:pt>
    <dgm:pt modelId="{1BFB5C61-BC59-4057-B7BE-C645A40C64A7}" type="pres">
      <dgm:prSet presAssocID="{C58317FA-EAC0-49D6-86FA-D81EDE5FCDD3}" presName="tx1" presStyleLbl="revTx" presStyleIdx="0" presStyleCnt="1"/>
      <dgm:spPr/>
    </dgm:pt>
    <dgm:pt modelId="{DC1687BF-E58D-4B35-B169-80FD6A175268}" type="pres">
      <dgm:prSet presAssocID="{C58317FA-EAC0-49D6-86FA-D81EDE5FCDD3}" presName="vert1" presStyleCnt="0"/>
      <dgm:spPr/>
    </dgm:pt>
  </dgm:ptLst>
  <dgm:cxnLst>
    <dgm:cxn modelId="{FB1D9C5B-EA77-4DC5-AF9B-18E684CDF973}" type="presOf" srcId="{94ED21FD-0173-475A-A9E9-0610D1DE7363}" destId="{7DB54283-9C01-4BD2-BECD-E4AB05A98556}" srcOrd="0" destOrd="0" presId="urn:microsoft.com/office/officeart/2008/layout/LinedList"/>
    <dgm:cxn modelId="{1B06FAD0-8F95-465D-85B3-9EBD90EFE3E3}" type="presOf" srcId="{C58317FA-EAC0-49D6-86FA-D81EDE5FCDD3}" destId="{1BFB5C61-BC59-4057-B7BE-C645A40C64A7}" srcOrd="0" destOrd="0" presId="urn:microsoft.com/office/officeart/2008/layout/LinedList"/>
    <dgm:cxn modelId="{5F11BBFE-8595-4E33-970D-5A3D8D01284F}" srcId="{94ED21FD-0173-475A-A9E9-0610D1DE7363}" destId="{C58317FA-EAC0-49D6-86FA-D81EDE5FCDD3}" srcOrd="0" destOrd="0" parTransId="{7333F36C-F63A-4CD7-8A3A-DDD8759A9E20}" sibTransId="{F4DCAE89-659D-4ACC-BEBF-8C6A9FE3896E}"/>
    <dgm:cxn modelId="{F2896915-B6AA-4994-ADA2-F531F8290232}" type="presParOf" srcId="{7DB54283-9C01-4BD2-BECD-E4AB05A98556}" destId="{0F37E6B9-4CF8-40AF-A8C2-101D32C95406}" srcOrd="0" destOrd="0" presId="urn:microsoft.com/office/officeart/2008/layout/LinedList"/>
    <dgm:cxn modelId="{A88CCE8D-B9DA-4DD3-A702-5951684FDDE5}" type="presParOf" srcId="{7DB54283-9C01-4BD2-BECD-E4AB05A98556}" destId="{B9712C5E-F227-47DF-91BD-5DD48E49BDCC}" srcOrd="1" destOrd="0" presId="urn:microsoft.com/office/officeart/2008/layout/LinedList"/>
    <dgm:cxn modelId="{3CC519CC-E08C-4B26-B577-C198F57FA06A}" type="presParOf" srcId="{B9712C5E-F227-47DF-91BD-5DD48E49BDCC}" destId="{1BFB5C61-BC59-4057-B7BE-C645A40C64A7}" srcOrd="0" destOrd="0" presId="urn:microsoft.com/office/officeart/2008/layout/LinedList"/>
    <dgm:cxn modelId="{14D9D4BA-CD39-4958-8DC1-4253E5DDC05F}" type="presParOf" srcId="{B9712C5E-F227-47DF-91BD-5DD48E49BDCC}" destId="{DC1687BF-E58D-4B35-B169-80FD6A1752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176D-CBE1-493F-9A39-BFC0D06EAC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7A2843-0571-4929-96AD-17388EF36C6F}">
      <dgm:prSet/>
      <dgm:spPr/>
      <dgm:t>
        <a:bodyPr/>
        <a:lstStyle/>
        <a:p>
          <a:r>
            <a:rPr lang="it-IT"/>
            <a:t>XAML</a:t>
          </a:r>
          <a:endParaRPr lang="en-US"/>
        </a:p>
      </dgm:t>
    </dgm:pt>
    <dgm:pt modelId="{AD953478-FFBD-4C08-8B91-6EAB73A06151}" type="parTrans" cxnId="{2FAD02CC-9669-4E5E-9A34-0525FF5745AD}">
      <dgm:prSet/>
      <dgm:spPr/>
      <dgm:t>
        <a:bodyPr/>
        <a:lstStyle/>
        <a:p>
          <a:endParaRPr lang="en-US"/>
        </a:p>
      </dgm:t>
    </dgm:pt>
    <dgm:pt modelId="{02FEA4E6-635C-4719-BB29-790693652EEA}" type="sibTrans" cxnId="{2FAD02CC-9669-4E5E-9A34-0525FF5745AD}">
      <dgm:prSet/>
      <dgm:spPr/>
      <dgm:t>
        <a:bodyPr/>
        <a:lstStyle/>
        <a:p>
          <a:endParaRPr lang="en-US"/>
        </a:p>
      </dgm:t>
    </dgm:pt>
    <dgm:pt modelId="{1ED7DD7B-F2B5-47EC-877D-719D49481EF9}">
      <dgm:prSet/>
      <dgm:spPr/>
      <dgm:t>
        <a:bodyPr/>
        <a:lstStyle/>
        <a:p>
          <a:r>
            <a:rPr lang="it-IT"/>
            <a:t>Data Binding</a:t>
          </a:r>
          <a:endParaRPr lang="en-US"/>
        </a:p>
      </dgm:t>
    </dgm:pt>
    <dgm:pt modelId="{8793C848-E1F3-4C40-BE6F-2BA6AD40A7AC}" type="parTrans" cxnId="{FF08FE1B-ABD2-4D1D-A0F2-513E40FDE0DE}">
      <dgm:prSet/>
      <dgm:spPr/>
      <dgm:t>
        <a:bodyPr/>
        <a:lstStyle/>
        <a:p>
          <a:endParaRPr lang="en-US"/>
        </a:p>
      </dgm:t>
    </dgm:pt>
    <dgm:pt modelId="{F264E6BF-4BE0-4B1D-BEC3-E09177CC3C8C}" type="sibTrans" cxnId="{FF08FE1B-ABD2-4D1D-A0F2-513E40FDE0DE}">
      <dgm:prSet/>
      <dgm:spPr/>
      <dgm:t>
        <a:bodyPr/>
        <a:lstStyle/>
        <a:p>
          <a:endParaRPr lang="en-US"/>
        </a:p>
      </dgm:t>
    </dgm:pt>
    <dgm:pt modelId="{9AB932A5-9A99-4443-8249-96F053E40618}">
      <dgm:prSet/>
      <dgm:spPr/>
      <dgm:t>
        <a:bodyPr/>
        <a:lstStyle/>
        <a:p>
          <a:r>
            <a:rPr lang="it-IT" dirty="0" err="1"/>
            <a:t>Dependency</a:t>
          </a:r>
          <a:r>
            <a:rPr lang="it-IT" dirty="0"/>
            <a:t> </a:t>
          </a:r>
          <a:r>
            <a:rPr lang="it-IT" dirty="0" err="1"/>
            <a:t>Property</a:t>
          </a:r>
          <a:endParaRPr lang="en-US" dirty="0"/>
        </a:p>
      </dgm:t>
    </dgm:pt>
    <dgm:pt modelId="{EA026E8B-F33B-4672-B862-C876C928468A}" type="parTrans" cxnId="{4A405830-AE95-4C54-A5AC-E36F8CD19779}">
      <dgm:prSet/>
      <dgm:spPr/>
      <dgm:t>
        <a:bodyPr/>
        <a:lstStyle/>
        <a:p>
          <a:endParaRPr lang="en-US"/>
        </a:p>
      </dgm:t>
    </dgm:pt>
    <dgm:pt modelId="{6A173F0C-3F9E-411B-A396-9E1561C78F38}" type="sibTrans" cxnId="{4A405830-AE95-4C54-A5AC-E36F8CD19779}">
      <dgm:prSet/>
      <dgm:spPr/>
      <dgm:t>
        <a:bodyPr/>
        <a:lstStyle/>
        <a:p>
          <a:endParaRPr lang="en-US"/>
        </a:p>
      </dgm:t>
    </dgm:pt>
    <dgm:pt modelId="{F4C96148-4C97-4F5F-B285-74EAA3534B45}">
      <dgm:prSet/>
      <dgm:spPr/>
      <dgm:t>
        <a:bodyPr/>
        <a:lstStyle/>
        <a:p>
          <a:r>
            <a:rPr lang="it-IT" dirty="0" err="1"/>
            <a:t>INotifyPropertyChanged</a:t>
          </a:r>
          <a:endParaRPr lang="en-US" dirty="0"/>
        </a:p>
      </dgm:t>
    </dgm:pt>
    <dgm:pt modelId="{729EDBEE-D6D5-4F60-8904-D402655295CE}" type="parTrans" cxnId="{277116DD-796D-4605-9830-C36D7350BF5D}">
      <dgm:prSet/>
      <dgm:spPr/>
      <dgm:t>
        <a:bodyPr/>
        <a:lstStyle/>
        <a:p>
          <a:endParaRPr lang="en-US"/>
        </a:p>
      </dgm:t>
    </dgm:pt>
    <dgm:pt modelId="{72AC2F80-D4D4-40E0-97F7-1D75654E5A1D}" type="sibTrans" cxnId="{277116DD-796D-4605-9830-C36D7350BF5D}">
      <dgm:prSet/>
      <dgm:spPr/>
      <dgm:t>
        <a:bodyPr/>
        <a:lstStyle/>
        <a:p>
          <a:endParaRPr lang="en-US"/>
        </a:p>
      </dgm:t>
    </dgm:pt>
    <dgm:pt modelId="{13AC3BD9-F6FA-4017-AEB5-A7D5862FA493}">
      <dgm:prSet/>
      <dgm:spPr/>
      <dgm:t>
        <a:bodyPr/>
        <a:lstStyle/>
        <a:p>
          <a:r>
            <a:rPr lang="it-IT" dirty="0"/>
            <a:t>Attached </a:t>
          </a:r>
          <a:r>
            <a:rPr lang="it-IT" dirty="0" err="1"/>
            <a:t>Property</a:t>
          </a:r>
          <a:endParaRPr lang="en-US" dirty="0"/>
        </a:p>
      </dgm:t>
    </dgm:pt>
    <dgm:pt modelId="{AC71F3C1-AA05-4C9F-BA95-D0A92AD0C424}" type="parTrans" cxnId="{3AD80890-ED40-4AF5-A930-E0E98935CA24}">
      <dgm:prSet/>
      <dgm:spPr/>
      <dgm:t>
        <a:bodyPr/>
        <a:lstStyle/>
        <a:p>
          <a:endParaRPr lang="en-US"/>
        </a:p>
      </dgm:t>
    </dgm:pt>
    <dgm:pt modelId="{1A41198A-B61A-4772-929E-EB5866F72F96}" type="sibTrans" cxnId="{3AD80890-ED40-4AF5-A930-E0E98935CA24}">
      <dgm:prSet/>
      <dgm:spPr/>
      <dgm:t>
        <a:bodyPr/>
        <a:lstStyle/>
        <a:p>
          <a:endParaRPr lang="en-US"/>
        </a:p>
      </dgm:t>
    </dgm:pt>
    <dgm:pt modelId="{9C1A25E4-94A4-4132-BC1F-399D9F15410F}">
      <dgm:prSet/>
      <dgm:spPr/>
      <dgm:t>
        <a:bodyPr/>
        <a:lstStyle/>
        <a:p>
          <a:r>
            <a:rPr lang="it-IT"/>
            <a:t>M-V-VM</a:t>
          </a:r>
          <a:endParaRPr lang="en-US"/>
        </a:p>
      </dgm:t>
    </dgm:pt>
    <dgm:pt modelId="{F6D96D86-DF3B-45CF-9ABB-C7D6F1FC4A80}" type="parTrans" cxnId="{4021E00D-4900-4D72-9176-1DC036CBCE76}">
      <dgm:prSet/>
      <dgm:spPr/>
      <dgm:t>
        <a:bodyPr/>
        <a:lstStyle/>
        <a:p>
          <a:endParaRPr lang="en-US"/>
        </a:p>
      </dgm:t>
    </dgm:pt>
    <dgm:pt modelId="{45849A10-22C7-4CCE-B79D-2CDDCA510724}" type="sibTrans" cxnId="{4021E00D-4900-4D72-9176-1DC036CBCE76}">
      <dgm:prSet/>
      <dgm:spPr/>
      <dgm:t>
        <a:bodyPr/>
        <a:lstStyle/>
        <a:p>
          <a:endParaRPr lang="en-US"/>
        </a:p>
      </dgm:t>
    </dgm:pt>
    <dgm:pt modelId="{385CC736-11DD-4F38-9D31-700BB1A1EAED}">
      <dgm:prSet/>
      <dgm:spPr/>
      <dgm:t>
        <a:bodyPr/>
        <a:lstStyle/>
        <a:p>
          <a:r>
            <a:rPr lang="it-IT"/>
            <a:t>Triggers</a:t>
          </a:r>
          <a:endParaRPr lang="en-US"/>
        </a:p>
      </dgm:t>
    </dgm:pt>
    <dgm:pt modelId="{100B51FB-A67B-4769-BAE5-C997E5E9E775}" type="parTrans" cxnId="{188BD86C-9463-4B26-972E-0373F863DF36}">
      <dgm:prSet/>
      <dgm:spPr/>
      <dgm:t>
        <a:bodyPr/>
        <a:lstStyle/>
        <a:p>
          <a:endParaRPr lang="en-US"/>
        </a:p>
      </dgm:t>
    </dgm:pt>
    <dgm:pt modelId="{28C46405-FEFC-438E-8AF3-D26B260B8116}" type="sibTrans" cxnId="{188BD86C-9463-4B26-972E-0373F863DF36}">
      <dgm:prSet/>
      <dgm:spPr/>
      <dgm:t>
        <a:bodyPr/>
        <a:lstStyle/>
        <a:p>
          <a:endParaRPr lang="en-US"/>
        </a:p>
      </dgm:t>
    </dgm:pt>
    <dgm:pt modelId="{4596BFF3-A7BD-4D70-8607-0F51955575AC}">
      <dgm:prSet/>
      <dgm:spPr/>
      <dgm:t>
        <a:bodyPr/>
        <a:lstStyle/>
        <a:p>
          <a:r>
            <a:rPr lang="it-IT"/>
            <a:t>Styles</a:t>
          </a:r>
          <a:endParaRPr lang="en-US"/>
        </a:p>
      </dgm:t>
    </dgm:pt>
    <dgm:pt modelId="{CE50E394-3246-4A8E-B3E8-F5388712BE22}" type="parTrans" cxnId="{C210502A-6AC7-4D77-A4A1-A0F27E4882FA}">
      <dgm:prSet/>
      <dgm:spPr/>
      <dgm:t>
        <a:bodyPr/>
        <a:lstStyle/>
        <a:p>
          <a:endParaRPr lang="en-US"/>
        </a:p>
      </dgm:t>
    </dgm:pt>
    <dgm:pt modelId="{5ACF9134-4AEF-4E50-B780-9C89D25B0CD6}" type="sibTrans" cxnId="{C210502A-6AC7-4D77-A4A1-A0F27E4882FA}">
      <dgm:prSet/>
      <dgm:spPr/>
      <dgm:t>
        <a:bodyPr/>
        <a:lstStyle/>
        <a:p>
          <a:endParaRPr lang="en-US"/>
        </a:p>
      </dgm:t>
    </dgm:pt>
    <dgm:pt modelId="{11B48042-4A34-4B13-ACEC-707897B45FD6}">
      <dgm:prSet/>
      <dgm:spPr/>
      <dgm:t>
        <a:bodyPr/>
        <a:lstStyle/>
        <a:p>
          <a:r>
            <a:rPr lang="it-IT" dirty="0"/>
            <a:t>Storyboard</a:t>
          </a:r>
          <a:endParaRPr lang="en-US" dirty="0"/>
        </a:p>
      </dgm:t>
    </dgm:pt>
    <dgm:pt modelId="{06BB0D42-2AC0-4C4E-9806-DFE0D2B6FC06}" type="parTrans" cxnId="{0DCF5EBE-70E7-4FA2-AC59-832C197F131D}">
      <dgm:prSet/>
      <dgm:spPr/>
      <dgm:t>
        <a:bodyPr/>
        <a:lstStyle/>
        <a:p>
          <a:endParaRPr lang="en-US"/>
        </a:p>
      </dgm:t>
    </dgm:pt>
    <dgm:pt modelId="{683B5BCD-713F-4A67-A650-7E16B7367ECB}" type="sibTrans" cxnId="{0DCF5EBE-70E7-4FA2-AC59-832C197F131D}">
      <dgm:prSet/>
      <dgm:spPr/>
      <dgm:t>
        <a:bodyPr/>
        <a:lstStyle/>
        <a:p>
          <a:endParaRPr lang="en-US"/>
        </a:p>
      </dgm:t>
    </dgm:pt>
    <dgm:pt modelId="{46CAD7EE-7993-49C0-B840-7C6168DAC228}">
      <dgm:prSet/>
      <dgm:spPr/>
      <dgm:t>
        <a:bodyPr/>
        <a:lstStyle/>
        <a:p>
          <a:r>
            <a:rPr lang="en-US" dirty="0" err="1"/>
            <a:t>ObservableCollection</a:t>
          </a:r>
          <a:endParaRPr lang="en-US" dirty="0"/>
        </a:p>
      </dgm:t>
    </dgm:pt>
    <dgm:pt modelId="{57BE04E0-68B3-42E0-962F-3E998941BF87}" type="parTrans" cxnId="{658C0273-EF88-4AB4-916A-C6A09FBBFB3D}">
      <dgm:prSet/>
      <dgm:spPr/>
      <dgm:t>
        <a:bodyPr/>
        <a:lstStyle/>
        <a:p>
          <a:endParaRPr lang="it-IT"/>
        </a:p>
      </dgm:t>
    </dgm:pt>
    <dgm:pt modelId="{04DCB5DE-AEC3-4557-8BD7-AD7FAB28D454}" type="sibTrans" cxnId="{658C0273-EF88-4AB4-916A-C6A09FBBFB3D}">
      <dgm:prSet/>
      <dgm:spPr/>
      <dgm:t>
        <a:bodyPr/>
        <a:lstStyle/>
        <a:p>
          <a:endParaRPr lang="it-IT"/>
        </a:p>
      </dgm:t>
    </dgm:pt>
    <dgm:pt modelId="{596A2087-8055-4DAA-876E-33B5B6EB35D5}" type="pres">
      <dgm:prSet presAssocID="{E463176D-CBE1-493F-9A39-BFC0D06EAC6A}" presName="diagram" presStyleCnt="0">
        <dgm:presLayoutVars>
          <dgm:dir/>
          <dgm:resizeHandles val="exact"/>
        </dgm:presLayoutVars>
      </dgm:prSet>
      <dgm:spPr/>
    </dgm:pt>
    <dgm:pt modelId="{1CECFFB7-12B3-40B1-A9C4-8B7DB17C428C}" type="pres">
      <dgm:prSet presAssocID="{4E7A2843-0571-4929-96AD-17388EF36C6F}" presName="node" presStyleLbl="node1" presStyleIdx="0" presStyleCnt="10">
        <dgm:presLayoutVars>
          <dgm:bulletEnabled val="1"/>
        </dgm:presLayoutVars>
      </dgm:prSet>
      <dgm:spPr/>
    </dgm:pt>
    <dgm:pt modelId="{461F2A79-5BA4-4110-9D59-C7BDB04915AB}" type="pres">
      <dgm:prSet presAssocID="{02FEA4E6-635C-4719-BB29-790693652EEA}" presName="sibTrans" presStyleCnt="0"/>
      <dgm:spPr/>
    </dgm:pt>
    <dgm:pt modelId="{08D21D2B-5622-48D2-8401-F2B475CB861A}" type="pres">
      <dgm:prSet presAssocID="{1ED7DD7B-F2B5-47EC-877D-719D49481EF9}" presName="node" presStyleLbl="node1" presStyleIdx="1" presStyleCnt="10">
        <dgm:presLayoutVars>
          <dgm:bulletEnabled val="1"/>
        </dgm:presLayoutVars>
      </dgm:prSet>
      <dgm:spPr/>
    </dgm:pt>
    <dgm:pt modelId="{249E577D-84FD-4B1F-9D1B-253CAB7A74CD}" type="pres">
      <dgm:prSet presAssocID="{F264E6BF-4BE0-4B1D-BEC3-E09177CC3C8C}" presName="sibTrans" presStyleCnt="0"/>
      <dgm:spPr/>
    </dgm:pt>
    <dgm:pt modelId="{8B2747B5-1A00-499D-9A5B-D5EA68DA349A}" type="pres">
      <dgm:prSet presAssocID="{9AB932A5-9A99-4443-8249-96F053E40618}" presName="node" presStyleLbl="node1" presStyleIdx="2" presStyleCnt="10">
        <dgm:presLayoutVars>
          <dgm:bulletEnabled val="1"/>
        </dgm:presLayoutVars>
      </dgm:prSet>
      <dgm:spPr/>
    </dgm:pt>
    <dgm:pt modelId="{6EE11F5B-BA00-4FB6-9C1E-5140F2AE4970}" type="pres">
      <dgm:prSet presAssocID="{6A173F0C-3F9E-411B-A396-9E1561C78F38}" presName="sibTrans" presStyleCnt="0"/>
      <dgm:spPr/>
    </dgm:pt>
    <dgm:pt modelId="{A3D063D8-0A03-4585-BAEA-37CE533C3002}" type="pres">
      <dgm:prSet presAssocID="{F4C96148-4C97-4F5F-B285-74EAA3534B45}" presName="node" presStyleLbl="node1" presStyleIdx="3" presStyleCnt="10">
        <dgm:presLayoutVars>
          <dgm:bulletEnabled val="1"/>
        </dgm:presLayoutVars>
      </dgm:prSet>
      <dgm:spPr/>
    </dgm:pt>
    <dgm:pt modelId="{59EBE242-E6D3-4914-B56A-B07527B7A771}" type="pres">
      <dgm:prSet presAssocID="{72AC2F80-D4D4-40E0-97F7-1D75654E5A1D}" presName="sibTrans" presStyleCnt="0"/>
      <dgm:spPr/>
    </dgm:pt>
    <dgm:pt modelId="{E847C52B-90F3-4024-BC5B-1703CAE34AAD}" type="pres">
      <dgm:prSet presAssocID="{13AC3BD9-F6FA-4017-AEB5-A7D5862FA493}" presName="node" presStyleLbl="node1" presStyleIdx="4" presStyleCnt="10">
        <dgm:presLayoutVars>
          <dgm:bulletEnabled val="1"/>
        </dgm:presLayoutVars>
      </dgm:prSet>
      <dgm:spPr/>
    </dgm:pt>
    <dgm:pt modelId="{65362A61-A16A-4AB5-8511-C63318D427D0}" type="pres">
      <dgm:prSet presAssocID="{1A41198A-B61A-4772-929E-EB5866F72F96}" presName="sibTrans" presStyleCnt="0"/>
      <dgm:spPr/>
    </dgm:pt>
    <dgm:pt modelId="{9A8306C1-8D3A-49AA-B098-E1805AB059D3}" type="pres">
      <dgm:prSet presAssocID="{9C1A25E4-94A4-4132-BC1F-399D9F15410F}" presName="node" presStyleLbl="node1" presStyleIdx="5" presStyleCnt="10">
        <dgm:presLayoutVars>
          <dgm:bulletEnabled val="1"/>
        </dgm:presLayoutVars>
      </dgm:prSet>
      <dgm:spPr/>
    </dgm:pt>
    <dgm:pt modelId="{60960D95-D930-4917-A525-4A15D5213CEE}" type="pres">
      <dgm:prSet presAssocID="{45849A10-22C7-4CCE-B79D-2CDDCA510724}" presName="sibTrans" presStyleCnt="0"/>
      <dgm:spPr/>
    </dgm:pt>
    <dgm:pt modelId="{67E47C8A-6932-436C-9370-DC7F7B0E7A22}" type="pres">
      <dgm:prSet presAssocID="{385CC736-11DD-4F38-9D31-700BB1A1EAED}" presName="node" presStyleLbl="node1" presStyleIdx="6" presStyleCnt="10">
        <dgm:presLayoutVars>
          <dgm:bulletEnabled val="1"/>
        </dgm:presLayoutVars>
      </dgm:prSet>
      <dgm:spPr/>
    </dgm:pt>
    <dgm:pt modelId="{A34B7314-FD3F-4227-946C-2BEC66D74D56}" type="pres">
      <dgm:prSet presAssocID="{28C46405-FEFC-438E-8AF3-D26B260B8116}" presName="sibTrans" presStyleCnt="0"/>
      <dgm:spPr/>
    </dgm:pt>
    <dgm:pt modelId="{2607773B-AF58-401A-AA14-4D738CB38259}" type="pres">
      <dgm:prSet presAssocID="{4596BFF3-A7BD-4D70-8607-0F51955575AC}" presName="node" presStyleLbl="node1" presStyleIdx="7" presStyleCnt="10">
        <dgm:presLayoutVars>
          <dgm:bulletEnabled val="1"/>
        </dgm:presLayoutVars>
      </dgm:prSet>
      <dgm:spPr/>
    </dgm:pt>
    <dgm:pt modelId="{DB458446-2605-4A01-8D1C-48CA3015A354}" type="pres">
      <dgm:prSet presAssocID="{5ACF9134-4AEF-4E50-B780-9C89D25B0CD6}" presName="sibTrans" presStyleCnt="0"/>
      <dgm:spPr/>
    </dgm:pt>
    <dgm:pt modelId="{7B11B0F5-9AEB-4505-906C-B0537B7A6D7B}" type="pres">
      <dgm:prSet presAssocID="{11B48042-4A34-4B13-ACEC-707897B45FD6}" presName="node" presStyleLbl="node1" presStyleIdx="8" presStyleCnt="10">
        <dgm:presLayoutVars>
          <dgm:bulletEnabled val="1"/>
        </dgm:presLayoutVars>
      </dgm:prSet>
      <dgm:spPr/>
    </dgm:pt>
    <dgm:pt modelId="{D37A4A0F-2833-4B0F-A2CC-0C580CB19DC4}" type="pres">
      <dgm:prSet presAssocID="{683B5BCD-713F-4A67-A650-7E16B7367ECB}" presName="sibTrans" presStyleCnt="0"/>
      <dgm:spPr/>
    </dgm:pt>
    <dgm:pt modelId="{D63A81E9-FAA2-441A-8A70-ADC1FDE075F4}" type="pres">
      <dgm:prSet presAssocID="{46CAD7EE-7993-49C0-B840-7C6168DAC228}" presName="node" presStyleLbl="node1" presStyleIdx="9" presStyleCnt="10">
        <dgm:presLayoutVars>
          <dgm:bulletEnabled val="1"/>
        </dgm:presLayoutVars>
      </dgm:prSet>
      <dgm:spPr/>
    </dgm:pt>
  </dgm:ptLst>
  <dgm:cxnLst>
    <dgm:cxn modelId="{4021E00D-4900-4D72-9176-1DC036CBCE76}" srcId="{E463176D-CBE1-493F-9A39-BFC0D06EAC6A}" destId="{9C1A25E4-94A4-4132-BC1F-399D9F15410F}" srcOrd="5" destOrd="0" parTransId="{F6D96D86-DF3B-45CF-9ABB-C7D6F1FC4A80}" sibTransId="{45849A10-22C7-4CCE-B79D-2CDDCA510724}"/>
    <dgm:cxn modelId="{FF08FE1B-ABD2-4D1D-A0F2-513E40FDE0DE}" srcId="{E463176D-CBE1-493F-9A39-BFC0D06EAC6A}" destId="{1ED7DD7B-F2B5-47EC-877D-719D49481EF9}" srcOrd="1" destOrd="0" parTransId="{8793C848-E1F3-4C40-BE6F-2BA6AD40A7AC}" sibTransId="{F264E6BF-4BE0-4B1D-BEC3-E09177CC3C8C}"/>
    <dgm:cxn modelId="{C210502A-6AC7-4D77-A4A1-A0F27E4882FA}" srcId="{E463176D-CBE1-493F-9A39-BFC0D06EAC6A}" destId="{4596BFF3-A7BD-4D70-8607-0F51955575AC}" srcOrd="7" destOrd="0" parTransId="{CE50E394-3246-4A8E-B3E8-F5388712BE22}" sibTransId="{5ACF9134-4AEF-4E50-B780-9C89D25B0CD6}"/>
    <dgm:cxn modelId="{4A405830-AE95-4C54-A5AC-E36F8CD19779}" srcId="{E463176D-CBE1-493F-9A39-BFC0D06EAC6A}" destId="{9AB932A5-9A99-4443-8249-96F053E40618}" srcOrd="2" destOrd="0" parTransId="{EA026E8B-F33B-4672-B862-C876C928468A}" sibTransId="{6A173F0C-3F9E-411B-A396-9E1561C78F38}"/>
    <dgm:cxn modelId="{65FD355D-3918-4840-A69D-513C84D26CAC}" type="presOf" srcId="{46CAD7EE-7993-49C0-B840-7C6168DAC228}" destId="{D63A81E9-FAA2-441A-8A70-ADC1FDE075F4}" srcOrd="0" destOrd="0" presId="urn:microsoft.com/office/officeart/2005/8/layout/default"/>
    <dgm:cxn modelId="{188BD86C-9463-4B26-972E-0373F863DF36}" srcId="{E463176D-CBE1-493F-9A39-BFC0D06EAC6A}" destId="{385CC736-11DD-4F38-9D31-700BB1A1EAED}" srcOrd="6" destOrd="0" parTransId="{100B51FB-A67B-4769-BAE5-C997E5E9E775}" sibTransId="{28C46405-FEFC-438E-8AF3-D26B260B8116}"/>
    <dgm:cxn modelId="{658C0273-EF88-4AB4-916A-C6A09FBBFB3D}" srcId="{E463176D-CBE1-493F-9A39-BFC0D06EAC6A}" destId="{46CAD7EE-7993-49C0-B840-7C6168DAC228}" srcOrd="9" destOrd="0" parTransId="{57BE04E0-68B3-42E0-962F-3E998941BF87}" sibTransId="{04DCB5DE-AEC3-4557-8BD7-AD7FAB28D454}"/>
    <dgm:cxn modelId="{96DFF854-8011-4EB9-8E43-86675C381C2E}" type="presOf" srcId="{4E7A2843-0571-4929-96AD-17388EF36C6F}" destId="{1CECFFB7-12B3-40B1-A9C4-8B7DB17C428C}" srcOrd="0" destOrd="0" presId="urn:microsoft.com/office/officeart/2005/8/layout/default"/>
    <dgm:cxn modelId="{318D4656-CBB7-4F33-829B-1BF7DD7BD082}" type="presOf" srcId="{4596BFF3-A7BD-4D70-8607-0F51955575AC}" destId="{2607773B-AF58-401A-AA14-4D738CB38259}" srcOrd="0" destOrd="0" presId="urn:microsoft.com/office/officeart/2005/8/layout/default"/>
    <dgm:cxn modelId="{08850E78-822C-4BC9-B5CC-E309936185F3}" type="presOf" srcId="{9AB932A5-9A99-4443-8249-96F053E40618}" destId="{8B2747B5-1A00-499D-9A5B-D5EA68DA349A}" srcOrd="0" destOrd="0" presId="urn:microsoft.com/office/officeart/2005/8/layout/default"/>
    <dgm:cxn modelId="{6D3C9884-5B3C-40C7-8FD6-F56AE51DF90C}" type="presOf" srcId="{13AC3BD9-F6FA-4017-AEB5-A7D5862FA493}" destId="{E847C52B-90F3-4024-BC5B-1703CAE34AAD}" srcOrd="0" destOrd="0" presId="urn:microsoft.com/office/officeart/2005/8/layout/default"/>
    <dgm:cxn modelId="{E6821F85-B4FB-461A-A171-337A9DB854A3}" type="presOf" srcId="{F4C96148-4C97-4F5F-B285-74EAA3534B45}" destId="{A3D063D8-0A03-4585-BAEA-37CE533C3002}" srcOrd="0" destOrd="0" presId="urn:microsoft.com/office/officeart/2005/8/layout/default"/>
    <dgm:cxn modelId="{3AD80890-ED40-4AF5-A930-E0E98935CA24}" srcId="{E463176D-CBE1-493F-9A39-BFC0D06EAC6A}" destId="{13AC3BD9-F6FA-4017-AEB5-A7D5862FA493}" srcOrd="4" destOrd="0" parTransId="{AC71F3C1-AA05-4C9F-BA95-D0A92AD0C424}" sibTransId="{1A41198A-B61A-4772-929E-EB5866F72F96}"/>
    <dgm:cxn modelId="{0DCF5EBE-70E7-4FA2-AC59-832C197F131D}" srcId="{E463176D-CBE1-493F-9A39-BFC0D06EAC6A}" destId="{11B48042-4A34-4B13-ACEC-707897B45FD6}" srcOrd="8" destOrd="0" parTransId="{06BB0D42-2AC0-4C4E-9806-DFE0D2B6FC06}" sibTransId="{683B5BCD-713F-4A67-A650-7E16B7367ECB}"/>
    <dgm:cxn modelId="{F07536C6-FE0D-4816-9E26-8C0DB1739599}" type="presOf" srcId="{E463176D-CBE1-493F-9A39-BFC0D06EAC6A}" destId="{596A2087-8055-4DAA-876E-33B5B6EB35D5}" srcOrd="0" destOrd="0" presId="urn:microsoft.com/office/officeart/2005/8/layout/default"/>
    <dgm:cxn modelId="{2FAD02CC-9669-4E5E-9A34-0525FF5745AD}" srcId="{E463176D-CBE1-493F-9A39-BFC0D06EAC6A}" destId="{4E7A2843-0571-4929-96AD-17388EF36C6F}" srcOrd="0" destOrd="0" parTransId="{AD953478-FFBD-4C08-8B91-6EAB73A06151}" sibTransId="{02FEA4E6-635C-4719-BB29-790693652EEA}"/>
    <dgm:cxn modelId="{43A1C2CE-BE21-450D-AF71-4802B95DFF07}" type="presOf" srcId="{1ED7DD7B-F2B5-47EC-877D-719D49481EF9}" destId="{08D21D2B-5622-48D2-8401-F2B475CB861A}" srcOrd="0" destOrd="0" presId="urn:microsoft.com/office/officeart/2005/8/layout/default"/>
    <dgm:cxn modelId="{04D29BCF-1865-4BFA-B478-6DCB86665669}" type="presOf" srcId="{11B48042-4A34-4B13-ACEC-707897B45FD6}" destId="{7B11B0F5-9AEB-4505-906C-B0537B7A6D7B}" srcOrd="0" destOrd="0" presId="urn:microsoft.com/office/officeart/2005/8/layout/default"/>
    <dgm:cxn modelId="{71E18FD7-14CD-48E9-BB9A-A45A1897EC60}" type="presOf" srcId="{9C1A25E4-94A4-4132-BC1F-399D9F15410F}" destId="{9A8306C1-8D3A-49AA-B098-E1805AB059D3}" srcOrd="0" destOrd="0" presId="urn:microsoft.com/office/officeart/2005/8/layout/default"/>
    <dgm:cxn modelId="{277116DD-796D-4605-9830-C36D7350BF5D}" srcId="{E463176D-CBE1-493F-9A39-BFC0D06EAC6A}" destId="{F4C96148-4C97-4F5F-B285-74EAA3534B45}" srcOrd="3" destOrd="0" parTransId="{729EDBEE-D6D5-4F60-8904-D402655295CE}" sibTransId="{72AC2F80-D4D4-40E0-97F7-1D75654E5A1D}"/>
    <dgm:cxn modelId="{79ADD8E1-CF77-4A9F-87D7-567E0C181D3C}" type="presOf" srcId="{385CC736-11DD-4F38-9D31-700BB1A1EAED}" destId="{67E47C8A-6932-436C-9370-DC7F7B0E7A22}" srcOrd="0" destOrd="0" presId="urn:microsoft.com/office/officeart/2005/8/layout/default"/>
    <dgm:cxn modelId="{67271100-7942-4450-9D9C-1EAA3C4C9B44}" type="presParOf" srcId="{596A2087-8055-4DAA-876E-33B5B6EB35D5}" destId="{1CECFFB7-12B3-40B1-A9C4-8B7DB17C428C}" srcOrd="0" destOrd="0" presId="urn:microsoft.com/office/officeart/2005/8/layout/default"/>
    <dgm:cxn modelId="{83FE94FE-E6DB-4FBC-B737-7FC3B1CBD46C}" type="presParOf" srcId="{596A2087-8055-4DAA-876E-33B5B6EB35D5}" destId="{461F2A79-5BA4-4110-9D59-C7BDB04915AB}" srcOrd="1" destOrd="0" presId="urn:microsoft.com/office/officeart/2005/8/layout/default"/>
    <dgm:cxn modelId="{263EDF17-5445-4501-A8DB-6EC92C836118}" type="presParOf" srcId="{596A2087-8055-4DAA-876E-33B5B6EB35D5}" destId="{08D21D2B-5622-48D2-8401-F2B475CB861A}" srcOrd="2" destOrd="0" presId="urn:microsoft.com/office/officeart/2005/8/layout/default"/>
    <dgm:cxn modelId="{B1F1C780-3009-48AE-B0B1-09433E49442C}" type="presParOf" srcId="{596A2087-8055-4DAA-876E-33B5B6EB35D5}" destId="{249E577D-84FD-4B1F-9D1B-253CAB7A74CD}" srcOrd="3" destOrd="0" presId="urn:microsoft.com/office/officeart/2005/8/layout/default"/>
    <dgm:cxn modelId="{570974A6-B60D-4907-B8AB-AA33A01E0CAA}" type="presParOf" srcId="{596A2087-8055-4DAA-876E-33B5B6EB35D5}" destId="{8B2747B5-1A00-499D-9A5B-D5EA68DA349A}" srcOrd="4" destOrd="0" presId="urn:microsoft.com/office/officeart/2005/8/layout/default"/>
    <dgm:cxn modelId="{0A412754-2E30-42E2-91A1-E98EA10BCC9B}" type="presParOf" srcId="{596A2087-8055-4DAA-876E-33B5B6EB35D5}" destId="{6EE11F5B-BA00-4FB6-9C1E-5140F2AE4970}" srcOrd="5" destOrd="0" presId="urn:microsoft.com/office/officeart/2005/8/layout/default"/>
    <dgm:cxn modelId="{B6BCE2EF-98FB-4779-82FC-B1E39B4C68F4}" type="presParOf" srcId="{596A2087-8055-4DAA-876E-33B5B6EB35D5}" destId="{A3D063D8-0A03-4585-BAEA-37CE533C3002}" srcOrd="6" destOrd="0" presId="urn:microsoft.com/office/officeart/2005/8/layout/default"/>
    <dgm:cxn modelId="{4F45CE8F-A447-4D7D-875F-38D6B889AD84}" type="presParOf" srcId="{596A2087-8055-4DAA-876E-33B5B6EB35D5}" destId="{59EBE242-E6D3-4914-B56A-B07527B7A771}" srcOrd="7" destOrd="0" presId="urn:microsoft.com/office/officeart/2005/8/layout/default"/>
    <dgm:cxn modelId="{851445D1-1032-4FEA-B746-E4D09B3D10DF}" type="presParOf" srcId="{596A2087-8055-4DAA-876E-33B5B6EB35D5}" destId="{E847C52B-90F3-4024-BC5B-1703CAE34AAD}" srcOrd="8" destOrd="0" presId="urn:microsoft.com/office/officeart/2005/8/layout/default"/>
    <dgm:cxn modelId="{729B2978-9749-4187-BF7F-347EBDB8CA24}" type="presParOf" srcId="{596A2087-8055-4DAA-876E-33B5B6EB35D5}" destId="{65362A61-A16A-4AB5-8511-C63318D427D0}" srcOrd="9" destOrd="0" presId="urn:microsoft.com/office/officeart/2005/8/layout/default"/>
    <dgm:cxn modelId="{6E4B2872-8E88-4E1C-8285-043F78C9D481}" type="presParOf" srcId="{596A2087-8055-4DAA-876E-33B5B6EB35D5}" destId="{9A8306C1-8D3A-49AA-B098-E1805AB059D3}" srcOrd="10" destOrd="0" presId="urn:microsoft.com/office/officeart/2005/8/layout/default"/>
    <dgm:cxn modelId="{5E927B2D-9BEE-42C5-A1E9-7164E27ADA91}" type="presParOf" srcId="{596A2087-8055-4DAA-876E-33B5B6EB35D5}" destId="{60960D95-D930-4917-A525-4A15D5213CEE}" srcOrd="11" destOrd="0" presId="urn:microsoft.com/office/officeart/2005/8/layout/default"/>
    <dgm:cxn modelId="{0FA065B0-4E94-4194-BFCA-B4D5A8AA731A}" type="presParOf" srcId="{596A2087-8055-4DAA-876E-33B5B6EB35D5}" destId="{67E47C8A-6932-436C-9370-DC7F7B0E7A22}" srcOrd="12" destOrd="0" presId="urn:microsoft.com/office/officeart/2005/8/layout/default"/>
    <dgm:cxn modelId="{DA4C3BC7-55A2-4086-BF39-E3BC880B8E63}" type="presParOf" srcId="{596A2087-8055-4DAA-876E-33B5B6EB35D5}" destId="{A34B7314-FD3F-4227-946C-2BEC66D74D56}" srcOrd="13" destOrd="0" presId="urn:microsoft.com/office/officeart/2005/8/layout/default"/>
    <dgm:cxn modelId="{4BAD73FF-5846-4492-912F-F333174CC703}" type="presParOf" srcId="{596A2087-8055-4DAA-876E-33B5B6EB35D5}" destId="{2607773B-AF58-401A-AA14-4D738CB38259}" srcOrd="14" destOrd="0" presId="urn:microsoft.com/office/officeart/2005/8/layout/default"/>
    <dgm:cxn modelId="{EB989D9D-07E9-4407-857E-50E9EA568EAE}" type="presParOf" srcId="{596A2087-8055-4DAA-876E-33B5B6EB35D5}" destId="{DB458446-2605-4A01-8D1C-48CA3015A354}" srcOrd="15" destOrd="0" presId="urn:microsoft.com/office/officeart/2005/8/layout/default"/>
    <dgm:cxn modelId="{7B98B0FA-C5D3-438C-91E3-A67FA557304C}" type="presParOf" srcId="{596A2087-8055-4DAA-876E-33B5B6EB35D5}" destId="{7B11B0F5-9AEB-4505-906C-B0537B7A6D7B}" srcOrd="16" destOrd="0" presId="urn:microsoft.com/office/officeart/2005/8/layout/default"/>
    <dgm:cxn modelId="{E66BDE62-1A2B-4CF1-A3E3-6258F02873C6}" type="presParOf" srcId="{596A2087-8055-4DAA-876E-33B5B6EB35D5}" destId="{D37A4A0F-2833-4B0F-A2CC-0C580CB19DC4}" srcOrd="17" destOrd="0" presId="urn:microsoft.com/office/officeart/2005/8/layout/default"/>
    <dgm:cxn modelId="{A5BA6915-1763-4EA4-9011-5BF4A8F6E5E2}" type="presParOf" srcId="{596A2087-8055-4DAA-876E-33B5B6EB35D5}" destId="{D63A81E9-FAA2-441A-8A70-ADC1FDE075F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ED21FD-0173-475A-A9E9-0610D1DE736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D3990-533F-4604-B3DD-CF6A26BC09D9}">
      <dgm:prSet/>
      <dgm:spPr/>
      <dgm:t>
        <a:bodyPr/>
        <a:lstStyle/>
        <a:p>
          <a:r>
            <a:rPr lang="it-IT" dirty="0"/>
            <a:t>Puoi certamente impostare le proprietà in un controllo manualmente o puoi popolare una </a:t>
          </a:r>
          <a:r>
            <a:rPr lang="it-IT" dirty="0" err="1"/>
            <a:t>ListBox</a:t>
          </a:r>
          <a:r>
            <a:rPr lang="it-IT" dirty="0"/>
            <a:t> aggiungendo elementi con un ciclo for</a:t>
          </a:r>
          <a:endParaRPr lang="en-US" dirty="0"/>
        </a:p>
      </dgm:t>
    </dgm:pt>
    <dgm:pt modelId="{C9186924-AE3C-4B6F-8316-DC36DCA771C6}" type="parTrans" cxnId="{6CC9D971-7014-42CA-AD3B-838E7F6603A6}">
      <dgm:prSet/>
      <dgm:spPr/>
      <dgm:t>
        <a:bodyPr/>
        <a:lstStyle/>
        <a:p>
          <a:endParaRPr lang="en-US"/>
        </a:p>
      </dgm:t>
    </dgm:pt>
    <dgm:pt modelId="{3D8E1C79-6BAA-4BA3-99EE-2B0143FDE6CE}" type="sibTrans" cxnId="{6CC9D971-7014-42CA-AD3B-838E7F6603A6}">
      <dgm:prSet/>
      <dgm:spPr/>
      <dgm:t>
        <a:bodyPr/>
        <a:lstStyle/>
        <a:p>
          <a:endParaRPr lang="en-US"/>
        </a:p>
      </dgm:t>
    </dgm:pt>
    <dgm:pt modelId="{583772DD-0E0C-4038-ACED-B59EBF616AB3}" type="pres">
      <dgm:prSet presAssocID="{94ED21FD-0173-475A-A9E9-0610D1DE7363}" presName="vert0" presStyleCnt="0">
        <dgm:presLayoutVars>
          <dgm:dir/>
          <dgm:animOne val="branch"/>
          <dgm:animLvl val="lvl"/>
        </dgm:presLayoutVars>
      </dgm:prSet>
      <dgm:spPr/>
    </dgm:pt>
    <dgm:pt modelId="{24BB003A-0AFE-4365-B547-28A1CA493AA7}" type="pres">
      <dgm:prSet presAssocID="{DD2D3990-533F-4604-B3DD-CF6A26BC09D9}" presName="thickLine" presStyleLbl="alignNode1" presStyleIdx="0" presStyleCnt="1"/>
      <dgm:spPr/>
    </dgm:pt>
    <dgm:pt modelId="{173D5ED7-320C-49BF-B25C-6ECF847E11EA}" type="pres">
      <dgm:prSet presAssocID="{DD2D3990-533F-4604-B3DD-CF6A26BC09D9}" presName="horz1" presStyleCnt="0"/>
      <dgm:spPr/>
    </dgm:pt>
    <dgm:pt modelId="{E1FE1377-1854-4CE0-BCD1-AEF4126E530E}" type="pres">
      <dgm:prSet presAssocID="{DD2D3990-533F-4604-B3DD-CF6A26BC09D9}" presName="tx1" presStyleLbl="revTx" presStyleIdx="0" presStyleCnt="1"/>
      <dgm:spPr/>
    </dgm:pt>
    <dgm:pt modelId="{CF83426E-4C0F-4D27-883A-54015372DE7C}" type="pres">
      <dgm:prSet presAssocID="{DD2D3990-533F-4604-B3DD-CF6A26BC09D9}" presName="vert1" presStyleCnt="0"/>
      <dgm:spPr/>
    </dgm:pt>
  </dgm:ptLst>
  <dgm:cxnLst>
    <dgm:cxn modelId="{539F8F1B-7276-4D7F-8E67-B7FC4C485D36}" type="presOf" srcId="{94ED21FD-0173-475A-A9E9-0610D1DE7363}" destId="{583772DD-0E0C-4038-ACED-B59EBF616AB3}" srcOrd="0" destOrd="0" presId="urn:microsoft.com/office/officeart/2008/layout/LinedList"/>
    <dgm:cxn modelId="{6CC9D971-7014-42CA-AD3B-838E7F6603A6}" srcId="{94ED21FD-0173-475A-A9E9-0610D1DE7363}" destId="{DD2D3990-533F-4604-B3DD-CF6A26BC09D9}" srcOrd="0" destOrd="0" parTransId="{C9186924-AE3C-4B6F-8316-DC36DCA771C6}" sibTransId="{3D8E1C79-6BAA-4BA3-99EE-2B0143FDE6CE}"/>
    <dgm:cxn modelId="{06D627C0-60A2-49AA-9A22-3FAB6B7E7025}" type="presOf" srcId="{DD2D3990-533F-4604-B3DD-CF6A26BC09D9}" destId="{E1FE1377-1854-4CE0-BCD1-AEF4126E530E}" srcOrd="0" destOrd="0" presId="urn:microsoft.com/office/officeart/2008/layout/LinedList"/>
    <dgm:cxn modelId="{1588CC8D-4E41-432C-BF8D-3CAD7EFC9DC4}" type="presParOf" srcId="{583772DD-0E0C-4038-ACED-B59EBF616AB3}" destId="{24BB003A-0AFE-4365-B547-28A1CA493AA7}" srcOrd="0" destOrd="0" presId="urn:microsoft.com/office/officeart/2008/layout/LinedList"/>
    <dgm:cxn modelId="{047EEC73-3EED-4B80-84A4-3890E1997076}" type="presParOf" srcId="{583772DD-0E0C-4038-ACED-B59EBF616AB3}" destId="{173D5ED7-320C-49BF-B25C-6ECF847E11EA}" srcOrd="1" destOrd="0" presId="urn:microsoft.com/office/officeart/2008/layout/LinedList"/>
    <dgm:cxn modelId="{E799F28C-651E-4A92-B582-45A308683D2B}" type="presParOf" srcId="{173D5ED7-320C-49BF-B25C-6ECF847E11EA}" destId="{E1FE1377-1854-4CE0-BCD1-AEF4126E530E}" srcOrd="0" destOrd="0" presId="urn:microsoft.com/office/officeart/2008/layout/LinedList"/>
    <dgm:cxn modelId="{E8146F5F-55F3-4C26-8DDA-C55996D516B7}" type="presParOf" srcId="{173D5ED7-320C-49BF-B25C-6ECF847E11EA}" destId="{CF83426E-4C0F-4D27-883A-54015372DE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CA5941C-BC93-4521-80C9-8650C536BF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B8B027-C235-4740-8587-5B91E693E772}">
      <dgm:prSet/>
      <dgm:spPr>
        <a:solidFill>
          <a:srgbClr val="4472C4"/>
        </a:solidFill>
      </dgm:spPr>
      <dgm:t>
        <a:bodyPr/>
        <a:lstStyle/>
        <a:p>
          <a:r>
            <a:rPr lang="it-IT"/>
            <a:t>E’ la sorgente di default del tuo bindings, salvo che non specifichi manualmente un'altra sorgente</a:t>
          </a:r>
          <a:endParaRPr lang="en-US"/>
        </a:p>
      </dgm:t>
    </dgm:pt>
    <dgm:pt modelId="{D7C3DDCA-3A6D-4EDC-80D9-7A7D94F59636}" type="parTrans" cxnId="{8EC76A44-7950-4949-904E-52F9645F7010}">
      <dgm:prSet/>
      <dgm:spPr/>
      <dgm:t>
        <a:bodyPr/>
        <a:lstStyle/>
        <a:p>
          <a:endParaRPr lang="en-US"/>
        </a:p>
      </dgm:t>
    </dgm:pt>
    <dgm:pt modelId="{454A61C9-2875-4794-8F25-410426AB606F}" type="sibTrans" cxnId="{8EC76A44-7950-4949-904E-52F9645F7010}">
      <dgm:prSet/>
      <dgm:spPr/>
      <dgm:t>
        <a:bodyPr/>
        <a:lstStyle/>
        <a:p>
          <a:endParaRPr lang="en-US"/>
        </a:p>
      </dgm:t>
    </dgm:pt>
    <dgm:pt modelId="{4BBA5037-12EB-400E-B992-5732200C74EE}">
      <dgm:prSet/>
      <dgm:spPr>
        <a:solidFill>
          <a:srgbClr val="4472C4"/>
        </a:solidFill>
      </dgm:spPr>
      <dgm:t>
        <a:bodyPr/>
        <a:lstStyle/>
        <a:p>
          <a:r>
            <a:rPr lang="it-IT" dirty="0"/>
            <a:t>E’ definito nella classe </a:t>
          </a:r>
          <a:r>
            <a:rPr lang="it-IT" dirty="0" err="1"/>
            <a:t>FrameworkElement</a:t>
          </a:r>
          <a:r>
            <a:rPr lang="it-IT" dirty="0"/>
            <a:t>, da cui la maggior parte dei controlli, incluso la Window eredita</a:t>
          </a:r>
          <a:endParaRPr lang="en-US" dirty="0"/>
        </a:p>
      </dgm:t>
    </dgm:pt>
    <dgm:pt modelId="{F23BCD35-2895-4EDF-A29D-201D1D4BF3E9}" type="parTrans" cxnId="{EBB51D34-D859-4E8F-B900-973B11B09F2A}">
      <dgm:prSet/>
      <dgm:spPr/>
      <dgm:t>
        <a:bodyPr/>
        <a:lstStyle/>
        <a:p>
          <a:endParaRPr lang="en-US"/>
        </a:p>
      </dgm:t>
    </dgm:pt>
    <dgm:pt modelId="{D9DC60A9-C23E-4962-8A02-C396A04327B4}" type="sibTrans" cxnId="{EBB51D34-D859-4E8F-B900-973B11B09F2A}">
      <dgm:prSet/>
      <dgm:spPr/>
      <dgm:t>
        <a:bodyPr/>
        <a:lstStyle/>
        <a:p>
          <a:endParaRPr lang="en-US"/>
        </a:p>
      </dgm:t>
    </dgm:pt>
    <dgm:pt modelId="{7B8ED45D-A2D1-4CE7-A2F9-D05F4E481702}" type="pres">
      <dgm:prSet presAssocID="{1CA5941C-BC93-4521-80C9-8650C536BFF4}" presName="Name0" presStyleCnt="0">
        <dgm:presLayoutVars>
          <dgm:dir/>
          <dgm:resizeHandles val="exact"/>
        </dgm:presLayoutVars>
      </dgm:prSet>
      <dgm:spPr/>
    </dgm:pt>
    <dgm:pt modelId="{20A6C5B6-4B9D-46E8-A0BF-B76902901D4B}" type="pres">
      <dgm:prSet presAssocID="{D4B8B027-C235-4740-8587-5B91E693E772}" presName="node" presStyleLbl="node1" presStyleIdx="0" presStyleCnt="2">
        <dgm:presLayoutVars>
          <dgm:bulletEnabled val="1"/>
        </dgm:presLayoutVars>
      </dgm:prSet>
      <dgm:spPr/>
    </dgm:pt>
    <dgm:pt modelId="{41F54D98-CE1E-4D48-B8BF-A7DD8D58C238}" type="pres">
      <dgm:prSet presAssocID="{454A61C9-2875-4794-8F25-410426AB606F}" presName="sibTrans" presStyleLbl="sibTrans1D1" presStyleIdx="0" presStyleCnt="1"/>
      <dgm:spPr/>
    </dgm:pt>
    <dgm:pt modelId="{926ED1D9-A1CE-41D6-9A1C-21C5BA51D70C}" type="pres">
      <dgm:prSet presAssocID="{454A61C9-2875-4794-8F25-410426AB606F}" presName="connectorText" presStyleLbl="sibTrans1D1" presStyleIdx="0" presStyleCnt="1"/>
      <dgm:spPr/>
    </dgm:pt>
    <dgm:pt modelId="{553D95BE-3C4B-4D70-8C42-C53C9E6EDCBF}" type="pres">
      <dgm:prSet presAssocID="{4BBA5037-12EB-400E-B992-5732200C74EE}" presName="node" presStyleLbl="node1" presStyleIdx="1" presStyleCnt="2">
        <dgm:presLayoutVars>
          <dgm:bulletEnabled val="1"/>
        </dgm:presLayoutVars>
      </dgm:prSet>
      <dgm:spPr/>
    </dgm:pt>
  </dgm:ptLst>
  <dgm:cxnLst>
    <dgm:cxn modelId="{976FA704-7BC7-4748-9205-CC951516BB31}" type="presOf" srcId="{4BBA5037-12EB-400E-B992-5732200C74EE}" destId="{553D95BE-3C4B-4D70-8C42-C53C9E6EDCBF}" srcOrd="0" destOrd="0" presId="urn:microsoft.com/office/officeart/2016/7/layout/RepeatingBendingProcessNew"/>
    <dgm:cxn modelId="{14F77D18-4F27-488B-91AA-C984A5252D24}" type="presOf" srcId="{1CA5941C-BC93-4521-80C9-8650C536BFF4}" destId="{7B8ED45D-A2D1-4CE7-A2F9-D05F4E481702}" srcOrd="0" destOrd="0" presId="urn:microsoft.com/office/officeart/2016/7/layout/RepeatingBendingProcessNew"/>
    <dgm:cxn modelId="{EBB51D34-D859-4E8F-B900-973B11B09F2A}" srcId="{1CA5941C-BC93-4521-80C9-8650C536BFF4}" destId="{4BBA5037-12EB-400E-B992-5732200C74EE}" srcOrd="1" destOrd="0" parTransId="{F23BCD35-2895-4EDF-A29D-201D1D4BF3E9}" sibTransId="{D9DC60A9-C23E-4962-8A02-C396A04327B4}"/>
    <dgm:cxn modelId="{0628DB40-3845-4356-9810-C51DEDD721CF}" type="presOf" srcId="{454A61C9-2875-4794-8F25-410426AB606F}" destId="{41F54D98-CE1E-4D48-B8BF-A7DD8D58C238}" srcOrd="0" destOrd="0" presId="urn:microsoft.com/office/officeart/2016/7/layout/RepeatingBendingProcessNew"/>
    <dgm:cxn modelId="{8EC76A44-7950-4949-904E-52F9645F7010}" srcId="{1CA5941C-BC93-4521-80C9-8650C536BFF4}" destId="{D4B8B027-C235-4740-8587-5B91E693E772}" srcOrd="0" destOrd="0" parTransId="{D7C3DDCA-3A6D-4EDC-80D9-7A7D94F59636}" sibTransId="{454A61C9-2875-4794-8F25-410426AB606F}"/>
    <dgm:cxn modelId="{61D016C9-95B5-4990-9C88-5784C4814927}" type="presOf" srcId="{D4B8B027-C235-4740-8587-5B91E693E772}" destId="{20A6C5B6-4B9D-46E8-A0BF-B76902901D4B}" srcOrd="0" destOrd="0" presId="urn:microsoft.com/office/officeart/2016/7/layout/RepeatingBendingProcessNew"/>
    <dgm:cxn modelId="{21641CEF-117E-4853-BD21-368E98A7F7CF}" type="presOf" srcId="{454A61C9-2875-4794-8F25-410426AB606F}" destId="{926ED1D9-A1CE-41D6-9A1C-21C5BA51D70C}" srcOrd="1" destOrd="0" presId="urn:microsoft.com/office/officeart/2016/7/layout/RepeatingBendingProcessNew"/>
    <dgm:cxn modelId="{258A7452-F168-4B82-B8A1-1E2031A2DDA8}" type="presParOf" srcId="{7B8ED45D-A2D1-4CE7-A2F9-D05F4E481702}" destId="{20A6C5B6-4B9D-46E8-A0BF-B76902901D4B}" srcOrd="0" destOrd="0" presId="urn:microsoft.com/office/officeart/2016/7/layout/RepeatingBendingProcessNew"/>
    <dgm:cxn modelId="{5653E3B7-D9EE-4AAA-9985-E518F87842F5}" type="presParOf" srcId="{7B8ED45D-A2D1-4CE7-A2F9-D05F4E481702}" destId="{41F54D98-CE1E-4D48-B8BF-A7DD8D58C238}" srcOrd="1" destOrd="0" presId="urn:microsoft.com/office/officeart/2016/7/layout/RepeatingBendingProcessNew"/>
    <dgm:cxn modelId="{4261627B-D5E0-49A4-9709-CB6CD238200D}" type="presParOf" srcId="{41F54D98-CE1E-4D48-B8BF-A7DD8D58C238}" destId="{926ED1D9-A1CE-41D6-9A1C-21C5BA51D70C}" srcOrd="0" destOrd="0" presId="urn:microsoft.com/office/officeart/2016/7/layout/RepeatingBendingProcessNew"/>
    <dgm:cxn modelId="{3794447C-2490-461D-BE54-E54BDB68C962}" type="presParOf" srcId="{7B8ED45D-A2D1-4CE7-A2F9-D05F4E481702}" destId="{553D95BE-3C4B-4D70-8C42-C53C9E6EDCBF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1394AA-1E02-4D56-8C49-B81CD9E36D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BE5BEA-6354-499B-B4D3-1F1C873100C3}">
      <dgm:prSet/>
      <dgm:spPr/>
      <dgm:t>
        <a:bodyPr/>
        <a:lstStyle/>
        <a:p>
          <a:r>
            <a:rPr lang="it-IT" b="1"/>
            <a:t>Cosa succede se la proprietà di un nostro datasource cambia?</a:t>
          </a:r>
          <a:endParaRPr lang="en-US"/>
        </a:p>
      </dgm:t>
    </dgm:pt>
    <dgm:pt modelId="{723D93BA-D29A-4B59-BF0B-EC52D098AE40}" type="parTrans" cxnId="{B86BF0DF-41B4-46C5-A763-CB05A7ABAC74}">
      <dgm:prSet/>
      <dgm:spPr/>
      <dgm:t>
        <a:bodyPr/>
        <a:lstStyle/>
        <a:p>
          <a:endParaRPr lang="en-US"/>
        </a:p>
      </dgm:t>
    </dgm:pt>
    <dgm:pt modelId="{F3130FCB-2DC1-4051-82D0-C17D5F62BCB1}" type="sibTrans" cxnId="{B86BF0DF-41B4-46C5-A763-CB05A7ABAC74}">
      <dgm:prSet/>
      <dgm:spPr/>
      <dgm:t>
        <a:bodyPr/>
        <a:lstStyle/>
        <a:p>
          <a:endParaRPr lang="en-US"/>
        </a:p>
      </dgm:t>
    </dgm:pt>
    <dgm:pt modelId="{38807103-C070-4AC6-855F-0AEFE31C8D03}">
      <dgm:prSet/>
      <dgm:spPr/>
      <dgm:t>
        <a:bodyPr/>
        <a:lstStyle/>
        <a:p>
          <a:r>
            <a:rPr lang="it-IT" b="1"/>
            <a:t>Il nuovo valore viene riportato a video all’utente?</a:t>
          </a:r>
          <a:endParaRPr lang="en-US"/>
        </a:p>
      </dgm:t>
    </dgm:pt>
    <dgm:pt modelId="{60DBB71A-9C5D-4F15-B042-CE43CB069216}" type="parTrans" cxnId="{BB90036B-6A07-4DFA-B2A9-6A7D9BB34A4F}">
      <dgm:prSet/>
      <dgm:spPr/>
      <dgm:t>
        <a:bodyPr/>
        <a:lstStyle/>
        <a:p>
          <a:endParaRPr lang="en-US"/>
        </a:p>
      </dgm:t>
    </dgm:pt>
    <dgm:pt modelId="{78E59EE8-68A2-4978-887C-C939565B8787}" type="sibTrans" cxnId="{BB90036B-6A07-4DFA-B2A9-6A7D9BB34A4F}">
      <dgm:prSet/>
      <dgm:spPr/>
      <dgm:t>
        <a:bodyPr/>
        <a:lstStyle/>
        <a:p>
          <a:endParaRPr lang="en-US"/>
        </a:p>
      </dgm:t>
    </dgm:pt>
    <dgm:pt modelId="{0EA0B2B1-6AA9-4C1B-8325-E5E9F0C45EEC}">
      <dgm:prSet/>
      <dgm:spPr/>
      <dgm:t>
        <a:bodyPr/>
        <a:lstStyle/>
        <a:p>
          <a:r>
            <a:rPr lang="it-IT" b="1"/>
            <a:t>Scopriamolo insieme.</a:t>
          </a:r>
          <a:endParaRPr lang="en-US"/>
        </a:p>
      </dgm:t>
    </dgm:pt>
    <dgm:pt modelId="{F461E5C7-72B1-4DD8-B8F4-CAB9D67D83E3}" type="parTrans" cxnId="{39B0FAB6-9288-40E6-B04E-97E727DA1C70}">
      <dgm:prSet/>
      <dgm:spPr/>
      <dgm:t>
        <a:bodyPr/>
        <a:lstStyle/>
        <a:p>
          <a:endParaRPr lang="en-US"/>
        </a:p>
      </dgm:t>
    </dgm:pt>
    <dgm:pt modelId="{BF66600C-C25C-427E-8B99-36E95DEA3D8B}" type="sibTrans" cxnId="{39B0FAB6-9288-40E6-B04E-97E727DA1C70}">
      <dgm:prSet/>
      <dgm:spPr/>
      <dgm:t>
        <a:bodyPr/>
        <a:lstStyle/>
        <a:p>
          <a:endParaRPr lang="en-US"/>
        </a:p>
      </dgm:t>
    </dgm:pt>
    <dgm:pt modelId="{5E3B5D37-E805-4C91-B178-31D1406F5CB3}" type="pres">
      <dgm:prSet presAssocID="{DE1394AA-1E02-4D56-8C49-B81CD9E36DD1}" presName="vert0" presStyleCnt="0">
        <dgm:presLayoutVars>
          <dgm:dir/>
          <dgm:animOne val="branch"/>
          <dgm:animLvl val="lvl"/>
        </dgm:presLayoutVars>
      </dgm:prSet>
      <dgm:spPr/>
    </dgm:pt>
    <dgm:pt modelId="{C965348E-4294-4721-B054-E35D680008E1}" type="pres">
      <dgm:prSet presAssocID="{7ABE5BEA-6354-499B-B4D3-1F1C873100C3}" presName="thickLine" presStyleLbl="alignNode1" presStyleIdx="0" presStyleCnt="3"/>
      <dgm:spPr/>
    </dgm:pt>
    <dgm:pt modelId="{21D54085-C356-46AE-85AC-BCC4558C4A2C}" type="pres">
      <dgm:prSet presAssocID="{7ABE5BEA-6354-499B-B4D3-1F1C873100C3}" presName="horz1" presStyleCnt="0"/>
      <dgm:spPr/>
    </dgm:pt>
    <dgm:pt modelId="{24FC4CB4-865A-4814-9762-C3088E2E07F9}" type="pres">
      <dgm:prSet presAssocID="{7ABE5BEA-6354-499B-B4D3-1F1C873100C3}" presName="tx1" presStyleLbl="revTx" presStyleIdx="0" presStyleCnt="3"/>
      <dgm:spPr/>
    </dgm:pt>
    <dgm:pt modelId="{33FB0BBF-89AD-43E0-8487-46BAAE97AA63}" type="pres">
      <dgm:prSet presAssocID="{7ABE5BEA-6354-499B-B4D3-1F1C873100C3}" presName="vert1" presStyleCnt="0"/>
      <dgm:spPr/>
    </dgm:pt>
    <dgm:pt modelId="{CAB353AD-65D0-4F8C-A09D-2ADA8FEEE05B}" type="pres">
      <dgm:prSet presAssocID="{38807103-C070-4AC6-855F-0AEFE31C8D03}" presName="thickLine" presStyleLbl="alignNode1" presStyleIdx="1" presStyleCnt="3"/>
      <dgm:spPr/>
    </dgm:pt>
    <dgm:pt modelId="{98EEDCEA-6A96-474E-9C34-43594BDFC6A0}" type="pres">
      <dgm:prSet presAssocID="{38807103-C070-4AC6-855F-0AEFE31C8D03}" presName="horz1" presStyleCnt="0"/>
      <dgm:spPr/>
    </dgm:pt>
    <dgm:pt modelId="{09CCBF66-4B84-4D15-956D-7CDC6CE7EB7E}" type="pres">
      <dgm:prSet presAssocID="{38807103-C070-4AC6-855F-0AEFE31C8D03}" presName="tx1" presStyleLbl="revTx" presStyleIdx="1" presStyleCnt="3"/>
      <dgm:spPr/>
    </dgm:pt>
    <dgm:pt modelId="{B7DE2381-08C2-4349-8745-0B75C3EF6B92}" type="pres">
      <dgm:prSet presAssocID="{38807103-C070-4AC6-855F-0AEFE31C8D03}" presName="vert1" presStyleCnt="0"/>
      <dgm:spPr/>
    </dgm:pt>
    <dgm:pt modelId="{C29F28FD-E2E0-4F7F-9225-233A895B94E7}" type="pres">
      <dgm:prSet presAssocID="{0EA0B2B1-6AA9-4C1B-8325-E5E9F0C45EEC}" presName="thickLine" presStyleLbl="alignNode1" presStyleIdx="2" presStyleCnt="3"/>
      <dgm:spPr/>
    </dgm:pt>
    <dgm:pt modelId="{FED9543D-0EE8-471D-A549-304533CC5C8C}" type="pres">
      <dgm:prSet presAssocID="{0EA0B2B1-6AA9-4C1B-8325-E5E9F0C45EEC}" presName="horz1" presStyleCnt="0"/>
      <dgm:spPr/>
    </dgm:pt>
    <dgm:pt modelId="{56CA760A-3FA8-4508-B7E7-3156C1260C75}" type="pres">
      <dgm:prSet presAssocID="{0EA0B2B1-6AA9-4C1B-8325-E5E9F0C45EEC}" presName="tx1" presStyleLbl="revTx" presStyleIdx="2" presStyleCnt="3"/>
      <dgm:spPr/>
    </dgm:pt>
    <dgm:pt modelId="{D64397C5-6E68-42DA-8024-F046BE682359}" type="pres">
      <dgm:prSet presAssocID="{0EA0B2B1-6AA9-4C1B-8325-E5E9F0C45EEC}" presName="vert1" presStyleCnt="0"/>
      <dgm:spPr/>
    </dgm:pt>
  </dgm:ptLst>
  <dgm:cxnLst>
    <dgm:cxn modelId="{A4A6BD05-004B-4862-AB34-251D6AEF6B78}" type="presOf" srcId="{0EA0B2B1-6AA9-4C1B-8325-E5E9F0C45EEC}" destId="{56CA760A-3FA8-4508-B7E7-3156C1260C75}" srcOrd="0" destOrd="0" presId="urn:microsoft.com/office/officeart/2008/layout/LinedList"/>
    <dgm:cxn modelId="{094D6C21-5169-4953-AD4A-CA185A0C61BB}" type="presOf" srcId="{DE1394AA-1E02-4D56-8C49-B81CD9E36DD1}" destId="{5E3B5D37-E805-4C91-B178-31D1406F5CB3}" srcOrd="0" destOrd="0" presId="urn:microsoft.com/office/officeart/2008/layout/LinedList"/>
    <dgm:cxn modelId="{BB90036B-6A07-4DFA-B2A9-6A7D9BB34A4F}" srcId="{DE1394AA-1E02-4D56-8C49-B81CD9E36DD1}" destId="{38807103-C070-4AC6-855F-0AEFE31C8D03}" srcOrd="1" destOrd="0" parTransId="{60DBB71A-9C5D-4F15-B042-CE43CB069216}" sibTransId="{78E59EE8-68A2-4978-887C-C939565B8787}"/>
    <dgm:cxn modelId="{39B0FAB6-9288-40E6-B04E-97E727DA1C70}" srcId="{DE1394AA-1E02-4D56-8C49-B81CD9E36DD1}" destId="{0EA0B2B1-6AA9-4C1B-8325-E5E9F0C45EEC}" srcOrd="2" destOrd="0" parTransId="{F461E5C7-72B1-4DD8-B8F4-CAB9D67D83E3}" sibTransId="{BF66600C-C25C-427E-8B99-36E95DEA3D8B}"/>
    <dgm:cxn modelId="{01AA7ACD-BB8F-497B-9943-25BC0304760A}" type="presOf" srcId="{7ABE5BEA-6354-499B-B4D3-1F1C873100C3}" destId="{24FC4CB4-865A-4814-9762-C3088E2E07F9}" srcOrd="0" destOrd="0" presId="urn:microsoft.com/office/officeart/2008/layout/LinedList"/>
    <dgm:cxn modelId="{8F7486CD-8037-4B69-9981-53CF2DD69809}" type="presOf" srcId="{38807103-C070-4AC6-855F-0AEFE31C8D03}" destId="{09CCBF66-4B84-4D15-956D-7CDC6CE7EB7E}" srcOrd="0" destOrd="0" presId="urn:microsoft.com/office/officeart/2008/layout/LinedList"/>
    <dgm:cxn modelId="{B86BF0DF-41B4-46C5-A763-CB05A7ABAC74}" srcId="{DE1394AA-1E02-4D56-8C49-B81CD9E36DD1}" destId="{7ABE5BEA-6354-499B-B4D3-1F1C873100C3}" srcOrd="0" destOrd="0" parTransId="{723D93BA-D29A-4B59-BF0B-EC52D098AE40}" sibTransId="{F3130FCB-2DC1-4051-82D0-C17D5F62BCB1}"/>
    <dgm:cxn modelId="{31B3A380-CE09-48C9-8F3A-08F67818C0DF}" type="presParOf" srcId="{5E3B5D37-E805-4C91-B178-31D1406F5CB3}" destId="{C965348E-4294-4721-B054-E35D680008E1}" srcOrd="0" destOrd="0" presId="urn:microsoft.com/office/officeart/2008/layout/LinedList"/>
    <dgm:cxn modelId="{6D5976D1-56A0-47EF-89F1-FC3438BA677B}" type="presParOf" srcId="{5E3B5D37-E805-4C91-B178-31D1406F5CB3}" destId="{21D54085-C356-46AE-85AC-BCC4558C4A2C}" srcOrd="1" destOrd="0" presId="urn:microsoft.com/office/officeart/2008/layout/LinedList"/>
    <dgm:cxn modelId="{22B3D8AE-EF3B-4807-991D-631FEBC5FF4A}" type="presParOf" srcId="{21D54085-C356-46AE-85AC-BCC4558C4A2C}" destId="{24FC4CB4-865A-4814-9762-C3088E2E07F9}" srcOrd="0" destOrd="0" presId="urn:microsoft.com/office/officeart/2008/layout/LinedList"/>
    <dgm:cxn modelId="{194FDB7B-A6DC-404E-A6F2-9AFAAE8BCBCE}" type="presParOf" srcId="{21D54085-C356-46AE-85AC-BCC4558C4A2C}" destId="{33FB0BBF-89AD-43E0-8487-46BAAE97AA63}" srcOrd="1" destOrd="0" presId="urn:microsoft.com/office/officeart/2008/layout/LinedList"/>
    <dgm:cxn modelId="{031D18E3-1C54-4574-A658-EEF4DD83F8B8}" type="presParOf" srcId="{5E3B5D37-E805-4C91-B178-31D1406F5CB3}" destId="{CAB353AD-65D0-4F8C-A09D-2ADA8FEEE05B}" srcOrd="2" destOrd="0" presId="urn:microsoft.com/office/officeart/2008/layout/LinedList"/>
    <dgm:cxn modelId="{A8EBAE84-FD18-4A82-8B68-875C3C24B65B}" type="presParOf" srcId="{5E3B5D37-E805-4C91-B178-31D1406F5CB3}" destId="{98EEDCEA-6A96-474E-9C34-43594BDFC6A0}" srcOrd="3" destOrd="0" presId="urn:microsoft.com/office/officeart/2008/layout/LinedList"/>
    <dgm:cxn modelId="{D2B12C19-04BB-4D86-B459-DD5BFFBCEE7A}" type="presParOf" srcId="{98EEDCEA-6A96-474E-9C34-43594BDFC6A0}" destId="{09CCBF66-4B84-4D15-956D-7CDC6CE7EB7E}" srcOrd="0" destOrd="0" presId="urn:microsoft.com/office/officeart/2008/layout/LinedList"/>
    <dgm:cxn modelId="{CA7515BD-0CF1-451B-91FF-C40BAB74881A}" type="presParOf" srcId="{98EEDCEA-6A96-474E-9C34-43594BDFC6A0}" destId="{B7DE2381-08C2-4349-8745-0B75C3EF6B92}" srcOrd="1" destOrd="0" presId="urn:microsoft.com/office/officeart/2008/layout/LinedList"/>
    <dgm:cxn modelId="{75F06159-9CC2-41D2-A19D-990D5B548CF8}" type="presParOf" srcId="{5E3B5D37-E805-4C91-B178-31D1406F5CB3}" destId="{C29F28FD-E2E0-4F7F-9225-233A895B94E7}" srcOrd="4" destOrd="0" presId="urn:microsoft.com/office/officeart/2008/layout/LinedList"/>
    <dgm:cxn modelId="{519524A3-2DBA-48F2-8BE0-995BD802EB0C}" type="presParOf" srcId="{5E3B5D37-E805-4C91-B178-31D1406F5CB3}" destId="{FED9543D-0EE8-471D-A549-304533CC5C8C}" srcOrd="5" destOrd="0" presId="urn:microsoft.com/office/officeart/2008/layout/LinedList"/>
    <dgm:cxn modelId="{65520D61-7136-4F89-BD37-888C832BDF36}" type="presParOf" srcId="{FED9543D-0EE8-471D-A549-304533CC5C8C}" destId="{56CA760A-3FA8-4508-B7E7-3156C1260C75}" srcOrd="0" destOrd="0" presId="urn:microsoft.com/office/officeart/2008/layout/LinedList"/>
    <dgm:cxn modelId="{6F215193-DE57-428C-BEFB-653C8E54BED5}" type="presParOf" srcId="{FED9543D-0EE8-471D-A549-304533CC5C8C}" destId="{D64397C5-6E68-42DA-8024-F046BE6823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5CBF-F5D7-421A-AB60-8FFCA1AAA9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E380C-A9AC-4175-9C8A-E7ADADF11F19}">
      <dgm:prSet/>
      <dgm:spPr/>
      <dgm:t>
        <a:bodyPr/>
        <a:lstStyle/>
        <a:p>
          <a:r>
            <a:rPr lang="it-IT"/>
            <a:t>Visual Studio 2019</a:t>
          </a:r>
          <a:endParaRPr lang="en-US"/>
        </a:p>
      </dgm:t>
    </dgm:pt>
    <dgm:pt modelId="{0C99BB18-328D-40C7-8871-986A69C567DF}" type="parTrans" cxnId="{7826591A-CCFA-4935-B4DB-AADF59649E6F}">
      <dgm:prSet/>
      <dgm:spPr/>
      <dgm:t>
        <a:bodyPr/>
        <a:lstStyle/>
        <a:p>
          <a:endParaRPr lang="en-US"/>
        </a:p>
      </dgm:t>
    </dgm:pt>
    <dgm:pt modelId="{843D416B-E4D9-4BE9-92DE-56F82D96DF42}" type="sibTrans" cxnId="{7826591A-CCFA-4935-B4DB-AADF59649E6F}">
      <dgm:prSet/>
      <dgm:spPr/>
      <dgm:t>
        <a:bodyPr/>
        <a:lstStyle/>
        <a:p>
          <a:endParaRPr lang="en-US"/>
        </a:p>
      </dgm:t>
    </dgm:pt>
    <dgm:pt modelId="{4435A74B-414F-4A4F-AB72-F907CB3A1BAE}">
      <dgm:prSet/>
      <dgm:spPr/>
      <dgm:t>
        <a:bodyPr/>
        <a:lstStyle/>
        <a:p>
          <a:r>
            <a:rPr lang="it-IT"/>
            <a:t>Git</a:t>
          </a:r>
          <a:endParaRPr lang="en-US"/>
        </a:p>
      </dgm:t>
    </dgm:pt>
    <dgm:pt modelId="{6B238A27-995B-4A48-9992-25F5F7E12739}" type="parTrans" cxnId="{A7DF049F-9ABA-468A-8EF0-2299734FCBB9}">
      <dgm:prSet/>
      <dgm:spPr/>
      <dgm:t>
        <a:bodyPr/>
        <a:lstStyle/>
        <a:p>
          <a:endParaRPr lang="en-US"/>
        </a:p>
      </dgm:t>
    </dgm:pt>
    <dgm:pt modelId="{266C1C69-E9AB-4CA4-99C7-CAF257331364}" type="sibTrans" cxnId="{A7DF049F-9ABA-468A-8EF0-2299734FCBB9}">
      <dgm:prSet/>
      <dgm:spPr/>
      <dgm:t>
        <a:bodyPr/>
        <a:lstStyle/>
        <a:p>
          <a:endParaRPr lang="en-US"/>
        </a:p>
      </dgm:t>
    </dgm:pt>
    <dgm:pt modelId="{B726E344-DCDC-407D-AC30-C6E277DA04C8}" type="pres">
      <dgm:prSet presAssocID="{7A365CBF-F5D7-421A-AB60-8FFCA1AAA9B7}" presName="root" presStyleCnt="0">
        <dgm:presLayoutVars>
          <dgm:dir/>
          <dgm:resizeHandles val="exact"/>
        </dgm:presLayoutVars>
      </dgm:prSet>
      <dgm:spPr/>
    </dgm:pt>
    <dgm:pt modelId="{05FE7BEE-FBB0-4F89-908E-44592726F88E}" type="pres">
      <dgm:prSet presAssocID="{4D6E380C-A9AC-4175-9C8A-E7ADADF11F19}" presName="compNode" presStyleCnt="0"/>
      <dgm:spPr/>
    </dgm:pt>
    <dgm:pt modelId="{2894F2C5-CA3B-4C0E-B1C0-5E291EEAB097}" type="pres">
      <dgm:prSet presAssocID="{4D6E380C-A9AC-4175-9C8A-E7ADADF11F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B51F29BA-642E-4681-841B-DA9417CBD405}" type="pres">
      <dgm:prSet presAssocID="{4D6E380C-A9AC-4175-9C8A-E7ADADF11F19}" presName="spaceRect" presStyleCnt="0"/>
      <dgm:spPr/>
    </dgm:pt>
    <dgm:pt modelId="{62B538F3-B7E2-4F31-9702-A575BD212819}" type="pres">
      <dgm:prSet presAssocID="{4D6E380C-A9AC-4175-9C8A-E7ADADF11F19}" presName="textRect" presStyleLbl="revTx" presStyleIdx="0" presStyleCnt="2">
        <dgm:presLayoutVars>
          <dgm:chMax val="1"/>
          <dgm:chPref val="1"/>
        </dgm:presLayoutVars>
      </dgm:prSet>
      <dgm:spPr/>
    </dgm:pt>
    <dgm:pt modelId="{CB4F0D62-8DAF-4732-9261-F146704EA238}" type="pres">
      <dgm:prSet presAssocID="{843D416B-E4D9-4BE9-92DE-56F82D96DF42}" presName="sibTrans" presStyleCnt="0"/>
      <dgm:spPr/>
    </dgm:pt>
    <dgm:pt modelId="{AA74FCCC-BBDD-4C06-AE7D-F6722F53B34A}" type="pres">
      <dgm:prSet presAssocID="{4435A74B-414F-4A4F-AB72-F907CB3A1BAE}" presName="compNode" presStyleCnt="0"/>
      <dgm:spPr/>
    </dgm:pt>
    <dgm:pt modelId="{F560BAEB-2F21-4F7E-A93C-866185D21349}" type="pres">
      <dgm:prSet presAssocID="{4435A74B-414F-4A4F-AB72-F907CB3A1B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F96F0D-97F3-4371-B564-AB691A009A4D}" type="pres">
      <dgm:prSet presAssocID="{4435A74B-414F-4A4F-AB72-F907CB3A1BAE}" presName="spaceRect" presStyleCnt="0"/>
      <dgm:spPr/>
    </dgm:pt>
    <dgm:pt modelId="{EF2A8FCD-EBEE-4032-BF2F-0D57122BD7BF}" type="pres">
      <dgm:prSet presAssocID="{4435A74B-414F-4A4F-AB72-F907CB3A1B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5DE0C-5C8D-43A6-9326-2D165A2162B4}" type="presOf" srcId="{4435A74B-414F-4A4F-AB72-F907CB3A1BAE}" destId="{EF2A8FCD-EBEE-4032-BF2F-0D57122BD7BF}" srcOrd="0" destOrd="0" presId="urn:microsoft.com/office/officeart/2018/2/layout/IconLabelList"/>
    <dgm:cxn modelId="{7826591A-CCFA-4935-B4DB-AADF59649E6F}" srcId="{7A365CBF-F5D7-421A-AB60-8FFCA1AAA9B7}" destId="{4D6E380C-A9AC-4175-9C8A-E7ADADF11F19}" srcOrd="0" destOrd="0" parTransId="{0C99BB18-328D-40C7-8871-986A69C567DF}" sibTransId="{843D416B-E4D9-4BE9-92DE-56F82D96DF42}"/>
    <dgm:cxn modelId="{A7DF049F-9ABA-468A-8EF0-2299734FCBB9}" srcId="{7A365CBF-F5D7-421A-AB60-8FFCA1AAA9B7}" destId="{4435A74B-414F-4A4F-AB72-F907CB3A1BAE}" srcOrd="1" destOrd="0" parTransId="{6B238A27-995B-4A48-9992-25F5F7E12739}" sibTransId="{266C1C69-E9AB-4CA4-99C7-CAF257331364}"/>
    <dgm:cxn modelId="{50C5CFA8-C5A4-43C7-B4CB-BB7DBCA3A094}" type="presOf" srcId="{4D6E380C-A9AC-4175-9C8A-E7ADADF11F19}" destId="{62B538F3-B7E2-4F31-9702-A575BD212819}" srcOrd="0" destOrd="0" presId="urn:microsoft.com/office/officeart/2018/2/layout/IconLabelList"/>
    <dgm:cxn modelId="{C08FA7F8-032D-435E-B405-5D1ED8A21899}" type="presOf" srcId="{7A365CBF-F5D7-421A-AB60-8FFCA1AAA9B7}" destId="{B726E344-DCDC-407D-AC30-C6E277DA04C8}" srcOrd="0" destOrd="0" presId="urn:microsoft.com/office/officeart/2018/2/layout/IconLabelList"/>
    <dgm:cxn modelId="{F581B323-E0B5-4130-9253-7C1F552A2B1F}" type="presParOf" srcId="{B726E344-DCDC-407D-AC30-C6E277DA04C8}" destId="{05FE7BEE-FBB0-4F89-908E-44592726F88E}" srcOrd="0" destOrd="0" presId="urn:microsoft.com/office/officeart/2018/2/layout/IconLabelList"/>
    <dgm:cxn modelId="{8AB18369-2A57-474D-A097-AC820198F735}" type="presParOf" srcId="{05FE7BEE-FBB0-4F89-908E-44592726F88E}" destId="{2894F2C5-CA3B-4C0E-B1C0-5E291EEAB097}" srcOrd="0" destOrd="0" presId="urn:microsoft.com/office/officeart/2018/2/layout/IconLabelList"/>
    <dgm:cxn modelId="{DA6DA481-7779-479A-94D0-6E435E1172CE}" type="presParOf" srcId="{05FE7BEE-FBB0-4F89-908E-44592726F88E}" destId="{B51F29BA-642E-4681-841B-DA9417CBD405}" srcOrd="1" destOrd="0" presId="urn:microsoft.com/office/officeart/2018/2/layout/IconLabelList"/>
    <dgm:cxn modelId="{8FE691A0-3110-4365-9EFA-67122B9F340A}" type="presParOf" srcId="{05FE7BEE-FBB0-4F89-908E-44592726F88E}" destId="{62B538F3-B7E2-4F31-9702-A575BD212819}" srcOrd="2" destOrd="0" presId="urn:microsoft.com/office/officeart/2018/2/layout/IconLabelList"/>
    <dgm:cxn modelId="{6A3D530C-4470-4B33-947E-C2E77E4F245A}" type="presParOf" srcId="{B726E344-DCDC-407D-AC30-C6E277DA04C8}" destId="{CB4F0D62-8DAF-4732-9261-F146704EA238}" srcOrd="1" destOrd="0" presId="urn:microsoft.com/office/officeart/2018/2/layout/IconLabelList"/>
    <dgm:cxn modelId="{B7B9CB4B-8306-44C5-B8CD-0BB3E06A3F72}" type="presParOf" srcId="{B726E344-DCDC-407D-AC30-C6E277DA04C8}" destId="{AA74FCCC-BBDD-4C06-AE7D-F6722F53B34A}" srcOrd="2" destOrd="0" presId="urn:microsoft.com/office/officeart/2018/2/layout/IconLabelList"/>
    <dgm:cxn modelId="{E463E1EC-0D35-497A-A1D6-132ECCDFF52F}" type="presParOf" srcId="{AA74FCCC-BBDD-4C06-AE7D-F6722F53B34A}" destId="{F560BAEB-2F21-4F7E-A93C-866185D21349}" srcOrd="0" destOrd="0" presId="urn:microsoft.com/office/officeart/2018/2/layout/IconLabelList"/>
    <dgm:cxn modelId="{A69BA4DC-DBF8-4ACE-92A6-9CD9573D0D76}" type="presParOf" srcId="{AA74FCCC-BBDD-4C06-AE7D-F6722F53B34A}" destId="{C5F96F0D-97F3-4371-B564-AB691A009A4D}" srcOrd="1" destOrd="0" presId="urn:microsoft.com/office/officeart/2018/2/layout/IconLabelList"/>
    <dgm:cxn modelId="{B672AE48-C903-424B-A933-ED4873C5E1DA}" type="presParOf" srcId="{AA74FCCC-BBDD-4C06-AE7D-F6722F53B34A}" destId="{EF2A8FCD-EBEE-4032-BF2F-0D57122BD7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1437D-B3DF-4346-B784-A0CC4CACC4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5D906D-1BA4-46D8-A32E-B27761DFBC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Windows Presentation Foundation</a:t>
          </a:r>
          <a:endParaRPr lang="en-US"/>
        </a:p>
      </dgm:t>
    </dgm:pt>
    <dgm:pt modelId="{EDEBFDD0-BE53-4DA4-B5DF-8DFFE461DB4E}" type="parTrans" cxnId="{207AECCD-4B8E-4785-A855-2965D050BD47}">
      <dgm:prSet/>
      <dgm:spPr/>
      <dgm:t>
        <a:bodyPr/>
        <a:lstStyle/>
        <a:p>
          <a:endParaRPr lang="en-US"/>
        </a:p>
      </dgm:t>
    </dgm:pt>
    <dgm:pt modelId="{0D76E949-9234-4112-B593-25C04251B883}" type="sibTrans" cxnId="{207AECCD-4B8E-4785-A855-2965D050BD47}">
      <dgm:prSet/>
      <dgm:spPr/>
      <dgm:t>
        <a:bodyPr/>
        <a:lstStyle/>
        <a:p>
          <a:endParaRPr lang="en-US"/>
        </a:p>
      </dgm:t>
    </dgm:pt>
    <dgm:pt modelId="{88ADA4CC-8E06-4E37-BC61-39D33263FF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CODENAME: AVALON</a:t>
          </a:r>
          <a:endParaRPr lang="en-US"/>
        </a:p>
      </dgm:t>
    </dgm:pt>
    <dgm:pt modelId="{2692BBD0-EB4E-4443-ADB1-E94DFEE77202}" type="parTrans" cxnId="{211FECFB-3795-4268-9331-DE3BAC23FD9A}">
      <dgm:prSet/>
      <dgm:spPr/>
      <dgm:t>
        <a:bodyPr/>
        <a:lstStyle/>
        <a:p>
          <a:endParaRPr lang="en-US"/>
        </a:p>
      </dgm:t>
    </dgm:pt>
    <dgm:pt modelId="{F1CE5C70-7112-47E2-9F1A-D05772D4430A}" type="sibTrans" cxnId="{211FECFB-3795-4268-9331-DE3BAC23FD9A}">
      <dgm:prSet/>
      <dgm:spPr/>
      <dgm:t>
        <a:bodyPr/>
        <a:lstStyle/>
        <a:p>
          <a:endParaRPr lang="en-US"/>
        </a:p>
      </dgm:t>
    </dgm:pt>
    <dgm:pt modelId="{448AF2E5-BEB5-4571-B17D-8EAFF1E6B4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Consente di creare applicazioni client desktop per Windows capaci di offrire all'utente un'esperienza visiva sorprendente.</a:t>
          </a:r>
          <a:endParaRPr lang="en-US" dirty="0"/>
        </a:p>
      </dgm:t>
    </dgm:pt>
    <dgm:pt modelId="{428388EF-25F3-4980-B9E9-F8FFD4546F2C}" type="parTrans" cxnId="{2ED933CB-35DC-4141-BD7B-2C3D390C5049}">
      <dgm:prSet/>
      <dgm:spPr/>
      <dgm:t>
        <a:bodyPr/>
        <a:lstStyle/>
        <a:p>
          <a:endParaRPr lang="en-US"/>
        </a:p>
      </dgm:t>
    </dgm:pt>
    <dgm:pt modelId="{B7B1E605-AB1C-4DBD-9F79-88160E65B9ED}" type="sibTrans" cxnId="{2ED933CB-35DC-4141-BD7B-2C3D390C5049}">
      <dgm:prSet/>
      <dgm:spPr/>
      <dgm:t>
        <a:bodyPr/>
        <a:lstStyle/>
        <a:p>
          <a:endParaRPr lang="en-US"/>
        </a:p>
      </dgm:t>
    </dgm:pt>
    <dgm:pt modelId="{09D6DBB6-B6CD-4484-94A0-B8C92C19B854}" type="pres">
      <dgm:prSet presAssocID="{B8E1437D-B3DF-4346-B784-A0CC4CACC437}" presName="root" presStyleCnt="0">
        <dgm:presLayoutVars>
          <dgm:dir/>
          <dgm:resizeHandles val="exact"/>
        </dgm:presLayoutVars>
      </dgm:prSet>
      <dgm:spPr/>
    </dgm:pt>
    <dgm:pt modelId="{BBFB99E5-27FB-4D88-A76E-6756E889AC29}" type="pres">
      <dgm:prSet presAssocID="{E05D906D-1BA4-46D8-A32E-B27761DFBCF1}" presName="compNode" presStyleCnt="0"/>
      <dgm:spPr/>
    </dgm:pt>
    <dgm:pt modelId="{BA9164B8-DF6D-446E-AD6A-19F5B4CD6754}" type="pres">
      <dgm:prSet presAssocID="{E05D906D-1BA4-46D8-A32E-B27761DFBCF1}" presName="bgRect" presStyleLbl="bgShp" presStyleIdx="0" presStyleCnt="3"/>
      <dgm:spPr/>
    </dgm:pt>
    <dgm:pt modelId="{6F5F8D7E-3075-4F73-868D-0C3690E43FB1}" type="pres">
      <dgm:prSet presAssocID="{E05D906D-1BA4-46D8-A32E-B27761DF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7E566-E688-49C5-B638-1D3C781616AB}" type="pres">
      <dgm:prSet presAssocID="{E05D906D-1BA4-46D8-A32E-B27761DFBCF1}" presName="spaceRect" presStyleCnt="0"/>
      <dgm:spPr/>
    </dgm:pt>
    <dgm:pt modelId="{75740340-08C5-452E-A643-3A95029FA858}" type="pres">
      <dgm:prSet presAssocID="{E05D906D-1BA4-46D8-A32E-B27761DFBCF1}" presName="parTx" presStyleLbl="revTx" presStyleIdx="0" presStyleCnt="3">
        <dgm:presLayoutVars>
          <dgm:chMax val="0"/>
          <dgm:chPref val="0"/>
        </dgm:presLayoutVars>
      </dgm:prSet>
      <dgm:spPr/>
    </dgm:pt>
    <dgm:pt modelId="{8F913BA8-C724-4168-8B7A-CDCD3DD490D6}" type="pres">
      <dgm:prSet presAssocID="{0D76E949-9234-4112-B593-25C04251B883}" presName="sibTrans" presStyleCnt="0"/>
      <dgm:spPr/>
    </dgm:pt>
    <dgm:pt modelId="{55158975-FFCB-46C2-BF56-9912180F9FD6}" type="pres">
      <dgm:prSet presAssocID="{88ADA4CC-8E06-4E37-BC61-39D33263FFD3}" presName="compNode" presStyleCnt="0"/>
      <dgm:spPr/>
    </dgm:pt>
    <dgm:pt modelId="{4D7A5D7F-ED41-4380-BC03-4D61443B550A}" type="pres">
      <dgm:prSet presAssocID="{88ADA4CC-8E06-4E37-BC61-39D33263FFD3}" presName="bgRect" presStyleLbl="bgShp" presStyleIdx="1" presStyleCnt="3"/>
      <dgm:spPr/>
    </dgm:pt>
    <dgm:pt modelId="{03ED2D10-EEB2-4741-A193-94F62A33CF7E}" type="pres">
      <dgm:prSet presAssocID="{88ADA4CC-8E06-4E37-BC61-39D33263F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castello"/>
        </a:ext>
      </dgm:extLst>
    </dgm:pt>
    <dgm:pt modelId="{235AE9C3-4EBE-44C1-A030-ADDADA1C68D8}" type="pres">
      <dgm:prSet presAssocID="{88ADA4CC-8E06-4E37-BC61-39D33263FFD3}" presName="spaceRect" presStyleCnt="0"/>
      <dgm:spPr/>
    </dgm:pt>
    <dgm:pt modelId="{AC6AB720-1820-48D8-BC5D-EEBEBA57643C}" type="pres">
      <dgm:prSet presAssocID="{88ADA4CC-8E06-4E37-BC61-39D33263FFD3}" presName="parTx" presStyleLbl="revTx" presStyleIdx="1" presStyleCnt="3">
        <dgm:presLayoutVars>
          <dgm:chMax val="0"/>
          <dgm:chPref val="0"/>
        </dgm:presLayoutVars>
      </dgm:prSet>
      <dgm:spPr/>
    </dgm:pt>
    <dgm:pt modelId="{EE36C549-F48B-434E-B040-A5E2E0446105}" type="pres">
      <dgm:prSet presAssocID="{F1CE5C70-7112-47E2-9F1A-D05772D4430A}" presName="sibTrans" presStyleCnt="0"/>
      <dgm:spPr/>
    </dgm:pt>
    <dgm:pt modelId="{1576F151-F218-419F-A2CA-3B088FDBE60D}" type="pres">
      <dgm:prSet presAssocID="{448AF2E5-BEB5-4571-B17D-8EAFF1E6B470}" presName="compNode" presStyleCnt="0"/>
      <dgm:spPr/>
    </dgm:pt>
    <dgm:pt modelId="{F3D4489C-384C-4B72-918E-6C5C06744086}" type="pres">
      <dgm:prSet presAssocID="{448AF2E5-BEB5-4571-B17D-8EAFF1E6B470}" presName="bgRect" presStyleLbl="bgShp" presStyleIdx="2" presStyleCnt="3"/>
      <dgm:spPr/>
    </dgm:pt>
    <dgm:pt modelId="{ACB7E113-5112-490A-8643-2C80533EB9E3}" type="pres">
      <dgm:prSet presAssocID="{448AF2E5-BEB5-4571-B17D-8EAFF1E6B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azione Web"/>
        </a:ext>
      </dgm:extLst>
    </dgm:pt>
    <dgm:pt modelId="{8CA2701E-CDF1-455C-94E2-06CD5E677943}" type="pres">
      <dgm:prSet presAssocID="{448AF2E5-BEB5-4571-B17D-8EAFF1E6B470}" presName="spaceRect" presStyleCnt="0"/>
      <dgm:spPr/>
    </dgm:pt>
    <dgm:pt modelId="{7BF91456-87A8-4486-921B-72A2E3ACF479}" type="pres">
      <dgm:prSet presAssocID="{448AF2E5-BEB5-4571-B17D-8EAFF1E6B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E39259-2A8D-408B-9AA6-EECB00066DF8}" type="presOf" srcId="{88ADA4CC-8E06-4E37-BC61-39D33263FFD3}" destId="{AC6AB720-1820-48D8-BC5D-EEBEBA57643C}" srcOrd="0" destOrd="0" presId="urn:microsoft.com/office/officeart/2018/2/layout/IconVerticalSolidList"/>
    <dgm:cxn modelId="{2236668D-887B-485B-A21F-D675D0129405}" type="presOf" srcId="{B8E1437D-B3DF-4346-B784-A0CC4CACC437}" destId="{09D6DBB6-B6CD-4484-94A0-B8C92C19B854}" srcOrd="0" destOrd="0" presId="urn:microsoft.com/office/officeart/2018/2/layout/IconVerticalSolidList"/>
    <dgm:cxn modelId="{3ED268AC-464E-47A4-A1BF-EC7455247348}" type="presOf" srcId="{E05D906D-1BA4-46D8-A32E-B27761DFBCF1}" destId="{75740340-08C5-452E-A643-3A95029FA858}" srcOrd="0" destOrd="0" presId="urn:microsoft.com/office/officeart/2018/2/layout/IconVerticalSolidList"/>
    <dgm:cxn modelId="{F34662BE-BE45-47A2-94A9-AB58D4D90820}" type="presOf" srcId="{448AF2E5-BEB5-4571-B17D-8EAFF1E6B470}" destId="{7BF91456-87A8-4486-921B-72A2E3ACF479}" srcOrd="0" destOrd="0" presId="urn:microsoft.com/office/officeart/2018/2/layout/IconVerticalSolidList"/>
    <dgm:cxn modelId="{2ED933CB-35DC-4141-BD7B-2C3D390C5049}" srcId="{B8E1437D-B3DF-4346-B784-A0CC4CACC437}" destId="{448AF2E5-BEB5-4571-B17D-8EAFF1E6B470}" srcOrd="2" destOrd="0" parTransId="{428388EF-25F3-4980-B9E9-F8FFD4546F2C}" sibTransId="{B7B1E605-AB1C-4DBD-9F79-88160E65B9ED}"/>
    <dgm:cxn modelId="{207AECCD-4B8E-4785-A855-2965D050BD47}" srcId="{B8E1437D-B3DF-4346-B784-A0CC4CACC437}" destId="{E05D906D-1BA4-46D8-A32E-B27761DFBCF1}" srcOrd="0" destOrd="0" parTransId="{EDEBFDD0-BE53-4DA4-B5DF-8DFFE461DB4E}" sibTransId="{0D76E949-9234-4112-B593-25C04251B883}"/>
    <dgm:cxn modelId="{211FECFB-3795-4268-9331-DE3BAC23FD9A}" srcId="{B8E1437D-B3DF-4346-B784-A0CC4CACC437}" destId="{88ADA4CC-8E06-4E37-BC61-39D33263FFD3}" srcOrd="1" destOrd="0" parTransId="{2692BBD0-EB4E-4443-ADB1-E94DFEE77202}" sibTransId="{F1CE5C70-7112-47E2-9F1A-D05772D4430A}"/>
    <dgm:cxn modelId="{0C014553-C98A-4DCA-8AF3-19A996E637D3}" type="presParOf" srcId="{09D6DBB6-B6CD-4484-94A0-B8C92C19B854}" destId="{BBFB99E5-27FB-4D88-A76E-6756E889AC29}" srcOrd="0" destOrd="0" presId="urn:microsoft.com/office/officeart/2018/2/layout/IconVerticalSolidList"/>
    <dgm:cxn modelId="{2B6EA574-176C-4BF4-8A5F-DC8E6C7714D7}" type="presParOf" srcId="{BBFB99E5-27FB-4D88-A76E-6756E889AC29}" destId="{BA9164B8-DF6D-446E-AD6A-19F5B4CD6754}" srcOrd="0" destOrd="0" presId="urn:microsoft.com/office/officeart/2018/2/layout/IconVerticalSolidList"/>
    <dgm:cxn modelId="{6F006E94-1C44-40D5-BF53-E58D7CC6F73C}" type="presParOf" srcId="{BBFB99E5-27FB-4D88-A76E-6756E889AC29}" destId="{6F5F8D7E-3075-4F73-868D-0C3690E43FB1}" srcOrd="1" destOrd="0" presId="urn:microsoft.com/office/officeart/2018/2/layout/IconVerticalSolidList"/>
    <dgm:cxn modelId="{92EC9C39-0C40-42F5-AE91-A2757F567E0E}" type="presParOf" srcId="{BBFB99E5-27FB-4D88-A76E-6756E889AC29}" destId="{6477E566-E688-49C5-B638-1D3C781616AB}" srcOrd="2" destOrd="0" presId="urn:microsoft.com/office/officeart/2018/2/layout/IconVerticalSolidList"/>
    <dgm:cxn modelId="{69B9DF6E-8E87-4E03-A903-3764E37117C3}" type="presParOf" srcId="{BBFB99E5-27FB-4D88-A76E-6756E889AC29}" destId="{75740340-08C5-452E-A643-3A95029FA858}" srcOrd="3" destOrd="0" presId="urn:microsoft.com/office/officeart/2018/2/layout/IconVerticalSolidList"/>
    <dgm:cxn modelId="{09C0E496-20DE-42EF-88E2-8320283104D8}" type="presParOf" srcId="{09D6DBB6-B6CD-4484-94A0-B8C92C19B854}" destId="{8F913BA8-C724-4168-8B7A-CDCD3DD490D6}" srcOrd="1" destOrd="0" presId="urn:microsoft.com/office/officeart/2018/2/layout/IconVerticalSolidList"/>
    <dgm:cxn modelId="{1A3C22FA-922A-4171-A3B0-EAB5C90C7525}" type="presParOf" srcId="{09D6DBB6-B6CD-4484-94A0-B8C92C19B854}" destId="{55158975-FFCB-46C2-BF56-9912180F9FD6}" srcOrd="2" destOrd="0" presId="urn:microsoft.com/office/officeart/2018/2/layout/IconVerticalSolidList"/>
    <dgm:cxn modelId="{7AEB9412-233C-4ACB-A495-77EF8A5D264E}" type="presParOf" srcId="{55158975-FFCB-46C2-BF56-9912180F9FD6}" destId="{4D7A5D7F-ED41-4380-BC03-4D61443B550A}" srcOrd="0" destOrd="0" presId="urn:microsoft.com/office/officeart/2018/2/layout/IconVerticalSolidList"/>
    <dgm:cxn modelId="{B92FA6C6-F65C-4CD0-B0F6-BFAD2106F3E5}" type="presParOf" srcId="{55158975-FFCB-46C2-BF56-9912180F9FD6}" destId="{03ED2D10-EEB2-4741-A193-94F62A33CF7E}" srcOrd="1" destOrd="0" presId="urn:microsoft.com/office/officeart/2018/2/layout/IconVerticalSolidList"/>
    <dgm:cxn modelId="{211CDBC9-318D-41E2-AB24-CB0F7AEA5056}" type="presParOf" srcId="{55158975-FFCB-46C2-BF56-9912180F9FD6}" destId="{235AE9C3-4EBE-44C1-A030-ADDADA1C68D8}" srcOrd="2" destOrd="0" presId="urn:microsoft.com/office/officeart/2018/2/layout/IconVerticalSolidList"/>
    <dgm:cxn modelId="{FD287F07-AF14-478B-B81C-C14923C53998}" type="presParOf" srcId="{55158975-FFCB-46C2-BF56-9912180F9FD6}" destId="{AC6AB720-1820-48D8-BC5D-EEBEBA57643C}" srcOrd="3" destOrd="0" presId="urn:microsoft.com/office/officeart/2018/2/layout/IconVerticalSolidList"/>
    <dgm:cxn modelId="{6987FC7B-A7CC-49FC-9715-4DE8674DED48}" type="presParOf" srcId="{09D6DBB6-B6CD-4484-94A0-B8C92C19B854}" destId="{EE36C549-F48B-434E-B040-A5E2E0446105}" srcOrd="3" destOrd="0" presId="urn:microsoft.com/office/officeart/2018/2/layout/IconVerticalSolidList"/>
    <dgm:cxn modelId="{FCA283C6-BC3C-4526-9A98-DE3EE7E40006}" type="presParOf" srcId="{09D6DBB6-B6CD-4484-94A0-B8C92C19B854}" destId="{1576F151-F218-419F-A2CA-3B088FDBE60D}" srcOrd="4" destOrd="0" presId="urn:microsoft.com/office/officeart/2018/2/layout/IconVerticalSolidList"/>
    <dgm:cxn modelId="{FEFACD31-8E29-4CDF-B9D7-50CC88845464}" type="presParOf" srcId="{1576F151-F218-419F-A2CA-3B088FDBE60D}" destId="{F3D4489C-384C-4B72-918E-6C5C06744086}" srcOrd="0" destOrd="0" presId="urn:microsoft.com/office/officeart/2018/2/layout/IconVerticalSolidList"/>
    <dgm:cxn modelId="{256F2DE3-55FB-45C0-98A7-346646CD2A8E}" type="presParOf" srcId="{1576F151-F218-419F-A2CA-3B088FDBE60D}" destId="{ACB7E113-5112-490A-8643-2C80533EB9E3}" srcOrd="1" destOrd="0" presId="urn:microsoft.com/office/officeart/2018/2/layout/IconVerticalSolidList"/>
    <dgm:cxn modelId="{CAD75E0A-96E2-43B4-8763-609F1FCD49F2}" type="presParOf" srcId="{1576F151-F218-419F-A2CA-3B088FDBE60D}" destId="{8CA2701E-CDF1-455C-94E2-06CD5E677943}" srcOrd="2" destOrd="0" presId="urn:microsoft.com/office/officeart/2018/2/layout/IconVerticalSolidList"/>
    <dgm:cxn modelId="{5AB103E1-45CF-4F3F-8546-92F5775B50D4}" type="presParOf" srcId="{1576F151-F218-419F-A2CA-3B088FDBE60D}" destId="{7BF91456-87A8-4486-921B-72A2E3ACF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stato costruito da zero!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tutti i controlli sono stati riscritti e quasi sempre non si affida ai controlli standard Windows. </a:t>
          </a:r>
          <a:endParaRPr lang="en-US" dirty="0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basato su un sistema di grafica vettoriale che si appoggia alle DirectX per sfruttare l'accelerazione hardware delle moderne schede grafiche</a:t>
          </a:r>
          <a:endParaRPr lang="en-US" dirty="0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D8142036-EDD3-4A02-A0D2-9E9796D51C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opensource </a:t>
          </a:r>
          <a:r>
            <a:rPr lang="it-IT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b="1" dirty="0">
            <a:solidFill>
              <a:schemeClr val="bg1"/>
            </a:solidFill>
          </a:endParaRPr>
        </a:p>
      </dgm:t>
    </dgm:pt>
    <dgm:pt modelId="{5343CAC0-E688-4E57-B866-97DA5C99AC83}" type="parTrans" cxnId="{2290117F-7CF9-4C1D-AAC5-BA8A920AB5F6}">
      <dgm:prSet/>
      <dgm:spPr/>
      <dgm:t>
        <a:bodyPr/>
        <a:lstStyle/>
        <a:p>
          <a:endParaRPr lang="en-US"/>
        </a:p>
      </dgm:t>
    </dgm:pt>
    <dgm:pt modelId="{C0698149-B9F2-44F9-9217-EBD8FFFF78D2}" type="sibTrans" cxnId="{2290117F-7CF9-4C1D-AAC5-BA8A920AB5F6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4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mma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4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4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4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4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4">
        <dgm:presLayoutVars>
          <dgm:chMax val="0"/>
          <dgm:chPref val="0"/>
        </dgm:presLayoutVars>
      </dgm:prSet>
      <dgm:spPr/>
    </dgm:pt>
    <dgm:pt modelId="{BB7E1548-D8E0-4C51-82BC-FF773EF252DE}" type="pres">
      <dgm:prSet presAssocID="{FFFF73BE-67E4-4976-A10B-EAAFEAF00D66}" presName="sibTrans" presStyleCnt="0"/>
      <dgm:spPr/>
    </dgm:pt>
    <dgm:pt modelId="{A4F3B0E6-E679-4049-96C0-53A7652482D9}" type="pres">
      <dgm:prSet presAssocID="{D8142036-EDD3-4A02-A0D2-9E9796D51CE3}" presName="compNode" presStyleCnt="0"/>
      <dgm:spPr/>
    </dgm:pt>
    <dgm:pt modelId="{B88386B7-8728-43B4-8940-8BD41BBAD7F4}" type="pres">
      <dgm:prSet presAssocID="{D8142036-EDD3-4A02-A0D2-9E9796D51CE3}" presName="bgRect" presStyleLbl="bgShp" presStyleIdx="3" presStyleCnt="4"/>
      <dgm:spPr>
        <a:solidFill>
          <a:schemeClr val="tx2"/>
        </a:solidFill>
      </dgm:spPr>
    </dgm:pt>
    <dgm:pt modelId="{2671FE6C-40CE-47B1-8281-627CD0D97B13}" type="pres">
      <dgm:prSet presAssocID="{D8142036-EDD3-4A02-A0D2-9E9796D51CE3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F0FACD8-84E6-4DB7-9C1A-059CA21F92CD}" type="pres">
      <dgm:prSet presAssocID="{D8142036-EDD3-4A02-A0D2-9E9796D51CE3}" presName="spaceRect" presStyleCnt="0"/>
      <dgm:spPr/>
    </dgm:pt>
    <dgm:pt modelId="{18E6E37A-DDA2-4972-AE34-F7AD86B5F027}" type="pres">
      <dgm:prSet presAssocID="{D8142036-EDD3-4A02-A0D2-9E9796D51C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2290117F-7CF9-4C1D-AAC5-BA8A920AB5F6}" srcId="{04C26B78-8D9C-4502-8BEF-77E94F7F39A9}" destId="{D8142036-EDD3-4A02-A0D2-9E9796D51CE3}" srcOrd="3" destOrd="0" parTransId="{5343CAC0-E688-4E57-B866-97DA5C99AC83}" sibTransId="{C0698149-B9F2-44F9-9217-EBD8FFFF78D2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841579B7-29F0-4901-ADD5-00E4C6F96DA0}" type="presOf" srcId="{D8142036-EDD3-4A02-A0D2-9E9796D51CE3}" destId="{18E6E37A-DDA2-4972-AE34-F7AD86B5F027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  <dgm:cxn modelId="{13CD0EED-3433-42A1-8ABB-EEFAA73BDD0C}" type="presParOf" srcId="{8549F61A-EE4F-4425-841B-EA15A3CCD80C}" destId="{BB7E1548-D8E0-4C51-82BC-FF773EF252DE}" srcOrd="5" destOrd="0" presId="urn:microsoft.com/office/officeart/2018/2/layout/IconVerticalSolidList"/>
    <dgm:cxn modelId="{2F402725-9B07-4938-B547-1FDF02F5B1E8}" type="presParOf" srcId="{8549F61A-EE4F-4425-841B-EA15A3CCD80C}" destId="{A4F3B0E6-E679-4049-96C0-53A7652482D9}" srcOrd="6" destOrd="0" presId="urn:microsoft.com/office/officeart/2018/2/layout/IconVerticalSolidList"/>
    <dgm:cxn modelId="{B57446AE-F230-4E20-8229-CA7FCC410361}" type="presParOf" srcId="{A4F3B0E6-E679-4049-96C0-53A7652482D9}" destId="{B88386B7-8728-43B4-8940-8BD41BBAD7F4}" srcOrd="0" destOrd="0" presId="urn:microsoft.com/office/officeart/2018/2/layout/IconVerticalSolidList"/>
    <dgm:cxn modelId="{8BA0A445-AB6A-4CFA-BA31-D76EA8B460D6}" type="presParOf" srcId="{A4F3B0E6-E679-4049-96C0-53A7652482D9}" destId="{2671FE6C-40CE-47B1-8281-627CD0D97B13}" srcOrd="1" destOrd="0" presId="urn:microsoft.com/office/officeart/2018/2/layout/IconVerticalSolidList"/>
    <dgm:cxn modelId="{227BE6F5-3E99-42B3-B499-7BF0C5C2A90C}" type="presParOf" srcId="{A4F3B0E6-E679-4049-96C0-53A7652482D9}" destId="{8F0FACD8-84E6-4DB7-9C1A-059CA21F92CD}" srcOrd="2" destOrd="0" presId="urn:microsoft.com/office/officeart/2018/2/layout/IconVerticalSolidList"/>
    <dgm:cxn modelId="{C0D5F750-0B90-49FA-90A9-9AA7B7B0DA0D}" type="presParOf" srcId="{A4F3B0E6-E679-4049-96C0-53A7652482D9}" destId="{18E6E37A-DDA2-4972-AE34-F7AD86B5F0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718C7D-F9BC-480F-B497-ABC8E18DCCA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è semplicemente uno strato software sovrastante ai controlli Windows (incapsulano Win32 API)</a:t>
          </a:r>
        </a:p>
      </dgm:t>
    </dgm:pt>
    <dgm:pt modelId="{94DCE2C2-EB5A-4AB4-A8DE-4B2D86BEE2D7}" type="parTrans" cxnId="{3F0D6714-915F-4055-AAAB-AE0CC06A9283}">
      <dgm:prSet/>
      <dgm:spPr/>
      <dgm:t>
        <a:bodyPr/>
        <a:lstStyle/>
        <a:p>
          <a:endParaRPr lang="en-US"/>
        </a:p>
      </dgm:t>
    </dgm:pt>
    <dgm:pt modelId="{36175ADD-56EB-4667-A6FF-AB558816E141}" type="sibTrans" cxnId="{3F0D6714-915F-4055-AAAB-AE0CC06A9283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AD67A24C-0CA1-428E-A610-AA80FDB179E2}" type="pres">
      <dgm:prSet presAssocID="{58718C7D-F9BC-480F-B497-ABC8E18DCCA0}" presName="compNode" presStyleCnt="0"/>
      <dgm:spPr/>
    </dgm:pt>
    <dgm:pt modelId="{77D1EEEE-DD7E-491B-91A6-99E47F22C779}" type="pres">
      <dgm:prSet presAssocID="{58718C7D-F9BC-480F-B497-ABC8E18DCCA0}" presName="bgRect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E878EBE0-3090-4CAB-810B-A561D4FB8782}" type="pres">
      <dgm:prSet presAssocID="{58718C7D-F9BC-480F-B497-ABC8E18DCCA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zino"/>
        </a:ext>
      </dgm:extLst>
    </dgm:pt>
    <dgm:pt modelId="{607FFF2F-B94C-452A-ABF2-61D16641B2B1}" type="pres">
      <dgm:prSet presAssocID="{58718C7D-F9BC-480F-B497-ABC8E18DCCA0}" presName="spaceRect" presStyleCnt="0"/>
      <dgm:spPr/>
    </dgm:pt>
    <dgm:pt modelId="{DD61E7B1-C725-499B-A6E9-B45C87AC809D}" type="pres">
      <dgm:prSet presAssocID="{58718C7D-F9BC-480F-B497-ABC8E18DCCA0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1F752801-4E35-43A6-ABAC-26F91A052258}" type="presOf" srcId="{58718C7D-F9BC-480F-B497-ABC8E18DCCA0}" destId="{DD61E7B1-C725-499B-A6E9-B45C87AC809D}" srcOrd="0" destOrd="0" presId="urn:microsoft.com/office/officeart/2018/2/layout/IconVerticalSolidList"/>
    <dgm:cxn modelId="{3F0D6714-915F-4055-AAAB-AE0CC06A9283}" srcId="{04C26B78-8D9C-4502-8BEF-77E94F7F39A9}" destId="{58718C7D-F9BC-480F-B497-ABC8E18DCCA0}" srcOrd="0" destOrd="0" parTransId="{94DCE2C2-EB5A-4AB4-A8DE-4B2D86BEE2D7}" sibTransId="{36175ADD-56EB-4667-A6FF-AB558816E141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6D443BAA-8E72-4742-9D88-14CB333F71C5}" type="presParOf" srcId="{8549F61A-EE4F-4425-841B-EA15A3CCD80C}" destId="{AD67A24C-0CA1-428E-A610-AA80FDB179E2}" srcOrd="0" destOrd="0" presId="urn:microsoft.com/office/officeart/2018/2/layout/IconVerticalSolidList"/>
    <dgm:cxn modelId="{50A91274-7F83-4EBD-BCCF-484F99778ACF}" type="presParOf" srcId="{AD67A24C-0CA1-428E-A610-AA80FDB179E2}" destId="{77D1EEEE-DD7E-491B-91A6-99E47F22C779}" srcOrd="0" destOrd="0" presId="urn:microsoft.com/office/officeart/2018/2/layout/IconVerticalSolidList"/>
    <dgm:cxn modelId="{C64C9B65-3A0C-4BAA-88E1-CF75D13978D8}" type="presParOf" srcId="{AD67A24C-0CA1-428E-A610-AA80FDB179E2}" destId="{E878EBE0-3090-4CAB-810B-A561D4FB8782}" srcOrd="1" destOrd="0" presId="urn:microsoft.com/office/officeart/2018/2/layout/IconVerticalSolidList"/>
    <dgm:cxn modelId="{908AA82B-9541-45D5-95A9-1052683CA081}" type="presParOf" srcId="{AD67A24C-0CA1-428E-A610-AA80FDB179E2}" destId="{607FFF2F-B94C-452A-ABF2-61D16641B2B1}" srcOrd="2" destOrd="0" presId="urn:microsoft.com/office/officeart/2018/2/layout/IconVerticalSolidList"/>
    <dgm:cxn modelId="{4B41CB12-E0F1-4C7A-AEA4-E0ABEEADFCB6}" type="presParOf" srcId="{AD67A24C-0CA1-428E-A610-AA80FDB179E2}" destId="{DD61E7B1-C725-499B-A6E9-B45C87AC8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ta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9D714-7ABB-48B7-B039-49367EFC67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2FE7A95-ACC0-436B-B6D8-55F9D63417A6}">
      <dgm:prSet/>
      <dgm:spPr/>
      <dgm:t>
        <a:bodyPr/>
        <a:lstStyle/>
        <a:p>
          <a:r>
            <a:rPr lang="it-IT" dirty="0" err="1"/>
            <a:t>Uniform</a:t>
          </a:r>
          <a:r>
            <a:rPr lang="it-IT" dirty="0"/>
            <a:t>: Questa è la modalità predefinita. L'immagine verrà automaticamente scalata in modo tale da riempire lo spazio del controllo Image. Il rapporto di forma </a:t>
          </a:r>
          <a:r>
            <a:rPr lang="it-IT" dirty="0" err="1"/>
            <a:t>Aspect</a:t>
          </a:r>
          <a:r>
            <a:rPr lang="it-IT" dirty="0"/>
            <a:t> ratio dell'immagine verrà mantenuto.</a:t>
          </a:r>
          <a:endParaRPr lang="en-US" dirty="0"/>
        </a:p>
      </dgm:t>
    </dgm:pt>
    <dgm:pt modelId="{039EE78A-F41B-405A-851C-ECAE26B4C8AC}" type="parTrans" cxnId="{69E2C273-54FE-4B15-A96D-FF5A8EA6F024}">
      <dgm:prSet/>
      <dgm:spPr/>
      <dgm:t>
        <a:bodyPr/>
        <a:lstStyle/>
        <a:p>
          <a:endParaRPr lang="en-US"/>
        </a:p>
      </dgm:t>
    </dgm:pt>
    <dgm:pt modelId="{AA602009-41D9-4AC4-A282-E6D9DF6BAA05}" type="sibTrans" cxnId="{69E2C273-54FE-4B15-A96D-FF5A8EA6F024}">
      <dgm:prSet/>
      <dgm:spPr/>
      <dgm:t>
        <a:bodyPr/>
        <a:lstStyle/>
        <a:p>
          <a:endParaRPr lang="en-US"/>
        </a:p>
      </dgm:t>
    </dgm:pt>
    <dgm:pt modelId="{C475E2E7-D9E3-4270-99C3-E80207127138}">
      <dgm:prSet/>
      <dgm:spPr/>
      <dgm:t>
        <a:bodyPr/>
        <a:lstStyle/>
        <a:p>
          <a:r>
            <a:rPr lang="it-IT" dirty="0" err="1"/>
            <a:t>UniformToFill</a:t>
          </a:r>
          <a:r>
            <a:rPr lang="it-IT" dirty="0"/>
            <a:t>: L'immagine verrà scalata in modo tale che essa riempia completamente l'area del controllo Image. Il rapporto di forma non verrà preservato.</a:t>
          </a:r>
          <a:endParaRPr lang="en-US" dirty="0"/>
        </a:p>
      </dgm:t>
    </dgm:pt>
    <dgm:pt modelId="{B6AD4790-837C-4B6E-9ACF-5C2547CAE629}" type="parTrans" cxnId="{5EA32B95-CFC7-44A4-848E-4D0266935D22}">
      <dgm:prSet/>
      <dgm:spPr/>
      <dgm:t>
        <a:bodyPr/>
        <a:lstStyle/>
        <a:p>
          <a:endParaRPr lang="en-US"/>
        </a:p>
      </dgm:t>
    </dgm:pt>
    <dgm:pt modelId="{7774E9C6-0A0E-4B22-BC19-7BC19BD1BBE2}" type="sibTrans" cxnId="{5EA32B95-CFC7-44A4-848E-4D0266935D22}">
      <dgm:prSet/>
      <dgm:spPr/>
      <dgm:t>
        <a:bodyPr/>
        <a:lstStyle/>
        <a:p>
          <a:endParaRPr lang="en-US"/>
        </a:p>
      </dgm:t>
    </dgm:pt>
    <dgm:pt modelId="{44A7D08F-FB7D-4D0A-B95B-9025F06A9A5F}">
      <dgm:prSet/>
      <dgm:spPr/>
      <dgm:t>
        <a:bodyPr/>
        <a:lstStyle/>
        <a:p>
          <a:r>
            <a:rPr lang="it-IT" dirty="0" err="1"/>
            <a:t>Fill</a:t>
          </a:r>
          <a:r>
            <a:rPr lang="it-IT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dirty="0"/>
        </a:p>
      </dgm:t>
    </dgm:pt>
    <dgm:pt modelId="{A2311477-1DBB-4F21-B2F6-6C56A8E2B151}" type="parTrans" cxnId="{6396C2E6-23BE-4E1A-A444-B82D9D1FF6BF}">
      <dgm:prSet/>
      <dgm:spPr/>
      <dgm:t>
        <a:bodyPr/>
        <a:lstStyle/>
        <a:p>
          <a:endParaRPr lang="en-US"/>
        </a:p>
      </dgm:t>
    </dgm:pt>
    <dgm:pt modelId="{693C6327-E848-49AB-B4F0-23A2391106BF}" type="sibTrans" cxnId="{6396C2E6-23BE-4E1A-A444-B82D9D1FF6BF}">
      <dgm:prSet/>
      <dgm:spPr/>
      <dgm:t>
        <a:bodyPr/>
        <a:lstStyle/>
        <a:p>
          <a:endParaRPr lang="en-US"/>
        </a:p>
      </dgm:t>
    </dgm:pt>
    <dgm:pt modelId="{0CB51C1F-E60C-497D-B707-494DF42C8020}">
      <dgm:prSet/>
      <dgm:spPr/>
      <dgm:t>
        <a:bodyPr/>
        <a:lstStyle/>
        <a:p>
          <a:r>
            <a:rPr lang="it-IT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/>
        </a:p>
      </dgm:t>
    </dgm:pt>
    <dgm:pt modelId="{15415ADF-D656-4247-BEBC-06DE1130EC91}" type="parTrans" cxnId="{2D0AD672-B0B6-4B59-B0C4-07ADFCFB1B34}">
      <dgm:prSet/>
      <dgm:spPr/>
      <dgm:t>
        <a:bodyPr/>
        <a:lstStyle/>
        <a:p>
          <a:endParaRPr lang="en-US"/>
        </a:p>
      </dgm:t>
    </dgm:pt>
    <dgm:pt modelId="{5E1D15E9-9D3B-4194-8BD4-EDE2AE8FFE89}" type="sibTrans" cxnId="{2D0AD672-B0B6-4B59-B0C4-07ADFCFB1B34}">
      <dgm:prSet/>
      <dgm:spPr/>
      <dgm:t>
        <a:bodyPr/>
        <a:lstStyle/>
        <a:p>
          <a:endParaRPr lang="en-US"/>
        </a:p>
      </dgm:t>
    </dgm:pt>
    <dgm:pt modelId="{5C44CC15-9429-4B52-9F95-422C9A6D3640}" type="pres">
      <dgm:prSet presAssocID="{66C9D714-7ABB-48B7-B039-49367EFC67DE}" presName="root" presStyleCnt="0">
        <dgm:presLayoutVars>
          <dgm:dir/>
          <dgm:resizeHandles val="exact"/>
        </dgm:presLayoutVars>
      </dgm:prSet>
      <dgm:spPr/>
    </dgm:pt>
    <dgm:pt modelId="{ACEFBEFC-0885-4B1C-BF84-4F766A3EC180}" type="pres">
      <dgm:prSet presAssocID="{02FE7A95-ACC0-436B-B6D8-55F9D63417A6}" presName="compNode" presStyleCnt="0"/>
      <dgm:spPr/>
    </dgm:pt>
    <dgm:pt modelId="{3BBE9A66-F291-41BC-80AE-58CD5B8064BC}" type="pres">
      <dgm:prSet presAssocID="{02FE7A95-ACC0-436B-B6D8-55F9D63417A6}" presName="bgRect" presStyleLbl="bgShp" presStyleIdx="0" presStyleCnt="4"/>
      <dgm:spPr/>
    </dgm:pt>
    <dgm:pt modelId="{4D7598C2-4FE3-4E2E-9A50-6BFDAFC52BA6}" type="pres">
      <dgm:prSet presAssocID="{02FE7A95-ACC0-436B-B6D8-55F9D63417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4BB25C47-AAE5-44C7-97A8-12E8E5B20945}" type="pres">
      <dgm:prSet presAssocID="{02FE7A95-ACC0-436B-B6D8-55F9D63417A6}" presName="spaceRect" presStyleCnt="0"/>
      <dgm:spPr/>
    </dgm:pt>
    <dgm:pt modelId="{596C02C8-FF75-4F8C-AA05-79E5ABC3443D}" type="pres">
      <dgm:prSet presAssocID="{02FE7A95-ACC0-436B-B6D8-55F9D63417A6}" presName="parTx" presStyleLbl="revTx" presStyleIdx="0" presStyleCnt="4">
        <dgm:presLayoutVars>
          <dgm:chMax val="0"/>
          <dgm:chPref val="0"/>
        </dgm:presLayoutVars>
      </dgm:prSet>
      <dgm:spPr/>
    </dgm:pt>
    <dgm:pt modelId="{7B40ED88-E430-4417-BBCB-44C3CDFEC817}" type="pres">
      <dgm:prSet presAssocID="{AA602009-41D9-4AC4-A282-E6D9DF6BAA05}" presName="sibTrans" presStyleCnt="0"/>
      <dgm:spPr/>
    </dgm:pt>
    <dgm:pt modelId="{CEDC234C-ADE2-4651-BEFE-B70DAF1B3610}" type="pres">
      <dgm:prSet presAssocID="{C475E2E7-D9E3-4270-99C3-E80207127138}" presName="compNode" presStyleCnt="0"/>
      <dgm:spPr/>
    </dgm:pt>
    <dgm:pt modelId="{2DEEEEF8-CC80-4D1D-BDDA-304776CE6150}" type="pres">
      <dgm:prSet presAssocID="{C475E2E7-D9E3-4270-99C3-E80207127138}" presName="bgRect" presStyleLbl="bgShp" presStyleIdx="1" presStyleCnt="4"/>
      <dgm:spPr/>
    </dgm:pt>
    <dgm:pt modelId="{7ABBFDFF-F6BC-422A-9079-BE1D60A75E56}" type="pres">
      <dgm:prSet presAssocID="{C475E2E7-D9E3-4270-99C3-E802071271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CC343FF9-287A-4931-9CAE-AA052AD116EF}" type="pres">
      <dgm:prSet presAssocID="{C475E2E7-D9E3-4270-99C3-E80207127138}" presName="spaceRect" presStyleCnt="0"/>
      <dgm:spPr/>
    </dgm:pt>
    <dgm:pt modelId="{396241F4-F49D-4E4D-9A4B-F168C4019716}" type="pres">
      <dgm:prSet presAssocID="{C475E2E7-D9E3-4270-99C3-E80207127138}" presName="parTx" presStyleLbl="revTx" presStyleIdx="1" presStyleCnt="4">
        <dgm:presLayoutVars>
          <dgm:chMax val="0"/>
          <dgm:chPref val="0"/>
        </dgm:presLayoutVars>
      </dgm:prSet>
      <dgm:spPr/>
    </dgm:pt>
    <dgm:pt modelId="{AA1D67C8-F63D-4A80-A25F-82DA2EFB4FE3}" type="pres">
      <dgm:prSet presAssocID="{7774E9C6-0A0E-4B22-BC19-7BC19BD1BBE2}" presName="sibTrans" presStyleCnt="0"/>
      <dgm:spPr/>
    </dgm:pt>
    <dgm:pt modelId="{AF210C02-12FF-411A-9BDE-DCC38F2F1DD4}" type="pres">
      <dgm:prSet presAssocID="{44A7D08F-FB7D-4D0A-B95B-9025F06A9A5F}" presName="compNode" presStyleCnt="0"/>
      <dgm:spPr/>
    </dgm:pt>
    <dgm:pt modelId="{C98C0FCD-1CFB-4EBC-9E01-A9B9F9423B68}" type="pres">
      <dgm:prSet presAssocID="{44A7D08F-FB7D-4D0A-B95B-9025F06A9A5F}" presName="bgRect" presStyleLbl="bgShp" presStyleIdx="2" presStyleCnt="4"/>
      <dgm:spPr/>
    </dgm:pt>
    <dgm:pt modelId="{9A0CAA8D-5EC4-45CE-91EE-43D9760376ED}" type="pres">
      <dgm:prSet presAssocID="{44A7D08F-FB7D-4D0A-B95B-9025F06A9A5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EB27BA44-B33A-4AA8-BDA4-AC1F0A2BCB63}" type="pres">
      <dgm:prSet presAssocID="{44A7D08F-FB7D-4D0A-B95B-9025F06A9A5F}" presName="spaceRect" presStyleCnt="0"/>
      <dgm:spPr/>
    </dgm:pt>
    <dgm:pt modelId="{F8F88C5C-4E2B-4974-8C56-83256D3FE27B}" type="pres">
      <dgm:prSet presAssocID="{44A7D08F-FB7D-4D0A-B95B-9025F06A9A5F}" presName="parTx" presStyleLbl="revTx" presStyleIdx="2" presStyleCnt="4">
        <dgm:presLayoutVars>
          <dgm:chMax val="0"/>
          <dgm:chPref val="0"/>
        </dgm:presLayoutVars>
      </dgm:prSet>
      <dgm:spPr/>
    </dgm:pt>
    <dgm:pt modelId="{4A2B330D-C16B-4745-B65B-0F0BB2706E76}" type="pres">
      <dgm:prSet presAssocID="{693C6327-E848-49AB-B4F0-23A2391106BF}" presName="sibTrans" presStyleCnt="0"/>
      <dgm:spPr/>
    </dgm:pt>
    <dgm:pt modelId="{B2D513C4-A9E7-4C6D-9674-9E2C50E1BBE1}" type="pres">
      <dgm:prSet presAssocID="{0CB51C1F-E60C-497D-B707-494DF42C8020}" presName="compNode" presStyleCnt="0"/>
      <dgm:spPr/>
    </dgm:pt>
    <dgm:pt modelId="{7991FF59-0CA9-46E2-A893-048F14D74258}" type="pres">
      <dgm:prSet presAssocID="{0CB51C1F-E60C-497D-B707-494DF42C8020}" presName="bgRect" presStyleLbl="bgShp" presStyleIdx="3" presStyleCnt="4"/>
      <dgm:spPr/>
    </dgm:pt>
    <dgm:pt modelId="{081F5DC9-612C-41D5-90FD-8EA851EE9DAE}" type="pres">
      <dgm:prSet presAssocID="{0CB51C1F-E60C-497D-B707-494DF42C802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e"/>
        </a:ext>
      </dgm:extLst>
    </dgm:pt>
    <dgm:pt modelId="{36AE009F-FA2F-4B2F-A6A0-D50CF9C18830}" type="pres">
      <dgm:prSet presAssocID="{0CB51C1F-E60C-497D-B707-494DF42C8020}" presName="spaceRect" presStyleCnt="0"/>
      <dgm:spPr/>
    </dgm:pt>
    <dgm:pt modelId="{084BC113-0BFD-497A-AAF9-28CB2247F86A}" type="pres">
      <dgm:prSet presAssocID="{0CB51C1F-E60C-497D-B707-494DF42C80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B3243E-B8F1-4F41-A727-1D5A3B94F86C}" type="presOf" srcId="{C475E2E7-D9E3-4270-99C3-E80207127138}" destId="{396241F4-F49D-4E4D-9A4B-F168C4019716}" srcOrd="0" destOrd="0" presId="urn:microsoft.com/office/officeart/2018/2/layout/IconVerticalSolidList"/>
    <dgm:cxn modelId="{2D0AD672-B0B6-4B59-B0C4-07ADFCFB1B34}" srcId="{66C9D714-7ABB-48B7-B039-49367EFC67DE}" destId="{0CB51C1F-E60C-497D-B707-494DF42C8020}" srcOrd="3" destOrd="0" parTransId="{15415ADF-D656-4247-BEBC-06DE1130EC91}" sibTransId="{5E1D15E9-9D3B-4194-8BD4-EDE2AE8FFE89}"/>
    <dgm:cxn modelId="{69E2C273-54FE-4B15-A96D-FF5A8EA6F024}" srcId="{66C9D714-7ABB-48B7-B039-49367EFC67DE}" destId="{02FE7A95-ACC0-436B-B6D8-55F9D63417A6}" srcOrd="0" destOrd="0" parTransId="{039EE78A-F41B-405A-851C-ECAE26B4C8AC}" sibTransId="{AA602009-41D9-4AC4-A282-E6D9DF6BAA05}"/>
    <dgm:cxn modelId="{1FD4DB8B-F5E7-4B57-9846-F99AF0C3530B}" type="presOf" srcId="{02FE7A95-ACC0-436B-B6D8-55F9D63417A6}" destId="{596C02C8-FF75-4F8C-AA05-79E5ABC3443D}" srcOrd="0" destOrd="0" presId="urn:microsoft.com/office/officeart/2018/2/layout/IconVerticalSolidList"/>
    <dgm:cxn modelId="{5EA32B95-CFC7-44A4-848E-4D0266935D22}" srcId="{66C9D714-7ABB-48B7-B039-49367EFC67DE}" destId="{C475E2E7-D9E3-4270-99C3-E80207127138}" srcOrd="1" destOrd="0" parTransId="{B6AD4790-837C-4B6E-9ACF-5C2547CAE629}" sibTransId="{7774E9C6-0A0E-4B22-BC19-7BC19BD1BBE2}"/>
    <dgm:cxn modelId="{376838D4-B48E-4374-94AB-21E2A3273790}" type="presOf" srcId="{44A7D08F-FB7D-4D0A-B95B-9025F06A9A5F}" destId="{F8F88C5C-4E2B-4974-8C56-83256D3FE27B}" srcOrd="0" destOrd="0" presId="urn:microsoft.com/office/officeart/2018/2/layout/IconVerticalSolidList"/>
    <dgm:cxn modelId="{7CB43EDC-5BD2-4D01-AF11-2BFCA0C228FF}" type="presOf" srcId="{66C9D714-7ABB-48B7-B039-49367EFC67DE}" destId="{5C44CC15-9429-4B52-9F95-422C9A6D3640}" srcOrd="0" destOrd="0" presId="urn:microsoft.com/office/officeart/2018/2/layout/IconVerticalSolidList"/>
    <dgm:cxn modelId="{6396C2E6-23BE-4E1A-A444-B82D9D1FF6BF}" srcId="{66C9D714-7ABB-48B7-B039-49367EFC67DE}" destId="{44A7D08F-FB7D-4D0A-B95B-9025F06A9A5F}" srcOrd="2" destOrd="0" parTransId="{A2311477-1DBB-4F21-B2F6-6C56A8E2B151}" sibTransId="{693C6327-E848-49AB-B4F0-23A2391106BF}"/>
    <dgm:cxn modelId="{B32314F1-6333-47DA-AACF-1297574EB6C9}" type="presOf" srcId="{0CB51C1F-E60C-497D-B707-494DF42C8020}" destId="{084BC113-0BFD-497A-AAF9-28CB2247F86A}" srcOrd="0" destOrd="0" presId="urn:microsoft.com/office/officeart/2018/2/layout/IconVerticalSolidList"/>
    <dgm:cxn modelId="{1AA49E27-27C7-4A98-B6B6-E54A67349653}" type="presParOf" srcId="{5C44CC15-9429-4B52-9F95-422C9A6D3640}" destId="{ACEFBEFC-0885-4B1C-BF84-4F766A3EC180}" srcOrd="0" destOrd="0" presId="urn:microsoft.com/office/officeart/2018/2/layout/IconVerticalSolidList"/>
    <dgm:cxn modelId="{2FC55A4E-C51F-4E65-9101-899C1DB72F4C}" type="presParOf" srcId="{ACEFBEFC-0885-4B1C-BF84-4F766A3EC180}" destId="{3BBE9A66-F291-41BC-80AE-58CD5B8064BC}" srcOrd="0" destOrd="0" presId="urn:microsoft.com/office/officeart/2018/2/layout/IconVerticalSolidList"/>
    <dgm:cxn modelId="{FCAE5772-5A3D-4802-8D85-EFF3F7E719B1}" type="presParOf" srcId="{ACEFBEFC-0885-4B1C-BF84-4F766A3EC180}" destId="{4D7598C2-4FE3-4E2E-9A50-6BFDAFC52BA6}" srcOrd="1" destOrd="0" presId="urn:microsoft.com/office/officeart/2018/2/layout/IconVerticalSolidList"/>
    <dgm:cxn modelId="{55408E1F-0669-4483-9AF1-4EFF3F23DFC3}" type="presParOf" srcId="{ACEFBEFC-0885-4B1C-BF84-4F766A3EC180}" destId="{4BB25C47-AAE5-44C7-97A8-12E8E5B20945}" srcOrd="2" destOrd="0" presId="urn:microsoft.com/office/officeart/2018/2/layout/IconVerticalSolidList"/>
    <dgm:cxn modelId="{E36C4A8E-1E84-4960-AB21-54EA43BB987B}" type="presParOf" srcId="{ACEFBEFC-0885-4B1C-BF84-4F766A3EC180}" destId="{596C02C8-FF75-4F8C-AA05-79E5ABC3443D}" srcOrd="3" destOrd="0" presId="urn:microsoft.com/office/officeart/2018/2/layout/IconVerticalSolidList"/>
    <dgm:cxn modelId="{BA3E6140-B960-451C-8B13-EC881DC06606}" type="presParOf" srcId="{5C44CC15-9429-4B52-9F95-422C9A6D3640}" destId="{7B40ED88-E430-4417-BBCB-44C3CDFEC817}" srcOrd="1" destOrd="0" presId="urn:microsoft.com/office/officeart/2018/2/layout/IconVerticalSolidList"/>
    <dgm:cxn modelId="{873E95CB-8E58-429C-97C0-74E291D4960D}" type="presParOf" srcId="{5C44CC15-9429-4B52-9F95-422C9A6D3640}" destId="{CEDC234C-ADE2-4651-BEFE-B70DAF1B3610}" srcOrd="2" destOrd="0" presId="urn:microsoft.com/office/officeart/2018/2/layout/IconVerticalSolidList"/>
    <dgm:cxn modelId="{0901522E-B418-4B38-9876-E2736F0D061F}" type="presParOf" srcId="{CEDC234C-ADE2-4651-BEFE-B70DAF1B3610}" destId="{2DEEEEF8-CC80-4D1D-BDDA-304776CE6150}" srcOrd="0" destOrd="0" presId="urn:microsoft.com/office/officeart/2018/2/layout/IconVerticalSolidList"/>
    <dgm:cxn modelId="{04184991-92A6-44A1-93A0-E4BFCE5EA135}" type="presParOf" srcId="{CEDC234C-ADE2-4651-BEFE-B70DAF1B3610}" destId="{7ABBFDFF-F6BC-422A-9079-BE1D60A75E56}" srcOrd="1" destOrd="0" presId="urn:microsoft.com/office/officeart/2018/2/layout/IconVerticalSolidList"/>
    <dgm:cxn modelId="{9ACC119E-A680-492C-812E-3CA5B58C9AF6}" type="presParOf" srcId="{CEDC234C-ADE2-4651-BEFE-B70DAF1B3610}" destId="{CC343FF9-287A-4931-9CAE-AA052AD116EF}" srcOrd="2" destOrd="0" presId="urn:microsoft.com/office/officeart/2018/2/layout/IconVerticalSolidList"/>
    <dgm:cxn modelId="{AA9F66F9-A907-4A51-913E-CFF9CD63A371}" type="presParOf" srcId="{CEDC234C-ADE2-4651-BEFE-B70DAF1B3610}" destId="{396241F4-F49D-4E4D-9A4B-F168C4019716}" srcOrd="3" destOrd="0" presId="urn:microsoft.com/office/officeart/2018/2/layout/IconVerticalSolidList"/>
    <dgm:cxn modelId="{71DA6276-53F3-4D60-977C-BFC550C3C629}" type="presParOf" srcId="{5C44CC15-9429-4B52-9F95-422C9A6D3640}" destId="{AA1D67C8-F63D-4A80-A25F-82DA2EFB4FE3}" srcOrd="3" destOrd="0" presId="urn:microsoft.com/office/officeart/2018/2/layout/IconVerticalSolidList"/>
    <dgm:cxn modelId="{88070F00-BE8A-4E4F-8BFE-ABB642E552BB}" type="presParOf" srcId="{5C44CC15-9429-4B52-9F95-422C9A6D3640}" destId="{AF210C02-12FF-411A-9BDE-DCC38F2F1DD4}" srcOrd="4" destOrd="0" presId="urn:microsoft.com/office/officeart/2018/2/layout/IconVerticalSolidList"/>
    <dgm:cxn modelId="{BE713DF9-F59F-4F42-8FC4-365922F5009C}" type="presParOf" srcId="{AF210C02-12FF-411A-9BDE-DCC38F2F1DD4}" destId="{C98C0FCD-1CFB-4EBC-9E01-A9B9F9423B68}" srcOrd="0" destOrd="0" presId="urn:microsoft.com/office/officeart/2018/2/layout/IconVerticalSolidList"/>
    <dgm:cxn modelId="{09A2AD73-54EB-47DA-BBC8-FBCF2B5BF7A3}" type="presParOf" srcId="{AF210C02-12FF-411A-9BDE-DCC38F2F1DD4}" destId="{9A0CAA8D-5EC4-45CE-91EE-43D9760376ED}" srcOrd="1" destOrd="0" presId="urn:microsoft.com/office/officeart/2018/2/layout/IconVerticalSolidList"/>
    <dgm:cxn modelId="{6F742003-4C71-4E39-B5FC-BDC547DA026A}" type="presParOf" srcId="{AF210C02-12FF-411A-9BDE-DCC38F2F1DD4}" destId="{EB27BA44-B33A-4AA8-BDA4-AC1F0A2BCB63}" srcOrd="2" destOrd="0" presId="urn:microsoft.com/office/officeart/2018/2/layout/IconVerticalSolidList"/>
    <dgm:cxn modelId="{4E49DD10-91A6-48E7-98D8-3834A4D277E8}" type="presParOf" srcId="{AF210C02-12FF-411A-9BDE-DCC38F2F1DD4}" destId="{F8F88C5C-4E2B-4974-8C56-83256D3FE27B}" srcOrd="3" destOrd="0" presId="urn:microsoft.com/office/officeart/2018/2/layout/IconVerticalSolidList"/>
    <dgm:cxn modelId="{2F1EE180-6165-46FF-9869-5E12945546C4}" type="presParOf" srcId="{5C44CC15-9429-4B52-9F95-422C9A6D3640}" destId="{4A2B330D-C16B-4745-B65B-0F0BB2706E76}" srcOrd="5" destOrd="0" presId="urn:microsoft.com/office/officeart/2018/2/layout/IconVerticalSolidList"/>
    <dgm:cxn modelId="{93E184A9-7940-43C0-A0BF-13E11613C6A8}" type="presParOf" srcId="{5C44CC15-9429-4B52-9F95-422C9A6D3640}" destId="{B2D513C4-A9E7-4C6D-9674-9E2C50E1BBE1}" srcOrd="6" destOrd="0" presId="urn:microsoft.com/office/officeart/2018/2/layout/IconVerticalSolidList"/>
    <dgm:cxn modelId="{FFA58857-50BE-475A-AA45-2C7157C6934A}" type="presParOf" srcId="{B2D513C4-A9E7-4C6D-9674-9E2C50E1BBE1}" destId="{7991FF59-0CA9-46E2-A893-048F14D74258}" srcOrd="0" destOrd="0" presId="urn:microsoft.com/office/officeart/2018/2/layout/IconVerticalSolidList"/>
    <dgm:cxn modelId="{AE97818E-C70C-4CBB-AC93-EEBAA2B71A9A}" type="presParOf" srcId="{B2D513C4-A9E7-4C6D-9674-9E2C50E1BBE1}" destId="{081F5DC9-612C-41D5-90FD-8EA851EE9DAE}" srcOrd="1" destOrd="0" presId="urn:microsoft.com/office/officeart/2018/2/layout/IconVerticalSolidList"/>
    <dgm:cxn modelId="{8E777066-C96C-4DE5-AC2D-6488E371C867}" type="presParOf" srcId="{B2D513C4-A9E7-4C6D-9674-9E2C50E1BBE1}" destId="{36AE009F-FA2F-4B2F-A6A0-D50CF9C18830}" srcOrd="2" destOrd="0" presId="urn:microsoft.com/office/officeart/2018/2/layout/IconVerticalSolidList"/>
    <dgm:cxn modelId="{ACFB1197-A014-4C2C-85D0-F132912BB8E0}" type="presParOf" srcId="{B2D513C4-A9E7-4C6D-9674-9E2C50E1BBE1}" destId="{084BC113-0BFD-497A-AAF9-28CB2247F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53E7-3268-41BA-8F77-F34DEC78C997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7201-518E-44B7-B74A-BE7F242E9310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DC6-513A-4E94-A780-76B4362719F3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Software developer presso compugroup medical</a:t>
          </a:r>
          <a:endParaRPr lang="en-US" sz="1100" kern="1200"/>
        </a:p>
      </dsp:txBody>
      <dsp:txXfrm>
        <a:off x="1881" y="2026059"/>
        <a:ext cx="1383398" cy="553359"/>
      </dsp:txXfrm>
    </dsp:sp>
    <dsp:sp modelId="{8274E6CF-CE23-40C0-AF30-E59192D38B03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24DD-689C-4E3E-AFDC-4493DA247326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B6EDB-3CD6-424B-B8F2-5B65AB25108D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Cucinare</a:t>
          </a:r>
          <a:endParaRPr lang="en-US" sz="1100" kern="1200"/>
        </a:p>
      </dsp:txBody>
      <dsp:txXfrm>
        <a:off x="1627374" y="2026059"/>
        <a:ext cx="1383398" cy="553359"/>
      </dsp:txXfrm>
    </dsp:sp>
    <dsp:sp modelId="{2AB925EB-2FD3-47DB-B747-51E5D753DF44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D952-FF7B-493E-9B6D-455EFE8B6E7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1F17-0B88-4253-B538-0C44CEABC207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Socio della community DotNetSide da circa 10 anni</a:t>
          </a:r>
        </a:p>
      </dsp:txBody>
      <dsp:txXfrm>
        <a:off x="3252867" y="2026059"/>
        <a:ext cx="1383398" cy="553359"/>
      </dsp:txXfrm>
    </dsp:sp>
    <dsp:sp modelId="{D9D651E9-0642-4F0D-A261-003612369C6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6D89-71ED-486A-AB76-EAA088774FCE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D439-CD1B-4750-8297-6D42195F3C29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Appassionato di </a:t>
          </a:r>
          <a:r>
            <a:rPr lang="en-US" sz="1100" kern="1200" dirty="0" err="1"/>
            <a:t>dispositivi</a:t>
          </a:r>
          <a:r>
            <a:rPr lang="en-US" sz="1100" kern="1200" dirty="0"/>
            <a:t> I</a:t>
          </a:r>
          <a:r>
            <a:rPr lang="en-US" sz="1100" kern="1200" cap="none" dirty="0"/>
            <a:t>o</a:t>
          </a:r>
          <a:r>
            <a:rPr lang="en-US" sz="1100" kern="1200" dirty="0"/>
            <a:t>T</a:t>
          </a:r>
        </a:p>
      </dsp:txBody>
      <dsp:txXfrm>
        <a:off x="4878360" y="2026059"/>
        <a:ext cx="1383398" cy="553359"/>
      </dsp:txXfrm>
    </dsp:sp>
    <dsp:sp modelId="{565FE710-CD57-44B7-BEF4-AF10E715F7B3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4E63-B4EA-4AAE-8E4B-5C7E4BFAE30A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552-A3CE-4726-9A04-A6D6283F317E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Socio </a:t>
          </a:r>
          <a:r>
            <a:rPr lang="en-US" sz="1100" kern="1200" dirty="0" err="1"/>
            <a:t>fondatore</a:t>
          </a:r>
          <a:r>
            <a:rPr lang="en-US" sz="1100" kern="1200" dirty="0"/>
            <a:t> di Agile Puglia</a:t>
          </a:r>
        </a:p>
      </dsp:txBody>
      <dsp:txXfrm>
        <a:off x="814627" y="4031987"/>
        <a:ext cx="1383398" cy="553359"/>
      </dsp:txXfrm>
    </dsp:sp>
    <dsp:sp modelId="{9C8CC0E5-D777-4FC2-A6A9-056F8A04AE89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590E-4161-428B-9788-293D67DFB8B2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CC85-C068-4670-9735-C13E0786AA3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Ballo Tango</a:t>
          </a:r>
          <a:endParaRPr lang="en-US" sz="1100" kern="1200"/>
        </a:p>
      </dsp:txBody>
      <dsp:txXfrm>
        <a:off x="2440120" y="4031987"/>
        <a:ext cx="1383398" cy="553359"/>
      </dsp:txXfrm>
    </dsp:sp>
    <dsp:sp modelId="{26A5C0F2-6793-4876-9131-04DD771C57D2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C88D-F892-497A-A4B8-A82AB79F0546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1DA5-F431-44DA-BE67-C9EF79409320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i gatti</a:t>
          </a:r>
          <a:endParaRPr lang="en-US" sz="1100" kern="1200"/>
        </a:p>
      </dsp:txBody>
      <dsp:txXfrm>
        <a:off x="4065613" y="4031987"/>
        <a:ext cx="1383398" cy="5533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A049A-3158-4E09-B7BF-9CBE01EF1AE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Slider</a:t>
          </a:r>
          <a:endParaRPr lang="en-US" sz="2100" kern="1200"/>
        </a:p>
      </dsp:txBody>
      <dsp:txXfrm>
        <a:off x="3080" y="587032"/>
        <a:ext cx="2444055" cy="1466433"/>
      </dsp:txXfrm>
    </dsp:sp>
    <dsp:sp modelId="{C07CB993-6E93-44F5-A168-28725237876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ProgressBar</a:t>
          </a:r>
          <a:endParaRPr lang="en-US" sz="2100" kern="1200"/>
        </a:p>
      </dsp:txBody>
      <dsp:txXfrm>
        <a:off x="2691541" y="587032"/>
        <a:ext cx="2444055" cy="1466433"/>
      </dsp:txXfrm>
    </dsp:sp>
    <dsp:sp modelId="{751E82A3-5113-4D30-BABB-3E864E3D542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WebBrowser</a:t>
          </a:r>
          <a:endParaRPr lang="en-US" sz="2100" kern="1200"/>
        </a:p>
      </dsp:txBody>
      <dsp:txXfrm>
        <a:off x="5380002" y="587032"/>
        <a:ext cx="2444055" cy="1466433"/>
      </dsp:txXfrm>
    </dsp:sp>
    <dsp:sp modelId="{66089D3A-3B49-4AF7-B1F2-D80D23693D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WindowsFormsHost</a:t>
          </a:r>
          <a:endParaRPr lang="en-US" sz="2100" kern="1200"/>
        </a:p>
      </dsp:txBody>
      <dsp:txXfrm>
        <a:off x="8068463" y="587032"/>
        <a:ext cx="2444055" cy="1466433"/>
      </dsp:txXfrm>
    </dsp:sp>
    <dsp:sp modelId="{1EEF5226-39A7-4D86-B224-E18CC499AD9E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GroupBox</a:t>
          </a:r>
          <a:endParaRPr lang="en-US" sz="2100" kern="1200"/>
        </a:p>
      </dsp:txBody>
      <dsp:txXfrm>
        <a:off x="3080" y="2297871"/>
        <a:ext cx="2444055" cy="1466433"/>
      </dsp:txXfrm>
    </dsp:sp>
    <dsp:sp modelId="{4294653A-A1D6-4BAF-8B54-460F69CAD1B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Calendar</a:t>
          </a:r>
          <a:endParaRPr lang="en-US" sz="2100" kern="1200"/>
        </a:p>
      </dsp:txBody>
      <dsp:txXfrm>
        <a:off x="2691541" y="2297871"/>
        <a:ext cx="2444055" cy="1466433"/>
      </dsp:txXfrm>
    </dsp:sp>
    <dsp:sp modelId="{FBC61CD3-A159-4851-B275-9EF807ADCDC0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DatePicker</a:t>
          </a:r>
          <a:endParaRPr lang="en-US" sz="2100" kern="1200" dirty="0"/>
        </a:p>
      </dsp:txBody>
      <dsp:txXfrm>
        <a:off x="5380002" y="2297871"/>
        <a:ext cx="2444055" cy="1466433"/>
      </dsp:txXfrm>
    </dsp:sp>
    <dsp:sp modelId="{35F6910A-ACF9-496C-B689-85366253B13E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Expander</a:t>
          </a:r>
          <a:endParaRPr lang="en-US" sz="2100" kern="1200" dirty="0"/>
        </a:p>
      </dsp:txBody>
      <dsp:txXfrm>
        <a:off x="8068463" y="2297871"/>
        <a:ext cx="2444055" cy="14664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54181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4419" y="256666"/>
          <a:ext cx="626216" cy="626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15054" y="486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Viene risolta ogni qual volta viene richiesta da un controllo e ogni volta che la risorsa cambia</a:t>
          </a:r>
          <a:endParaRPr lang="en-US" sz="1900" kern="1200"/>
        </a:p>
      </dsp:txBody>
      <dsp:txXfrm>
        <a:off x="1315054" y="486"/>
        <a:ext cx="4080093" cy="1138575"/>
      </dsp:txXfrm>
    </dsp:sp>
    <dsp:sp modelId="{B20E5628-135A-4027-8E22-95F221E8FC13}">
      <dsp:nvSpPr>
        <dsp:cNvPr id="0" name=""/>
        <dsp:cNvSpPr/>
      </dsp:nvSpPr>
      <dsp:spPr>
        <a:xfrm>
          <a:off x="0" y="142370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344419" y="1679885"/>
          <a:ext cx="626216" cy="626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315054" y="142370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Ti consente di utilizzare risorse che non sono nemmeno presenti durante la fase di progettazione</a:t>
          </a:r>
          <a:endParaRPr lang="en-US" sz="1900" kern="1200"/>
        </a:p>
      </dsp:txBody>
      <dsp:txXfrm>
        <a:off x="1315054" y="1423705"/>
        <a:ext cx="4080093" cy="1138575"/>
      </dsp:txXfrm>
    </dsp:sp>
    <dsp:sp modelId="{D237C958-AC24-4A5C-8BE6-CF5339F3823F}">
      <dsp:nvSpPr>
        <dsp:cNvPr id="0" name=""/>
        <dsp:cNvSpPr/>
      </dsp:nvSpPr>
      <dsp:spPr>
        <a:xfrm>
          <a:off x="0" y="284692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344419" y="3103104"/>
          <a:ext cx="626216" cy="62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315054" y="284692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Tendono a ridurre le prestazioni delle applicazioni</a:t>
          </a:r>
          <a:endParaRPr lang="en-US" sz="1900" kern="1200" dirty="0"/>
        </a:p>
      </dsp:txBody>
      <dsp:txXfrm>
        <a:off x="1315054" y="2846925"/>
        <a:ext cx="4080093" cy="11385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392256"/>
          <a:ext cx="5395148" cy="114699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6966" y="1596238"/>
          <a:ext cx="630848" cy="630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24782" y="1338164"/>
          <a:ext cx="4070365" cy="1146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91" tIns="121391" rIns="121391" bIns="1213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Viene risolta una sola volta</a:t>
          </a:r>
          <a:endParaRPr lang="en-US" sz="2500" kern="1200" dirty="0"/>
        </a:p>
      </dsp:txBody>
      <dsp:txXfrm>
        <a:off x="1324782" y="1338164"/>
        <a:ext cx="4070365" cy="11469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6FEA-7C82-44DA-BA30-069BB6FC0D40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Si comportano come contenitori per altri controlli e controllano il layout delle tue finestre/pagine</a:t>
          </a:r>
          <a:endParaRPr lang="en-US" sz="1800" kern="1200"/>
        </a:p>
      </dsp:txBody>
      <dsp:txXfrm>
        <a:off x="28038" y="28038"/>
        <a:ext cx="7298593" cy="901218"/>
      </dsp:txXfrm>
    </dsp:sp>
    <dsp:sp modelId="{2B9E6F67-225A-45A8-BE54-F1A64F1FB5FD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Dal momento che una finestra può contenere UN SOLO controllo figlio, un pannello è spesso usato per dividere lo spazio in aree, dove ogni area può contenere un controllo o un altro pannello</a:t>
          </a:r>
          <a:endParaRPr lang="en-US" sz="1800" kern="1200"/>
        </a:p>
      </dsp:txBody>
      <dsp:txXfrm>
        <a:off x="732583" y="1159385"/>
        <a:ext cx="7029617" cy="901218"/>
      </dsp:txXfrm>
    </dsp:sp>
    <dsp:sp modelId="{541F5881-393B-452A-ABC6-508B249C897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 pannelli si presentano in diverse varianti, con ognuna di esse avente la propria relazione con il layout e i controlli figli</a:t>
          </a:r>
          <a:endParaRPr lang="en-US" sz="1800" kern="1200"/>
        </a:p>
      </dsp:txBody>
      <dsp:txXfrm>
        <a:off x="1426612" y="2290733"/>
        <a:ext cx="7040133" cy="901218"/>
      </dsp:txXfrm>
    </dsp:sp>
    <dsp:sp modelId="{5BB25958-6045-4108-BA52-A869E51F792E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 sz="1800" kern="1200"/>
        </a:p>
      </dsp:txBody>
      <dsp:txXfrm>
        <a:off x="2131157" y="3422081"/>
        <a:ext cx="7029617" cy="901218"/>
      </dsp:txXfrm>
    </dsp:sp>
    <dsp:sp modelId="{CFA56AE7-04A1-4BBB-AEF4-2C1ED9BDC20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DA4737B6-1C20-475A-95EB-C36E10E6A324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3244F2F0-2BA3-40E1-8DEC-9B55DD0C10A7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5CE4A-4C7C-4820-88F7-F945C3C48650}">
      <dsp:nvSpPr>
        <dsp:cNvPr id="0" name=""/>
        <dsp:cNvSpPr/>
      </dsp:nvSpPr>
      <dsp:spPr>
        <a:xfrm>
          <a:off x="290272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2354-2267-44AE-8135-3F5B324A6F90}">
      <dsp:nvSpPr>
        <dsp:cNvPr id="0" name=""/>
        <dsp:cNvSpPr/>
      </dsp:nvSpPr>
      <dsp:spPr>
        <a:xfrm>
          <a:off x="482911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A8C33-2265-4A4B-ACEF-DBD9FEB0F5C6}">
      <dsp:nvSpPr>
        <dsp:cNvPr id="0" name=""/>
        <dsp:cNvSpPr/>
      </dsp:nvSpPr>
      <dsp:spPr>
        <a:xfrm>
          <a:off x="1314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Consente di raggruppare più controlli, in un unico componente </a:t>
          </a:r>
          <a:endParaRPr lang="en-US" sz="1100" kern="1200"/>
        </a:p>
      </dsp:txBody>
      <dsp:txXfrm>
        <a:off x="1314" y="2105289"/>
        <a:ext cx="1481835" cy="592734"/>
      </dsp:txXfrm>
    </dsp:sp>
    <dsp:sp modelId="{51F16DF5-EE49-4AE4-A190-EA5C6565AC2E}">
      <dsp:nvSpPr>
        <dsp:cNvPr id="0" name=""/>
        <dsp:cNvSpPr/>
      </dsp:nvSpPr>
      <dsp:spPr>
        <a:xfrm>
          <a:off x="2031430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3E46-73E5-411D-AD2A-9F1CD434F576}">
      <dsp:nvSpPr>
        <dsp:cNvPr id="0" name=""/>
        <dsp:cNvSpPr/>
      </dsp:nvSpPr>
      <dsp:spPr>
        <a:xfrm>
          <a:off x="2224068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79D0-DD64-49C8-8F09-A8D0867CEB52}">
      <dsp:nvSpPr>
        <dsp:cNvPr id="0" name=""/>
        <dsp:cNvSpPr/>
      </dsp:nvSpPr>
      <dsp:spPr>
        <a:xfrm>
          <a:off x="1742472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Rende riutilizzabile il controllo nella nostra applicazione</a:t>
          </a:r>
          <a:endParaRPr lang="en-US" sz="1100" kern="1200"/>
        </a:p>
      </dsp:txBody>
      <dsp:txXfrm>
        <a:off x="1742472" y="2105289"/>
        <a:ext cx="1481835" cy="592734"/>
      </dsp:txXfrm>
    </dsp:sp>
    <dsp:sp modelId="{9F52C38F-CFE0-48E7-9E1A-B35A79EEB472}">
      <dsp:nvSpPr>
        <dsp:cNvPr id="0" name=""/>
        <dsp:cNvSpPr/>
      </dsp:nvSpPr>
      <dsp:spPr>
        <a:xfrm>
          <a:off x="3772587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90CE-ABE2-4ED4-87D5-BFEF226EEAF6}">
      <dsp:nvSpPr>
        <dsp:cNvPr id="0" name=""/>
        <dsp:cNvSpPr/>
      </dsp:nvSpPr>
      <dsp:spPr>
        <a:xfrm>
          <a:off x="3965226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D906-03F8-4E87-A24A-6065C660E5A9}">
      <dsp:nvSpPr>
        <dsp:cNvPr id="0" name=""/>
        <dsp:cNvSpPr/>
      </dsp:nvSpPr>
      <dsp:spPr>
        <a:xfrm>
          <a:off x="3483629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Uniforma l’esperienza utente</a:t>
          </a:r>
          <a:endParaRPr lang="en-US" sz="1100" kern="1200"/>
        </a:p>
      </dsp:txBody>
      <dsp:txXfrm>
        <a:off x="3483629" y="2105289"/>
        <a:ext cx="1481835" cy="592734"/>
      </dsp:txXfrm>
    </dsp:sp>
    <dsp:sp modelId="{4F8D92A4-CE51-4F96-B727-FC2D84DFBECA}">
      <dsp:nvSpPr>
        <dsp:cNvPr id="0" name=""/>
        <dsp:cNvSpPr/>
      </dsp:nvSpPr>
      <dsp:spPr>
        <a:xfrm>
          <a:off x="5513744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7DED2-2076-44C8-82B0-62409E64C3EF}">
      <dsp:nvSpPr>
        <dsp:cNvPr id="0" name=""/>
        <dsp:cNvSpPr/>
      </dsp:nvSpPr>
      <dsp:spPr>
        <a:xfrm>
          <a:off x="5706383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E7EE-BB2D-4397-9283-BC63E20DCCBA}">
      <dsp:nvSpPr>
        <dsp:cNvPr id="0" name=""/>
        <dsp:cNvSpPr/>
      </dsp:nvSpPr>
      <dsp:spPr>
        <a:xfrm>
          <a:off x="5224786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Riusabilità del codice</a:t>
          </a:r>
          <a:endParaRPr lang="en-US" sz="1100" kern="1200"/>
        </a:p>
      </dsp:txBody>
      <dsp:txXfrm>
        <a:off x="5224786" y="2105289"/>
        <a:ext cx="1481835" cy="592734"/>
      </dsp:txXfrm>
    </dsp:sp>
    <dsp:sp modelId="{59139EBE-F756-4914-882C-EE129EF9E893}">
      <dsp:nvSpPr>
        <dsp:cNvPr id="0" name=""/>
        <dsp:cNvSpPr/>
      </dsp:nvSpPr>
      <dsp:spPr>
        <a:xfrm>
          <a:off x="7254901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610DD-A58D-4144-BEE8-CF1638F212EC}">
      <dsp:nvSpPr>
        <dsp:cNvPr id="0" name=""/>
        <dsp:cNvSpPr/>
      </dsp:nvSpPr>
      <dsp:spPr>
        <a:xfrm>
          <a:off x="7447540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03559-E6DA-4CD6-AD00-2FA4BF1F361A}">
      <dsp:nvSpPr>
        <dsp:cNvPr id="0" name=""/>
        <dsp:cNvSpPr/>
      </dsp:nvSpPr>
      <dsp:spPr>
        <a:xfrm>
          <a:off x="6965943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manutenibilità</a:t>
          </a:r>
          <a:endParaRPr lang="en-US" sz="1100" kern="1200"/>
        </a:p>
      </dsp:txBody>
      <dsp:txXfrm>
        <a:off x="6965943" y="2105289"/>
        <a:ext cx="1481835" cy="592734"/>
      </dsp:txXfrm>
    </dsp:sp>
    <dsp:sp modelId="{04C6A4B6-7F52-4AD5-B44D-756CBB5646EF}">
      <dsp:nvSpPr>
        <dsp:cNvPr id="0" name=""/>
        <dsp:cNvSpPr/>
      </dsp:nvSpPr>
      <dsp:spPr>
        <a:xfrm>
          <a:off x="8996059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7D9B2-CE6E-4EC1-9621-D15590AE1323}">
      <dsp:nvSpPr>
        <dsp:cNvPr id="0" name=""/>
        <dsp:cNvSpPr/>
      </dsp:nvSpPr>
      <dsp:spPr>
        <a:xfrm>
          <a:off x="9188697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CD78-BA95-4C17-BE24-8C225AFA7AD5}">
      <dsp:nvSpPr>
        <dsp:cNvPr id="0" name=""/>
        <dsp:cNvSpPr/>
      </dsp:nvSpPr>
      <dsp:spPr>
        <a:xfrm>
          <a:off x="8707101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testabilità</a:t>
          </a:r>
          <a:endParaRPr lang="en-US" sz="1100" kern="1200"/>
        </a:p>
      </dsp:txBody>
      <dsp:txXfrm>
        <a:off x="8707101" y="2105289"/>
        <a:ext cx="1481835" cy="5927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24B78-59AC-43E6-8366-5251602DB108}">
      <dsp:nvSpPr>
        <dsp:cNvPr id="0" name=""/>
        <dsp:cNvSpPr/>
      </dsp:nvSpPr>
      <dsp:spPr>
        <a:xfrm rot="5400000">
          <a:off x="2649171" y="518660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Ingombro di memoria ridotto</a:t>
          </a:r>
          <a:endParaRPr lang="en-US" sz="1800" kern="1200"/>
        </a:p>
      </dsp:txBody>
      <dsp:txXfrm rot="-5400000">
        <a:off x="2998151" y="676701"/>
        <a:ext cx="1041939" cy="1197632"/>
      </dsp:txXfrm>
    </dsp:sp>
    <dsp:sp modelId="{E4C0D42E-6F40-486A-88B8-032F48244149}">
      <dsp:nvSpPr>
        <dsp:cNvPr id="0" name=""/>
        <dsp:cNvSpPr/>
      </dsp:nvSpPr>
      <dsp:spPr>
        <a:xfrm>
          <a:off x="4321911" y="753546"/>
          <a:ext cx="1941728" cy="10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24022-1D1C-48D6-B917-F93299D516CE}">
      <dsp:nvSpPr>
        <dsp:cNvPr id="0" name=""/>
        <dsp:cNvSpPr/>
      </dsp:nvSpPr>
      <dsp:spPr>
        <a:xfrm rot="5400000">
          <a:off x="1014361" y="518660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90%</a:t>
          </a:r>
        </a:p>
      </dsp:txBody>
      <dsp:txXfrm rot="-5400000">
        <a:off x="1363341" y="676701"/>
        <a:ext cx="1041939" cy="1197632"/>
      </dsp:txXfrm>
    </dsp:sp>
    <dsp:sp modelId="{CA94184E-C84E-4C4F-BF18-3E565124461A}">
      <dsp:nvSpPr>
        <dsp:cNvPr id="0" name=""/>
        <dsp:cNvSpPr/>
      </dsp:nvSpPr>
      <dsp:spPr>
        <a:xfrm rot="5400000">
          <a:off x="1828634" y="1995487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Eredità del valore</a:t>
          </a:r>
          <a:endParaRPr lang="en-US" sz="1800" kern="1200"/>
        </a:p>
      </dsp:txBody>
      <dsp:txXfrm rot="-5400000">
        <a:off x="2177614" y="2153528"/>
        <a:ext cx="1041939" cy="1197632"/>
      </dsp:txXfrm>
    </dsp:sp>
    <dsp:sp modelId="{38771004-916A-4026-8A2A-A4AF2C17E182}">
      <dsp:nvSpPr>
        <dsp:cNvPr id="0" name=""/>
        <dsp:cNvSpPr/>
      </dsp:nvSpPr>
      <dsp:spPr>
        <a:xfrm>
          <a:off x="0" y="2230373"/>
          <a:ext cx="1879092" cy="10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1CB82-C5E2-49E0-9435-7CE2DCA29DFA}">
      <dsp:nvSpPr>
        <dsp:cNvPr id="0" name=""/>
        <dsp:cNvSpPr/>
      </dsp:nvSpPr>
      <dsp:spPr>
        <a:xfrm rot="5400000">
          <a:off x="3463444" y="1995487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12424" y="2153528"/>
        <a:ext cx="1041939" cy="1197632"/>
      </dsp:txXfrm>
    </dsp:sp>
    <dsp:sp modelId="{400B7FFB-CABB-4B70-9E8D-80C31683D963}">
      <dsp:nvSpPr>
        <dsp:cNvPr id="0" name=""/>
        <dsp:cNvSpPr/>
      </dsp:nvSpPr>
      <dsp:spPr>
        <a:xfrm rot="5400000">
          <a:off x="2649171" y="3472314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Notifica di modifica</a:t>
          </a:r>
          <a:endParaRPr lang="en-US" sz="1800" kern="1200"/>
        </a:p>
      </dsp:txBody>
      <dsp:txXfrm rot="-5400000">
        <a:off x="2998151" y="3630355"/>
        <a:ext cx="1041939" cy="1197632"/>
      </dsp:txXfrm>
    </dsp:sp>
    <dsp:sp modelId="{65E27A2D-88A8-432A-9FD4-A0350CBB3857}">
      <dsp:nvSpPr>
        <dsp:cNvPr id="0" name=""/>
        <dsp:cNvSpPr/>
      </dsp:nvSpPr>
      <dsp:spPr>
        <a:xfrm>
          <a:off x="4321911" y="3707201"/>
          <a:ext cx="1941728" cy="10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DFF4B-7B43-4D6B-B740-2FF0109F2018}">
      <dsp:nvSpPr>
        <dsp:cNvPr id="0" name=""/>
        <dsp:cNvSpPr/>
      </dsp:nvSpPr>
      <dsp:spPr>
        <a:xfrm rot="5400000">
          <a:off x="1014361" y="3472314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3341" y="3630355"/>
        <a:ext cx="1041939" cy="11976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73ED8-DC00-41D8-96A4-363E2766670A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6743C-4794-412B-9213-0383BE5DB402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A5F2-3D98-4108-966C-E45AB7C88D18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Sono un tipo particolare di Dependency Property</a:t>
          </a:r>
          <a:endParaRPr lang="en-US" sz="2200" kern="1200"/>
        </a:p>
      </dsp:txBody>
      <dsp:txXfrm>
        <a:off x="1057476" y="1806"/>
        <a:ext cx="9458123" cy="915564"/>
      </dsp:txXfrm>
    </dsp:sp>
    <dsp:sp modelId="{83D25F15-DD6F-4955-ABF6-B5A4CE9BF3B2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F8A20-8849-4435-80A2-96F300EC33C8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798E2-A6C9-4974-BB14-82900543B80E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/>
            <a:t>Una delle finalità è consentire a diversi elementi figlio di specificare valori univoci di una proprietà effettivamente definita in un elemento padre.</a:t>
          </a:r>
          <a:endParaRPr lang="en-US" sz="2200" kern="1200" dirty="0"/>
        </a:p>
      </dsp:txBody>
      <dsp:txXfrm>
        <a:off x="1057476" y="1146262"/>
        <a:ext cx="9458123" cy="915564"/>
      </dsp:txXfrm>
    </dsp:sp>
    <dsp:sp modelId="{CC176952-ED96-428E-A409-C3F0A1CFED80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3095A-E7DE-4BF5-8B36-86343A3305F1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22DBB-1D4C-4225-A40B-0B3D4D94FB4B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Un buon esempio di questo concetto l’avete usato nei controlli contenitori</a:t>
          </a:r>
          <a:endParaRPr lang="en-US" sz="2200" kern="1200" dirty="0"/>
        </a:p>
      </dsp:txBody>
      <dsp:txXfrm>
        <a:off x="1057476" y="2290717"/>
        <a:ext cx="9458123" cy="915564"/>
      </dsp:txXfrm>
    </dsp:sp>
    <dsp:sp modelId="{2AE317DF-2628-497D-8586-14E353EDAD65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93109-3941-4617-B439-D7C9CFA47DA6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0F77-FAB0-4B66-8C7B-567250561694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Spesso vengono utilizzate per definire un particolare comportamento senza legarsi al code-</a:t>
          </a:r>
          <a:r>
            <a:rPr lang="it-IT" sz="2200" kern="1200" dirty="0" err="1"/>
            <a:t>behind</a:t>
          </a:r>
          <a:r>
            <a:rPr lang="it-IT" sz="2200" kern="1200" dirty="0"/>
            <a:t> di uno specifico </a:t>
          </a:r>
          <a:r>
            <a:rPr lang="it-IT" sz="2200" kern="1200" dirty="0" err="1"/>
            <a:t>UserControl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1057476" y="3435173"/>
        <a:ext cx="9458123" cy="915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7E6B9-4CF8-40AF-A8C2-101D32C95406}">
      <dsp:nvSpPr>
        <dsp:cNvPr id="0" name=""/>
        <dsp:cNvSpPr/>
      </dsp:nvSpPr>
      <dsp:spPr>
        <a:xfrm>
          <a:off x="0" y="0"/>
          <a:ext cx="98125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FB5C61-BC59-4057-B7BE-C645A40C64A7}">
      <dsp:nvSpPr>
        <dsp:cNvPr id="0" name=""/>
        <dsp:cNvSpPr/>
      </dsp:nvSpPr>
      <dsp:spPr>
        <a:xfrm>
          <a:off x="0" y="0"/>
          <a:ext cx="9812555" cy="339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E’ la via più efficace per portare i dati dal tuo codice allo strato della UI. </a:t>
          </a:r>
          <a:endParaRPr lang="en-US" sz="6500" kern="1200"/>
        </a:p>
      </dsp:txBody>
      <dsp:txXfrm>
        <a:off x="0" y="0"/>
        <a:ext cx="9812555" cy="339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FFB7-12B3-40B1-A9C4-8B7DB17C428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XAML</a:t>
          </a:r>
          <a:endParaRPr lang="en-US" sz="1600" kern="1200"/>
        </a:p>
      </dsp:txBody>
      <dsp:txXfrm>
        <a:off x="582645" y="1178"/>
        <a:ext cx="2174490" cy="1304694"/>
      </dsp:txXfrm>
    </dsp:sp>
    <dsp:sp modelId="{08D21D2B-5622-48D2-8401-F2B475CB861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 Binding</a:t>
          </a:r>
          <a:endParaRPr lang="en-US" sz="1600" kern="1200"/>
        </a:p>
      </dsp:txBody>
      <dsp:txXfrm>
        <a:off x="2974584" y="1178"/>
        <a:ext cx="2174490" cy="1304694"/>
      </dsp:txXfrm>
    </dsp:sp>
    <dsp:sp modelId="{8B2747B5-1A00-499D-9A5B-D5EA68DA349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Dependency</a:t>
          </a:r>
          <a:r>
            <a:rPr lang="it-IT" sz="1600" kern="1200" dirty="0"/>
            <a:t>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366524" y="1178"/>
        <a:ext cx="2174490" cy="1304694"/>
      </dsp:txXfrm>
    </dsp:sp>
    <dsp:sp modelId="{A3D063D8-0A03-4585-BAEA-37CE533C300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INotifyPropertyChanged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E847C52B-90F3-4024-BC5B-1703CAE34AA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Attached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82645" y="1523321"/>
        <a:ext cx="2174490" cy="1304694"/>
      </dsp:txXfrm>
    </dsp:sp>
    <dsp:sp modelId="{9A8306C1-8D3A-49AA-B098-E1805AB059D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M-V-VM</a:t>
          </a:r>
          <a:endParaRPr lang="en-US" sz="1600" kern="1200"/>
        </a:p>
      </dsp:txBody>
      <dsp:txXfrm>
        <a:off x="2974584" y="1523321"/>
        <a:ext cx="2174490" cy="1304694"/>
      </dsp:txXfrm>
    </dsp:sp>
    <dsp:sp modelId="{67E47C8A-6932-436C-9370-DC7F7B0E7A2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Triggers</a:t>
          </a:r>
          <a:endParaRPr lang="en-US" sz="1600" kern="1200"/>
        </a:p>
      </dsp:txBody>
      <dsp:txXfrm>
        <a:off x="5366524" y="1523321"/>
        <a:ext cx="2174490" cy="1304694"/>
      </dsp:txXfrm>
    </dsp:sp>
    <dsp:sp modelId="{2607773B-AF58-401A-AA14-4D738CB3825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Styles</a:t>
          </a:r>
          <a:endParaRPr lang="en-US" sz="1600" kern="1200"/>
        </a:p>
      </dsp:txBody>
      <dsp:txXfrm>
        <a:off x="7758464" y="1523321"/>
        <a:ext cx="2174490" cy="1304694"/>
      </dsp:txXfrm>
    </dsp:sp>
    <dsp:sp modelId="{7B11B0F5-9AEB-4505-906C-B0537B7A6D7B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Storyboard</a:t>
          </a:r>
          <a:endParaRPr lang="en-US" sz="1600" kern="1200" dirty="0"/>
        </a:p>
      </dsp:txBody>
      <dsp:txXfrm>
        <a:off x="2974584" y="3045465"/>
        <a:ext cx="2174490" cy="1304694"/>
      </dsp:txXfrm>
    </dsp:sp>
    <dsp:sp modelId="{D63A81E9-FAA2-441A-8A70-ADC1FDE075F4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ObservableCollection</a:t>
          </a:r>
          <a:endParaRPr lang="en-US" sz="1600" kern="1200" dirty="0"/>
        </a:p>
      </dsp:txBody>
      <dsp:txXfrm>
        <a:off x="5366524" y="3045465"/>
        <a:ext cx="2174490" cy="13046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B003A-0AFE-4365-B547-28A1CA493AA7}">
      <dsp:nvSpPr>
        <dsp:cNvPr id="0" name=""/>
        <dsp:cNvSpPr/>
      </dsp:nvSpPr>
      <dsp:spPr>
        <a:xfrm>
          <a:off x="0" y="0"/>
          <a:ext cx="5768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FE1377-1854-4CE0-BCD1-AEF4126E530E}">
      <dsp:nvSpPr>
        <dsp:cNvPr id="0" name=""/>
        <dsp:cNvSpPr/>
      </dsp:nvSpPr>
      <dsp:spPr>
        <a:xfrm>
          <a:off x="0" y="0"/>
          <a:ext cx="5768442" cy="226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Puoi certamente impostare le proprietà in un controllo manualmente o puoi popolare una </a:t>
          </a:r>
          <a:r>
            <a:rPr lang="it-IT" sz="2900" kern="1200" dirty="0" err="1"/>
            <a:t>ListBox</a:t>
          </a:r>
          <a:r>
            <a:rPr lang="it-IT" sz="2900" kern="1200" dirty="0"/>
            <a:t> aggiungendo elementi con un ciclo for</a:t>
          </a:r>
          <a:endParaRPr lang="en-US" sz="2900" kern="1200" dirty="0"/>
        </a:p>
      </dsp:txBody>
      <dsp:txXfrm>
        <a:off x="0" y="0"/>
        <a:ext cx="5768442" cy="22620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54D98-CE1E-4D48-B8BF-A7DD8D58C238}">
      <dsp:nvSpPr>
        <dsp:cNvPr id="0" name=""/>
        <dsp:cNvSpPr/>
      </dsp:nvSpPr>
      <dsp:spPr>
        <a:xfrm>
          <a:off x="3088799" y="2336491"/>
          <a:ext cx="91440" cy="864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494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2130" y="2764484"/>
        <a:ext cx="44777" cy="8955"/>
      </dsp:txXfrm>
    </dsp:sp>
    <dsp:sp modelId="{20A6C5B6-4B9D-46E8-A0BF-B76902901D4B}">
      <dsp:nvSpPr>
        <dsp:cNvPr id="0" name=""/>
        <dsp:cNvSpPr/>
      </dsp:nvSpPr>
      <dsp:spPr>
        <a:xfrm>
          <a:off x="1187688" y="2095"/>
          <a:ext cx="3893660" cy="2336196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93" tIns="200270" rIns="190793" bIns="2002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E’ la sorgente di default del tuo bindings, salvo che non specifichi manualmente un'altra sorgente</a:t>
          </a:r>
          <a:endParaRPr lang="en-US" sz="2700" kern="1200"/>
        </a:p>
      </dsp:txBody>
      <dsp:txXfrm>
        <a:off x="1187688" y="2095"/>
        <a:ext cx="3893660" cy="2336196"/>
      </dsp:txXfrm>
    </dsp:sp>
    <dsp:sp modelId="{553D95BE-3C4B-4D70-8C42-C53C9E6EDCBF}">
      <dsp:nvSpPr>
        <dsp:cNvPr id="0" name=""/>
        <dsp:cNvSpPr/>
      </dsp:nvSpPr>
      <dsp:spPr>
        <a:xfrm>
          <a:off x="1187688" y="3233833"/>
          <a:ext cx="3893660" cy="2336196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93" tIns="200270" rIns="190793" bIns="2002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E’ definito nella classe </a:t>
          </a:r>
          <a:r>
            <a:rPr lang="it-IT" sz="2700" kern="1200" dirty="0" err="1"/>
            <a:t>FrameworkElement</a:t>
          </a:r>
          <a:r>
            <a:rPr lang="it-IT" sz="2700" kern="1200" dirty="0"/>
            <a:t>, da cui la maggior parte dei controlli, incluso la Window eredita</a:t>
          </a:r>
          <a:endParaRPr lang="en-US" sz="2700" kern="1200" dirty="0"/>
        </a:p>
      </dsp:txBody>
      <dsp:txXfrm>
        <a:off x="1187688" y="3233833"/>
        <a:ext cx="3893660" cy="23361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348E-4294-4721-B054-E35D680008E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C4CB4-865A-4814-9762-C3088E2E07F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/>
            <a:t>Cosa succede se la proprietà di un nostro datasource cambia?</a:t>
          </a:r>
          <a:endParaRPr lang="en-US" sz="4000" kern="1200"/>
        </a:p>
      </dsp:txBody>
      <dsp:txXfrm>
        <a:off x="0" y="2124"/>
        <a:ext cx="10515600" cy="1449029"/>
      </dsp:txXfrm>
    </dsp:sp>
    <dsp:sp modelId="{CAB353AD-65D0-4F8C-A09D-2ADA8FEEE05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CBF66-4B84-4D15-956D-7CDC6CE7EB7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/>
            <a:t>Il nuovo valore viene riportato a video all’utente?</a:t>
          </a:r>
          <a:endParaRPr lang="en-US" sz="4000" kern="1200"/>
        </a:p>
      </dsp:txBody>
      <dsp:txXfrm>
        <a:off x="0" y="1451154"/>
        <a:ext cx="10515600" cy="1449029"/>
      </dsp:txXfrm>
    </dsp:sp>
    <dsp:sp modelId="{C29F28FD-E2E0-4F7F-9225-233A895B94E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760A-3FA8-4508-B7E7-3156C1260C75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/>
            <a:t>Scopriamolo insieme.</a:t>
          </a:r>
          <a:endParaRPr lang="en-US" sz="4000" kern="120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F2C5-CA3B-4C0E-B1C0-5E291EEAB09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38F3-B7E2-4F31-9702-A575BD21281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Visual Studio 2019</a:t>
          </a:r>
          <a:endParaRPr lang="en-US" sz="4500" kern="1200"/>
        </a:p>
      </dsp:txBody>
      <dsp:txXfrm>
        <a:off x="559800" y="3022743"/>
        <a:ext cx="4320000" cy="720000"/>
      </dsp:txXfrm>
    </dsp:sp>
    <dsp:sp modelId="{F560BAEB-2F21-4F7E-A93C-866185D2134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A8FCD-EBEE-4032-BF2F-0D57122BD7B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Git</a:t>
          </a:r>
          <a:endParaRPr lang="en-US" sz="45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4B8-DF6D-446E-AD6A-19F5B4CD675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8D7E-3075-4F73-868D-0C3690E43FB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0340-08C5-452E-A643-3A95029FA85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Windows Presentation Foundation</a:t>
          </a:r>
          <a:endParaRPr lang="en-US" sz="2500" kern="1200"/>
        </a:p>
      </dsp:txBody>
      <dsp:txXfrm>
        <a:off x="1435988" y="531"/>
        <a:ext cx="9079611" cy="1243280"/>
      </dsp:txXfrm>
    </dsp:sp>
    <dsp:sp modelId="{4D7A5D7F-ED41-4380-BC03-4D61443B550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2D10-EEB2-4741-A193-94F62A33CF7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AB720-1820-48D8-BC5D-EEBEBA57643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CODENAME: AVALON</a:t>
          </a:r>
          <a:endParaRPr lang="en-US" sz="2500" kern="1200"/>
        </a:p>
      </dsp:txBody>
      <dsp:txXfrm>
        <a:off x="1435988" y="1554631"/>
        <a:ext cx="9079611" cy="1243280"/>
      </dsp:txXfrm>
    </dsp:sp>
    <dsp:sp modelId="{F3D4489C-384C-4B72-918E-6C5C0674408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E113-5112-490A-8643-2C80533EB9E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1456-87A8-4486-921B-72A2E3ACF479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Consente di creare applicazioni client desktop per Windows capaci di offrire all'utente un'esperienza visiva sorprendente.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82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280141" y="210197"/>
          <a:ext cx="509348" cy="509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069631" y="182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stato costruito da zero!</a:t>
          </a:r>
          <a:endParaRPr lang="en-US" sz="1500" kern="1200"/>
        </a:p>
      </dsp:txBody>
      <dsp:txXfrm>
        <a:off x="1069631" y="1827"/>
        <a:ext cx="4325516" cy="926087"/>
      </dsp:txXfrm>
    </dsp:sp>
    <dsp:sp modelId="{B20E5628-135A-4027-8E22-95F221E8FC13}">
      <dsp:nvSpPr>
        <dsp:cNvPr id="0" name=""/>
        <dsp:cNvSpPr/>
      </dsp:nvSpPr>
      <dsp:spPr>
        <a:xfrm>
          <a:off x="0" y="115943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280141" y="1367806"/>
          <a:ext cx="509348" cy="509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069631" y="115943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tutti i controlli sono stati riscritti e quasi sempre non si affida ai controlli standard Windows. </a:t>
          </a:r>
          <a:endParaRPr lang="en-US" sz="1500" kern="1200" dirty="0"/>
        </a:p>
      </dsp:txBody>
      <dsp:txXfrm>
        <a:off x="1069631" y="1159437"/>
        <a:ext cx="4325516" cy="926087"/>
      </dsp:txXfrm>
    </dsp:sp>
    <dsp:sp modelId="{D237C958-AC24-4A5C-8BE6-CF5339F3823F}">
      <dsp:nvSpPr>
        <dsp:cNvPr id="0" name=""/>
        <dsp:cNvSpPr/>
      </dsp:nvSpPr>
      <dsp:spPr>
        <a:xfrm>
          <a:off x="0" y="231704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280141" y="2525416"/>
          <a:ext cx="509348" cy="509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069631" y="231704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basato su un sistema di grafica vettoriale che si appoggia alle DirectX per sfruttare l'accelerazione hardware delle moderne schede grafiche</a:t>
          </a:r>
          <a:endParaRPr lang="en-US" sz="1500" kern="1200" dirty="0"/>
        </a:p>
      </dsp:txBody>
      <dsp:txXfrm>
        <a:off x="1069631" y="2317046"/>
        <a:ext cx="4325516" cy="926087"/>
      </dsp:txXfrm>
    </dsp:sp>
    <dsp:sp modelId="{B88386B7-8728-43B4-8940-8BD41BBAD7F4}">
      <dsp:nvSpPr>
        <dsp:cNvPr id="0" name=""/>
        <dsp:cNvSpPr/>
      </dsp:nvSpPr>
      <dsp:spPr>
        <a:xfrm>
          <a:off x="0" y="347465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1FE6C-40CE-47B1-8281-627CD0D97B13}">
      <dsp:nvSpPr>
        <dsp:cNvPr id="0" name=""/>
        <dsp:cNvSpPr/>
      </dsp:nvSpPr>
      <dsp:spPr>
        <a:xfrm>
          <a:off x="280141" y="3683026"/>
          <a:ext cx="509348" cy="5093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E37A-DDA2-4972-AE34-F7AD86B5F027}">
      <dsp:nvSpPr>
        <dsp:cNvPr id="0" name=""/>
        <dsp:cNvSpPr/>
      </dsp:nvSpPr>
      <dsp:spPr>
        <a:xfrm>
          <a:off x="1069631" y="347465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opensource </a:t>
          </a:r>
          <a:r>
            <a:rPr lang="it-IT" sz="1500" b="1" kern="1200" dirty="0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1069631" y="3474656"/>
        <a:ext cx="4325516" cy="926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1EEEE-DD7E-491B-91A6-99E47F22C779}">
      <dsp:nvSpPr>
        <dsp:cNvPr id="0" name=""/>
        <dsp:cNvSpPr/>
      </dsp:nvSpPr>
      <dsp:spPr>
        <a:xfrm>
          <a:off x="0" y="1136492"/>
          <a:ext cx="4948398" cy="97413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EBE0-3090-4CAB-810B-A561D4FB8782}">
      <dsp:nvSpPr>
        <dsp:cNvPr id="0" name=""/>
        <dsp:cNvSpPr/>
      </dsp:nvSpPr>
      <dsp:spPr>
        <a:xfrm>
          <a:off x="294676" y="1355673"/>
          <a:ext cx="535775" cy="535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E7B1-C725-499B-A6E9-B45C87AC809D}">
      <dsp:nvSpPr>
        <dsp:cNvPr id="0" name=""/>
        <dsp:cNvSpPr/>
      </dsp:nvSpPr>
      <dsp:spPr>
        <a:xfrm>
          <a:off x="1125127" y="1136492"/>
          <a:ext cx="3823270" cy="97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6" tIns="103096" rIns="103096" bIns="1030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/>
            <a:t>è semplicemente uno strato software sovrastante ai controlli Windows (incapsulano Win32 API)</a:t>
          </a:r>
        </a:p>
      </dsp:txBody>
      <dsp:txXfrm>
        <a:off x="1125127" y="1136492"/>
        <a:ext cx="3823270" cy="974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9A66-F291-41BC-80AE-58CD5B8064B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598C2-4FE3-4E2E-9A50-6BFDAFC52BA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C02C8-FF75-4F8C-AA05-79E5ABC3443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</a:t>
          </a:r>
          <a:r>
            <a:rPr lang="it-IT" sz="1700" kern="1200" dirty="0"/>
            <a:t>: Questa è la modalità predefinita. L'immagine verrà automaticamente scalata in modo tale da riempire lo spazio del controllo Image. Il rapporto di forma </a:t>
          </a:r>
          <a:r>
            <a:rPr lang="it-IT" sz="1700" kern="1200" dirty="0" err="1"/>
            <a:t>Aspect</a:t>
          </a:r>
          <a:r>
            <a:rPr lang="it-IT" sz="1700" kern="1200" dirty="0"/>
            <a:t> ratio dell'immagine verrà mantenuto.</a:t>
          </a:r>
          <a:endParaRPr lang="en-US" sz="1700" kern="1200" dirty="0"/>
        </a:p>
      </dsp:txBody>
      <dsp:txXfrm>
        <a:off x="1057183" y="1805"/>
        <a:ext cx="9458416" cy="915310"/>
      </dsp:txXfrm>
    </dsp:sp>
    <dsp:sp modelId="{2DEEEEF8-CC80-4D1D-BDDA-304776CE615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FDFF-F6BC-422A-9079-BE1D60A75E5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41F4-F49D-4E4D-9A4B-F168C401971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UniformToFill</a:t>
          </a:r>
          <a:r>
            <a:rPr lang="it-IT" sz="1700" kern="1200" dirty="0"/>
            <a:t>: L'immagine verrà scalata in modo tale che essa riempia completamente l'area del controllo Image. Il rapporto di forma non verrà preservato.</a:t>
          </a:r>
          <a:endParaRPr lang="en-US" sz="1700" kern="1200" dirty="0"/>
        </a:p>
      </dsp:txBody>
      <dsp:txXfrm>
        <a:off x="1057183" y="1145944"/>
        <a:ext cx="9458416" cy="915310"/>
      </dsp:txXfrm>
    </dsp:sp>
    <dsp:sp modelId="{C98C0FCD-1CFB-4EBC-9E01-A9B9F9423B6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CAA8D-5EC4-45CE-91EE-43D9760376E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88C5C-4E2B-4974-8C56-83256D3FE27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Fill</a:t>
          </a:r>
          <a:r>
            <a:rPr lang="it-IT" sz="1700" kern="1200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sz="1700" kern="1200" dirty="0"/>
        </a:p>
      </dsp:txBody>
      <dsp:txXfrm>
        <a:off x="1057183" y="2290082"/>
        <a:ext cx="9458416" cy="915310"/>
      </dsp:txXfrm>
    </dsp:sp>
    <dsp:sp modelId="{7991FF59-0CA9-46E2-A893-048F14D7425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5DC9-612C-41D5-90FD-8EA851EE9DA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C113-0BFD-497A-AAF9-28CB2247F8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 sz="17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sv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sv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sv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sv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sv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sv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3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10" Type="http://schemas.openxmlformats.org/officeDocument/2006/relationships/image" Target="../media/image120.sv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sv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it-IT" b="1" dirty="0">
                <a:latin typeface="+mn-lt"/>
              </a:rPr>
              <a:t>WPF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it-IT" sz="2000" i="1" dirty="0" err="1">
                <a:solidFill>
                  <a:srgbClr val="FFFFFF"/>
                </a:solidFill>
              </a:rPr>
              <a:t>It’s</a:t>
            </a:r>
            <a:r>
              <a:rPr lang="it-IT" sz="2000" i="1">
                <a:solidFill>
                  <a:srgbClr val="FFFFFF"/>
                </a:solidFill>
              </a:rPr>
              <a:t> not that simple</a:t>
            </a: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WPF</a:t>
            </a: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ADC5293-B6CC-470D-A820-F9FDB7951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660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it-IT" dirty="0"/>
              <a:t>Gli stili possono essere veicolati come risorse, per questo usufruiscono dei seguenti vantaggi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8500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90215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b="1" dirty="0"/>
              <a:t>COOL</a:t>
            </a:r>
            <a:r>
              <a:rPr lang="en-US" sz="2400" dirty="0"/>
              <a:t>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7908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Binding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6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Data </a:t>
            </a:r>
            <a:r>
              <a:rPr lang="it-IT" sz="2400" dirty="0" err="1">
                <a:solidFill>
                  <a:schemeClr val="bg1"/>
                </a:solidFill>
              </a:rPr>
              <a:t>Binding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data </a:t>
            </a:r>
            <a:r>
              <a:rPr lang="it-IT" sz="1800" dirty="0" err="1">
                <a:solidFill>
                  <a:schemeClr val="bg1"/>
                </a:solidFill>
              </a:rPr>
              <a:t>binding</a:t>
            </a:r>
            <a:r>
              <a:rPr lang="it-IT" sz="1800" dirty="0">
                <a:solidFill>
                  <a:schemeClr val="bg1"/>
                </a:solidFill>
              </a:rPr>
              <a:t> di WPF rappresenta per le applicazioni un modo semplice e coerente di presentare i dati e interagire con essi. Gli elementi possono essere associati a dati da un'ampia gamma di origini dati sotto forma di oggetti CLR e XML</a:t>
            </a:r>
          </a:p>
        </p:txBody>
      </p:sp>
      <p:pic>
        <p:nvPicPr>
          <p:cNvPr id="7" name="Elemento grafico 6" descr="USB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84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Data Binding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3302-779E-458D-993C-DD29AF43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Con WPF, Microsoft ha messo il data </a:t>
            </a:r>
            <a:r>
              <a:rPr lang="it-IT" sz="2400" dirty="0" err="1"/>
              <a:t>binding</a:t>
            </a:r>
            <a:r>
              <a:rPr lang="it-IT" sz="2400" dirty="0"/>
              <a:t> in primo piano e non appena inizierai ad apprenderlo, realizzerai che è un aspetto importante per quasi tutto quello che farai. </a:t>
            </a:r>
          </a:p>
          <a:p>
            <a:pPr marL="0" indent="0">
              <a:buNone/>
            </a:pPr>
            <a:r>
              <a:rPr lang="it-IT" sz="2400" dirty="0"/>
              <a:t>Se provieni dal mondo </a:t>
            </a:r>
            <a:r>
              <a:rPr lang="it-IT" sz="2400" dirty="0" err="1"/>
              <a:t>WinForms</a:t>
            </a:r>
            <a:r>
              <a:rPr lang="it-IT" sz="2400" dirty="0"/>
              <a:t>, l’utilizzo del data </a:t>
            </a:r>
            <a:r>
              <a:rPr lang="it-IT" sz="2400" dirty="0" err="1"/>
              <a:t>binding</a:t>
            </a:r>
            <a:r>
              <a:rPr lang="it-IT" sz="2400" dirty="0"/>
              <a:t> potrebbe spaventarti un po', ma non appena ti abituerai lo amerai, in quanto rende molte cose più semplici e facili da gestire.</a:t>
            </a:r>
          </a:p>
        </p:txBody>
      </p:sp>
    </p:spTree>
    <p:extLst>
      <p:ext uri="{BB962C8B-B14F-4D97-AF65-F5344CB8AC3E}">
        <p14:creationId xmlns:p14="http://schemas.microsoft.com/office/powerpoint/2010/main" val="1419318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2F5BBB-2102-48E5-888F-14D78C2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1" y="1179504"/>
            <a:ext cx="9812554" cy="1070495"/>
          </a:xfrm>
          <a:noFill/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Data Binding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349FC94-2060-42AC-91E9-C67F890BA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942103"/>
              </p:ext>
            </p:extLst>
          </p:nvPr>
        </p:nvGraphicFramePr>
        <p:xfrm>
          <a:off x="1196340" y="2249999"/>
          <a:ext cx="9812555" cy="339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47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8417673-F529-49EC-8402-EC8515FA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256332"/>
          </a:xfrm>
          <a:custGeom>
            <a:avLst/>
            <a:gdLst>
              <a:gd name="connsiteX0" fmla="*/ 0 w 12192000"/>
              <a:gd name="connsiteY0" fmla="*/ 6256332 h 6256332"/>
              <a:gd name="connsiteX1" fmla="*/ 12192000 w 12192000"/>
              <a:gd name="connsiteY1" fmla="*/ 6256332 h 6256332"/>
              <a:gd name="connsiteX2" fmla="*/ 12192000 w 12192000"/>
              <a:gd name="connsiteY2" fmla="*/ 1476999 h 6256332"/>
              <a:gd name="connsiteX3" fmla="*/ 11641106 w 12192000"/>
              <a:gd name="connsiteY3" fmla="*/ 293499 h 6256332"/>
              <a:gd name="connsiteX4" fmla="*/ 11503315 w 12192000"/>
              <a:gd name="connsiteY4" fmla="*/ 234 h 6256332"/>
              <a:gd name="connsiteX5" fmla="*/ 11009115 w 12192000"/>
              <a:gd name="connsiteY5" fmla="*/ 234 h 6256332"/>
              <a:gd name="connsiteX6" fmla="*/ 9923087 w 12192000"/>
              <a:gd name="connsiteY6" fmla="*/ 234 h 6256332"/>
              <a:gd name="connsiteX7" fmla="*/ 9715554 w 12192000"/>
              <a:gd name="connsiteY7" fmla="*/ 234 h 6256332"/>
              <a:gd name="connsiteX8" fmla="*/ 9220071 w 12192000"/>
              <a:gd name="connsiteY8" fmla="*/ 234 h 6256332"/>
              <a:gd name="connsiteX9" fmla="*/ 8134043 w 12192000"/>
              <a:gd name="connsiteY9" fmla="*/ 234 h 6256332"/>
              <a:gd name="connsiteX10" fmla="*/ 7913368 w 12192000"/>
              <a:gd name="connsiteY10" fmla="*/ 234 h 6256332"/>
              <a:gd name="connsiteX11" fmla="*/ 7913260 w 12192000"/>
              <a:gd name="connsiteY11" fmla="*/ 0 h 6256332"/>
              <a:gd name="connsiteX12" fmla="*/ 7417776 w 12192000"/>
              <a:gd name="connsiteY12" fmla="*/ 0 h 6256332"/>
              <a:gd name="connsiteX13" fmla="*/ 6331751 w 12192000"/>
              <a:gd name="connsiteY13" fmla="*/ 0 h 6256332"/>
              <a:gd name="connsiteX14" fmla="*/ 6124217 w 12192000"/>
              <a:gd name="connsiteY14" fmla="*/ 0 h 6256332"/>
              <a:gd name="connsiteX15" fmla="*/ 5628734 w 12192000"/>
              <a:gd name="connsiteY15" fmla="*/ 0 h 6256332"/>
              <a:gd name="connsiteX16" fmla="*/ 4542707 w 12192000"/>
              <a:gd name="connsiteY16" fmla="*/ 0 h 6256332"/>
              <a:gd name="connsiteX17" fmla="*/ 1504199 w 12192000"/>
              <a:gd name="connsiteY17" fmla="*/ 0 h 6256332"/>
              <a:gd name="connsiteX18" fmla="*/ 0 w 12192000"/>
              <a:gd name="connsiteY18" fmla="*/ 0 h 625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256332">
                <a:moveTo>
                  <a:pt x="0" y="6256332"/>
                </a:moveTo>
                <a:lnTo>
                  <a:pt x="12192000" y="6256332"/>
                </a:lnTo>
                <a:lnTo>
                  <a:pt x="12192000" y="1476999"/>
                </a:lnTo>
                <a:lnTo>
                  <a:pt x="11641106" y="293499"/>
                </a:lnTo>
                <a:lnTo>
                  <a:pt x="11503315" y="234"/>
                </a:lnTo>
                <a:lnTo>
                  <a:pt x="11009115" y="234"/>
                </a:lnTo>
                <a:lnTo>
                  <a:pt x="9923087" y="234"/>
                </a:lnTo>
                <a:lnTo>
                  <a:pt x="9715554" y="234"/>
                </a:lnTo>
                <a:lnTo>
                  <a:pt x="9220071" y="234"/>
                </a:lnTo>
                <a:lnTo>
                  <a:pt x="8134043" y="234"/>
                </a:lnTo>
                <a:lnTo>
                  <a:pt x="7913368" y="234"/>
                </a:lnTo>
                <a:lnTo>
                  <a:pt x="7913260" y="0"/>
                </a:lnTo>
                <a:lnTo>
                  <a:pt x="7417776" y="0"/>
                </a:lnTo>
                <a:lnTo>
                  <a:pt x="6331751" y="0"/>
                </a:lnTo>
                <a:lnTo>
                  <a:pt x="6124217" y="0"/>
                </a:lnTo>
                <a:lnTo>
                  <a:pt x="5628734" y="0"/>
                </a:lnTo>
                <a:lnTo>
                  <a:pt x="4542707" y="0"/>
                </a:lnTo>
                <a:lnTo>
                  <a:pt x="15041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2F5BBB-2102-48E5-888F-14D78C2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pPr algn="ctr"/>
            <a:r>
              <a:rPr lang="it-IT" sz="3600">
                <a:solidFill>
                  <a:schemeClr val="bg1"/>
                </a:solidFill>
              </a:rPr>
              <a:t>Data Binding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349FC94-2060-42AC-91E9-C67F890BA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49100"/>
              </p:ext>
            </p:extLst>
          </p:nvPr>
        </p:nvGraphicFramePr>
        <p:xfrm>
          <a:off x="873102" y="2878716"/>
          <a:ext cx="5768442" cy="2262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E5830E-28BB-4307-B75B-AC3B581E61F2}"/>
              </a:ext>
            </a:extLst>
          </p:cNvPr>
          <p:cNvSpPr txBox="1"/>
          <p:nvPr/>
        </p:nvSpPr>
        <p:spPr>
          <a:xfrm>
            <a:off x="1345915" y="5332288"/>
            <a:ext cx="989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dirty="0"/>
              <a:t>…Ma chi ve lo fa fare! </a:t>
            </a:r>
            <a:r>
              <a:rPr lang="it-IT" sz="3200" dirty="0">
                <a:sym typeface="Wingdings" panose="05000000000000000000" pitchFamily="2" charset="2"/>
              </a:rPr>
              <a:t>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737291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6A9072-696B-4E6B-9A4F-43CC611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DataContext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19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97590-0541-4B92-8378-D996B49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Il DataContext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A894183-05A7-4EED-8846-1FC969043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002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82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EA9F2B4-6D0D-42F7-A309-02439A4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WPF vs WINFORMS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860C56-A18A-43B3-801F-2298FF6F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57181"/>
            <a:ext cx="5157787" cy="823912"/>
          </a:xfrm>
        </p:spPr>
        <p:txBody>
          <a:bodyPr/>
          <a:lstStyle/>
          <a:p>
            <a:r>
              <a:rPr lang="it-IT" dirty="0" err="1"/>
              <a:t>WinForms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07F8D7-E33B-43AA-8DF6-2D752E08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181"/>
            <a:ext cx="5183188" cy="823912"/>
          </a:xfrm>
        </p:spPr>
        <p:txBody>
          <a:bodyPr/>
          <a:lstStyle/>
          <a:p>
            <a:r>
              <a:rPr lang="it-IT" dirty="0"/>
              <a:t>WPF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47E40BB-FB57-4CB5-8B64-8CEA74ED8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64192"/>
              </p:ext>
            </p:extLst>
          </p:nvPr>
        </p:nvGraphicFramePr>
        <p:xfrm>
          <a:off x="6172200" y="2090303"/>
          <a:ext cx="5395148" cy="440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412DAE90-555C-4C6E-8C39-6BA80A4E8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226600"/>
              </p:ext>
            </p:extLst>
          </p:nvPr>
        </p:nvGraphicFramePr>
        <p:xfrm>
          <a:off x="658811" y="944341"/>
          <a:ext cx="4948398" cy="324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84373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14E4D19-DF79-49C2-86B0-FDD00C70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97590-0541-4B92-8378-D996B49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Il DataContext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DF17D-22AE-40E6-BF3C-40F2773A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FFFFFF"/>
                </a:solidFill>
              </a:rPr>
              <a:t>Non c'è una sorgente di default per la proprietà DataContext, è semplicemente inizializzata a null</a:t>
            </a:r>
          </a:p>
          <a:p>
            <a:pPr marL="0" indent="0">
              <a:buNone/>
            </a:pPr>
            <a:r>
              <a:rPr lang="it-IT" sz="2000">
                <a:solidFill>
                  <a:srgbClr val="FFFFFF"/>
                </a:solidFill>
              </a:rPr>
              <a:t>Viene ereditata attraverso la gerarchia dei controlli, ovvero puoi impostare un DataContext per la Window, e poi usarla in tutti i controlli figlio</a:t>
            </a:r>
          </a:p>
        </p:txBody>
      </p:sp>
    </p:spTree>
    <p:extLst>
      <p:ext uri="{BB962C8B-B14F-4D97-AF65-F5344CB8AC3E}">
        <p14:creationId xmlns:p14="http://schemas.microsoft.com/office/powerpoint/2010/main" val="119844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2E449-25EE-4E4D-99EC-9EB2637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Proprietà </a:t>
            </a:r>
            <a:r>
              <a:rPr lang="it-IT" dirty="0" err="1"/>
              <a:t>UpdateSourceTrigger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7420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D67C7-6A75-4C95-A621-096925BF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Rispondere ai cambiamenti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82D230-DFBD-4B85-90F3-971843A97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4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2446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D67C7-6A75-4C95-A621-096925BF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Rispondere ai cambiamenti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37B1A-9132-4E4E-A084-4130B349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/>
              <a:t>ObservableCollection</a:t>
            </a:r>
            <a:r>
              <a:rPr lang="it-IT" dirty="0"/>
              <a:t> e </a:t>
            </a:r>
            <a:r>
              <a:rPr lang="it-IT" b="1" dirty="0" err="1"/>
              <a:t>INotifyPropertyChanged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1327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6A9072-696B-4E6B-9A4F-43CC611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Converters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5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7193807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84715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liste</a:t>
            </a:r>
          </a:p>
        </p:txBody>
      </p:sp>
    </p:spTree>
    <p:extLst>
      <p:ext uri="{BB962C8B-B14F-4D97-AF65-F5344CB8AC3E}">
        <p14:creationId xmlns:p14="http://schemas.microsoft.com/office/powerpoint/2010/main" val="259420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185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</a:t>
            </a:r>
            <a:r>
              <a:rPr lang="it-IT" dirty="0" err="1"/>
              <a:t>WinForms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/* DARE TO BE DIFFERENT */</a:t>
            </a:r>
          </a:p>
        </p:txBody>
      </p:sp>
    </p:spTree>
    <p:extLst>
      <p:ext uri="{BB962C8B-B14F-4D97-AF65-F5344CB8AC3E}">
        <p14:creationId xmlns:p14="http://schemas.microsoft.com/office/powerpoint/2010/main" val="23125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09:30</a:t>
            </a:r>
          </a:p>
        </p:txBody>
      </p:sp>
    </p:spTree>
    <p:extLst>
      <p:ext uri="{BB962C8B-B14F-4D97-AF65-F5344CB8AC3E}">
        <p14:creationId xmlns:p14="http://schemas.microsoft.com/office/powerpoint/2010/main" val="220696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10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AppDomain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Graphic 6" descr="Cass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dominio applicazione, ossia un ambiente isolato nel quale vengono eseguite le applicazioni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96738-7A6E-4745-AC4C-326A57E3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AppDomain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9A74A-98DC-4788-B1F0-AE9921B3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usato per isolare le attività che potrebbero arrestare un processo. </a:t>
            </a:r>
          </a:p>
          <a:p>
            <a:r>
              <a:rPr lang="it-IT" sz="2000" dirty="0"/>
              <a:t>Implementa un set di eventi che consentono alle applicazioni di rispondere quando viene caricato un assembly, quando un dominio applicazione viene scaricato o quando viene generata un'eccezione non gestita.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980E2C-99AB-44AB-B9DB-21686BB8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6" y="1282108"/>
            <a:ext cx="11261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Assembly: mscorlib.dll, netstandard.dll, System.Runtime.Extensions.dll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28B01-9C81-4C72-918B-5D5765E0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About me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2166B9B-1CAA-457B-999B-6A547FD5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75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ABA899-A832-4D7B-904D-ED79DE77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AppDomain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B5453-9A65-42D8-85D2-27034342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solidFill>
                  <a:srgbClr val="FFFFFF"/>
                </a:solidFill>
              </a:rPr>
              <a:t>UnhandledException</a:t>
            </a:r>
            <a:r>
              <a:rPr lang="it-IT" sz="240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Si verifica quando non viene intercettata un'eccezione</a:t>
            </a:r>
          </a:p>
        </p:txBody>
      </p:sp>
      <p:pic>
        <p:nvPicPr>
          <p:cNvPr id="9" name="Elemento grafico 8" descr="Informazioni">
            <a:extLst>
              <a:ext uri="{FF2B5EF4-FFF2-40B4-BE49-F238E27FC236}">
                <a16:creationId xmlns:a16="http://schemas.microsoft.com/office/drawing/2014/main" id="{502C303C-A8B2-4650-8DAB-6A75C80E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1" name="Elemento grafico 10" descr="Pia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Incapsula un'applicazione Windows Presentation Foundation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Application implementa il modello singleton per fornire l'accesso condiviso ai servizi della finestra, della proprietà e dell'ambito delle risorse. Di conseguenza, è possibile creare una sola istanza della classe Application per </a:t>
            </a:r>
            <a:r>
              <a:rPr lang="it-IT" sz="2000" dirty="0" err="1"/>
              <a:t>AppDomain</a:t>
            </a:r>
            <a:endParaRPr lang="it-IT" sz="2000" dirty="0"/>
          </a:p>
          <a:p>
            <a:r>
              <a:rPr lang="it-IT" sz="2000" dirty="0"/>
              <a:t>È possibile implementare un Application usando markup, markup e code-</a:t>
            </a:r>
            <a:r>
              <a:rPr lang="it-IT" sz="2000" dirty="0" err="1"/>
              <a:t>behind</a:t>
            </a:r>
            <a:r>
              <a:rPr lang="it-IT" sz="2000" dirty="0"/>
              <a:t> o solo codice</a:t>
            </a:r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86071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Application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Un'applicazione autonoma non richiede un oggetto Application; è possibile implementare un metodo del punto di ingresso </a:t>
            </a:r>
            <a:r>
              <a:rPr lang="it-IT" sz="2400" dirty="0" err="1">
                <a:solidFill>
                  <a:srgbClr val="FFFFFF"/>
                </a:solidFill>
              </a:rPr>
              <a:t>static</a:t>
            </a:r>
            <a:r>
              <a:rPr lang="it-IT" sz="2400" dirty="0">
                <a:solidFill>
                  <a:srgbClr val="FFFFFF"/>
                </a:solidFill>
              </a:rPr>
              <a:t> personalizzato (</a:t>
            </a:r>
            <a:r>
              <a:rPr lang="it-IT" sz="2400" dirty="0" err="1">
                <a:solidFill>
                  <a:srgbClr val="FFFFFF"/>
                </a:solidFill>
              </a:rPr>
              <a:t>Main</a:t>
            </a:r>
            <a:r>
              <a:rPr lang="it-IT" sz="2400" dirty="0">
                <a:solidFill>
                  <a:srgbClr val="FFFFFF"/>
                </a:solidFill>
              </a:rPr>
              <a:t>) che apre una finestra senza creare un'istanza di Application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Window</a:t>
            </a:r>
          </a:p>
        </p:txBody>
      </p:sp>
      <p:pic>
        <p:nvPicPr>
          <p:cNvPr id="11" name="Elemento grafico 10" descr="Monito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Quando crei un'applicazione WPF, la prima cosa che incontrerai è la classe Window</a:t>
            </a:r>
          </a:p>
        </p:txBody>
      </p:sp>
    </p:spTree>
    <p:extLst>
      <p:ext uri="{BB962C8B-B14F-4D97-AF65-F5344CB8AC3E}">
        <p14:creationId xmlns:p14="http://schemas.microsoft.com/office/powerpoint/2010/main" val="248038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punto di interazione di un utente con un'applicazione è una finestra</a:t>
            </a:r>
          </a:p>
          <a:p>
            <a:r>
              <a:rPr lang="it-IT" sz="2000" dirty="0"/>
              <a:t>Lo scopo principale di una finestra è ospitare contenuto tramite cui visualizzare dati e permettere agli utenti di interagire con i dati.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346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E9DD9-A649-4358-9243-640434AF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Window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EE7630-034B-42EB-8DE6-CC60712F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Una Windows è costituita da due aree distinte:</a:t>
            </a:r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Area non client che ospita le aree di visualizzazione di Windows, tra cui un'icona, un titolo, un menu di sistema, un pulsante Riduci a icona, un pulsante Ingrandisci, un pulsante Ripristina, un pulsante Chiudi e un bordo.</a:t>
            </a:r>
          </a:p>
          <a:p>
            <a:r>
              <a:rPr lang="it-IT" sz="1600" dirty="0"/>
              <a:t>Area client che ospita il contenuto specifico dell'applicazione.</a:t>
            </a:r>
          </a:p>
          <a:p>
            <a:endParaRPr lang="en-US" sz="1600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8950F9-BD41-489C-8004-7B7E9990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32906"/>
            <a:ext cx="6250769" cy="46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Window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Window è un oggetto di tipo </a:t>
            </a:r>
            <a:r>
              <a:rPr lang="it-IT" sz="2400" dirty="0" err="1">
                <a:solidFill>
                  <a:srgbClr val="FFFFFF"/>
                </a:solidFill>
              </a:rPr>
              <a:t>ContentControl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FFFFFF"/>
                </a:solidFill>
              </a:rPr>
              <a:t>Per altre informazioni, vedere la classe </a:t>
            </a:r>
            <a:r>
              <a:rPr lang="it-IT" sz="1800" dirty="0" err="1">
                <a:solidFill>
                  <a:srgbClr val="FFFFFF"/>
                </a:solidFill>
              </a:rPr>
              <a:t>ContentControl</a:t>
            </a:r>
            <a:r>
              <a:rPr lang="it-IT" sz="1800" dirty="0">
                <a:solidFill>
                  <a:srgbClr val="FFFFFF"/>
                </a:solidFill>
              </a:rPr>
              <a:t>. </a:t>
            </a:r>
            <a:r>
              <a:rPr lang="it-IT" sz="1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Inoltre, Window è un elemento radice e, pertanto, non può far parte del contenuto di un altro elemento.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3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10:00</a:t>
            </a:r>
          </a:p>
        </p:txBody>
      </p:sp>
    </p:spTree>
    <p:extLst>
      <p:ext uri="{BB962C8B-B14F-4D97-AF65-F5344CB8AC3E}">
        <p14:creationId xmlns:p14="http://schemas.microsoft.com/office/powerpoint/2010/main" val="194300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8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Iniziamo!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644643-B378-4999-A125-335049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>
                <a:solidFill>
                  <a:schemeClr val="bg1"/>
                </a:solidFill>
              </a:rPr>
              <a:t>Cos'è XAML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XAML, abbreviazione di eXtensible Application Markup Language, è un dialetto xml e viene utilizzato da Microsoft per descrivere una GUI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FF1552-FD96-4B97-903C-6603B9F053B7}"/>
              </a:ext>
            </a:extLst>
          </p:cNvPr>
          <p:cNvCxnSpPr/>
          <p:nvPr/>
        </p:nvCxnSpPr>
        <p:spPr>
          <a:xfrm>
            <a:off x="5845995" y="317492"/>
            <a:ext cx="0" cy="398637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Code-</a:t>
            </a:r>
            <a:r>
              <a:rPr lang="it-IT" sz="2400" dirty="0" err="1">
                <a:solidFill>
                  <a:schemeClr val="bg1"/>
                </a:solidFill>
              </a:rPr>
              <a:t>Behind</a:t>
            </a:r>
            <a:r>
              <a:rPr lang="it-IT" sz="2400" dirty="0">
                <a:solidFill>
                  <a:schemeClr val="bg1"/>
                </a:solidFill>
              </a:rPr>
              <a:t> vs XAML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78DC6D-D761-4A90-B12F-5F10100E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9" y="348604"/>
            <a:ext cx="4710970" cy="39241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4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B005DE-D8F3-4E4A-8514-C2D465B0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7" y="348604"/>
            <a:ext cx="4151393" cy="1554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7086F87-087D-4D96-B905-03AF3239D3A6}"/>
              </a:ext>
            </a:extLst>
          </p:cNvPr>
          <p:cNvSpPr/>
          <p:nvPr/>
        </p:nvSpPr>
        <p:spPr>
          <a:xfrm>
            <a:off x="5167901" y="1649825"/>
            <a:ext cx="1376737" cy="145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3420FF1-1807-42F3-A8AC-81D55B8CF239}"/>
              </a:ext>
            </a:extLst>
          </p:cNvPr>
          <p:cNvGrpSpPr/>
          <p:nvPr/>
        </p:nvGrpSpPr>
        <p:grpSpPr>
          <a:xfrm>
            <a:off x="5321412" y="1500713"/>
            <a:ext cx="1034658" cy="1749550"/>
            <a:chOff x="5321412" y="1500713"/>
            <a:chExt cx="1034658" cy="174955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0879C35-BA3E-4370-BAC5-B805D5BBA547}"/>
                </a:ext>
              </a:extLst>
            </p:cNvPr>
            <p:cNvSpPr txBox="1"/>
            <p:nvPr/>
          </p:nvSpPr>
          <p:spPr>
            <a:xfrm>
              <a:off x="5321412" y="1500713"/>
              <a:ext cx="8274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V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2D0A798-2402-4E69-B72E-AEAABCC071F2}"/>
                </a:ext>
              </a:extLst>
            </p:cNvPr>
            <p:cNvSpPr txBox="1"/>
            <p:nvPr/>
          </p:nvSpPr>
          <p:spPr>
            <a:xfrm>
              <a:off x="5619836" y="1619047"/>
              <a:ext cx="69442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5E5759-D6AE-4100-9FB7-F958784D464A}"/>
                </a:ext>
              </a:extLst>
            </p:cNvPr>
            <p:cNvSpPr txBox="1"/>
            <p:nvPr/>
          </p:nvSpPr>
          <p:spPr>
            <a:xfrm>
              <a:off x="5661649" y="1649825"/>
              <a:ext cx="694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885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42" y="1243239"/>
            <a:ext cx="10595911" cy="21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64559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Hello World: Create Your First WPF Application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AA2F-DC00-47F0-8D76-8F5AEFD00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-1" b="19340"/>
          <a:stretch/>
        </p:blipFill>
        <p:spPr>
          <a:xfrm>
            <a:off x="321564" y="320038"/>
            <a:ext cx="11548872" cy="62179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E42184-EC5F-44AF-8D06-8381648D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Coffee break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56E93F-78A4-4B04-B934-18CF5FD83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lemento grafico 11" descr="Cronometro">
            <a:extLst>
              <a:ext uri="{FF2B5EF4-FFF2-40B4-BE49-F238E27FC236}">
                <a16:creationId xmlns:a16="http://schemas.microsoft.com/office/drawing/2014/main" id="{48452641-E63C-415A-AA4B-64F40096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80588" y="3920738"/>
            <a:ext cx="633444" cy="63344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E480E1-CB01-4858-9EC6-0AC5C2D4D734}"/>
              </a:ext>
            </a:extLst>
          </p:cNvPr>
          <p:cNvSpPr txBox="1"/>
          <p:nvPr/>
        </p:nvSpPr>
        <p:spPr>
          <a:xfrm>
            <a:off x="5014032" y="4092517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27993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2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11" name="Elemento grafico 10" descr="Etichet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l'etichetta di testo e fornisce supporto per i tasti di scelta rapida</a:t>
            </a:r>
          </a:p>
        </p:txBody>
      </p:sp>
    </p:spTree>
    <p:extLst>
      <p:ext uri="{BB962C8B-B14F-4D97-AF65-F5344CB8AC3E}">
        <p14:creationId xmlns:p14="http://schemas.microsoft.com/office/powerpoint/2010/main" val="2448541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Label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spesso usato per abilitare l'accesso rapido da tastiera a controlli quali </a:t>
            </a:r>
            <a:r>
              <a:rPr lang="it-IT" sz="2000" dirty="0" err="1"/>
              <a:t>TextBox</a:t>
            </a:r>
            <a:r>
              <a:rPr lang="it-IT" sz="2000" dirty="0"/>
              <a:t>.</a:t>
            </a:r>
          </a:p>
          <a:p>
            <a:r>
              <a:rPr lang="it-IT" sz="2000" dirty="0"/>
              <a:t>Per assegnare una Label ad un controllo, impostare la proprietà Target sul controllo che deve ottenere lo stato attivo quando l'utente preme il tasto di accesso.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11787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Label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necessario aggiungere un carattere di sottolineatura prima del carattere che deve essere il tasto di accesso.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F6841834-C0BD-489B-9EBB-8E4EFC77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Vostra esperienza con WPF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ecensione cliente">
            <a:extLst>
              <a:ext uri="{FF2B5EF4-FFF2-40B4-BE49-F238E27FC236}">
                <a16:creationId xmlns:a16="http://schemas.microsoft.com/office/drawing/2014/main" id="{048330DB-A801-4D06-ABA8-EE67143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TextBlock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Quotidian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inserire del testo sullo schermo, come fa una Label, ma in modo più semplice e impiegando meno risorse</a:t>
            </a:r>
          </a:p>
        </p:txBody>
      </p:sp>
    </p:spTree>
    <p:extLst>
      <p:ext uri="{BB962C8B-B14F-4D97-AF65-F5344CB8AC3E}">
        <p14:creationId xmlns:p14="http://schemas.microsoft.com/office/powerpoint/2010/main" val="4143091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TextBlock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scelto per rappresentare stringhe multi-linea</a:t>
            </a:r>
          </a:p>
          <a:p>
            <a:r>
              <a:rPr lang="it-IT" sz="2000" dirty="0"/>
              <a:t>Può contenere solo testo</a:t>
            </a:r>
          </a:p>
          <a:p>
            <a:r>
              <a:rPr lang="it-IT" sz="2000" dirty="0"/>
              <a:t>Progettato per essere leggero ed è finalizzato specificamente all'integrazione di piccole parti di testo dinamico in una interfaccia utente.</a:t>
            </a:r>
          </a:p>
          <a:p>
            <a:r>
              <a:rPr lang="it-IT" sz="2000" dirty="0"/>
              <a:t>E’ ottimizzato per la visualizzazione a riga singola e fornisce ottime prestazioni per visualizzare fino a poche righe di contenuto</a:t>
            </a:r>
          </a:p>
          <a:p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0478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D7B0356A-61E2-4799-BDF4-3DEBFC0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TextBlock supporta l’Inline formatting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6E2EDD-3B7C-4F9E-947E-9A63BA97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piccoli</a:t>
            </a:r>
            <a:r>
              <a:rPr lang="en-US" sz="2000" dirty="0"/>
              <a:t> </a:t>
            </a:r>
            <a:r>
              <a:rPr lang="en-US" sz="2000" dirty="0" err="1"/>
              <a:t>costrutti</a:t>
            </a:r>
            <a:r>
              <a:rPr lang="en-US" sz="2000" dirty="0"/>
              <a:t> </a:t>
            </a:r>
            <a:r>
              <a:rPr lang="en-US" sz="2000" dirty="0" err="1"/>
              <a:t>simili</a:t>
            </a:r>
            <a:r>
              <a:rPr lang="en-US" sz="2000" dirty="0"/>
              <a:t> ai </a:t>
            </a:r>
            <a:r>
              <a:rPr lang="en-US" sz="2000" dirty="0" err="1"/>
              <a:t>controlli</a:t>
            </a:r>
            <a:r>
              <a:rPr lang="en-US" sz="2000" dirty="0"/>
              <a:t> </a:t>
            </a:r>
            <a:r>
              <a:rPr lang="en-US" sz="2000" dirty="0" err="1"/>
              <a:t>ereditano</a:t>
            </a:r>
            <a:r>
              <a:rPr lang="en-US" sz="2000" dirty="0"/>
              <a:t>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Inline,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utilizzati</a:t>
            </a:r>
            <a:r>
              <a:rPr lang="en-US" sz="2000" dirty="0"/>
              <a:t> come </a:t>
            </a:r>
            <a:r>
              <a:rPr lang="en-US" sz="2000" dirty="0" err="1"/>
              <a:t>parte</a:t>
            </a:r>
            <a:r>
              <a:rPr lang="en-US" sz="2000" dirty="0"/>
              <a:t> di un </a:t>
            </a:r>
            <a:r>
              <a:rPr lang="en-US" sz="2000" dirty="0" err="1"/>
              <a:t>testo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. </a:t>
            </a:r>
          </a:p>
          <a:p>
            <a:endParaRPr lang="en-US" sz="2000" dirty="0"/>
          </a:p>
          <a:p>
            <a:r>
              <a:rPr lang="en-US" sz="2000" i="1" dirty="0" err="1"/>
              <a:t>AnchoredBlock</a:t>
            </a:r>
            <a:r>
              <a:rPr lang="en-US" sz="2000" i="1" dirty="0"/>
              <a:t>, Bold, Hyperlink, </a:t>
            </a:r>
            <a:r>
              <a:rPr lang="en-US" sz="2000" i="1" dirty="0" err="1"/>
              <a:t>InlineUIContainer</a:t>
            </a:r>
            <a:r>
              <a:rPr lang="en-US" sz="2000" i="1" dirty="0"/>
              <a:t>, Italic, </a:t>
            </a:r>
            <a:r>
              <a:rPr lang="en-US" sz="2000" i="1" dirty="0" err="1"/>
              <a:t>LineBreak</a:t>
            </a:r>
            <a:r>
              <a:rPr lang="en-US" sz="2000" i="1" dirty="0"/>
              <a:t>, Run, Span e Underline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D7D8D7-0006-49C3-90E8-3E68073A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1" t="16706" r="19397" b="20306"/>
          <a:stretch/>
        </p:blipFill>
        <p:spPr>
          <a:xfrm>
            <a:off x="5045514" y="2702228"/>
            <a:ext cx="6806515" cy="384797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746CADF-9DEC-43B5-8DFF-0B3621142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8" t="43891" r="25086" b="22452"/>
          <a:stretch/>
        </p:blipFill>
        <p:spPr>
          <a:xfrm>
            <a:off x="5045513" y="409903"/>
            <a:ext cx="6806516" cy="20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TextBlock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rgbClr val="FFFFFF"/>
                </a:solidFill>
              </a:rPr>
              <a:t>TextBlock</a:t>
            </a:r>
            <a:r>
              <a:rPr lang="it-IT" sz="2400" dirty="0">
                <a:solidFill>
                  <a:srgbClr val="FFFFFF"/>
                </a:solidFill>
              </a:rPr>
              <a:t> non è ottimizzato per gli scenari in cui è necessario visualizzare molte righe. Per questi scenari utilizzare un </a:t>
            </a:r>
            <a:r>
              <a:rPr lang="it-IT" sz="2400" dirty="0" err="1">
                <a:solidFill>
                  <a:srgbClr val="FFFFFF"/>
                </a:solidFill>
              </a:rPr>
              <a:t>FlowDocument</a:t>
            </a:r>
            <a:r>
              <a:rPr lang="it-IT" sz="2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CEB8F840-F727-44E3-AF27-0A9433AA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2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ypewrite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controllo utile a visualizzare o modificare testo non formattato</a:t>
            </a:r>
          </a:p>
        </p:txBody>
      </p:sp>
    </p:spTree>
    <p:extLst>
      <p:ext uri="{BB962C8B-B14F-4D97-AF65-F5344CB8AC3E}">
        <p14:creationId xmlns:p14="http://schemas.microsoft.com/office/powerpoint/2010/main" val="2128709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Per impostazione predefinita è un controllo a riga singola</a:t>
            </a:r>
          </a:p>
          <a:p>
            <a:r>
              <a:rPr lang="it-IT" sz="2000" dirty="0"/>
              <a:t>Supporta la modalità multilinea, configurabile tramite le </a:t>
            </a:r>
            <a:r>
              <a:rPr lang="it-IT" sz="2000" dirty="0" err="1"/>
              <a:t>propriet</a:t>
            </a:r>
            <a:r>
              <a:rPr lang="it-IT" sz="2000" dirty="0"/>
              <a:t> </a:t>
            </a:r>
            <a:r>
              <a:rPr lang="it-IT" sz="2000" dirty="0" err="1"/>
              <a:t>AcceptsReturn</a:t>
            </a:r>
            <a:r>
              <a:rPr lang="it-IT" sz="2000" dirty="0"/>
              <a:t> e </a:t>
            </a:r>
            <a:r>
              <a:rPr lang="it-IT" sz="2000" dirty="0" err="1"/>
              <a:t>TextWrapping</a:t>
            </a:r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025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Viene fornito con il </a:t>
            </a:r>
            <a:r>
              <a:rPr lang="it-IT" sz="2400" b="1" dirty="0">
                <a:solidFill>
                  <a:srgbClr val="FFFFFF"/>
                </a:solidFill>
              </a:rPr>
              <a:t>controllo ortografico </a:t>
            </a:r>
            <a:r>
              <a:rPr lang="it-IT" sz="2400" dirty="0">
                <a:solidFill>
                  <a:srgbClr val="FFFFFF"/>
                </a:solidFill>
              </a:rPr>
              <a:t>automatico; si comporta come Microsoft Word, vengono sottolineati gli errori di ortografia e si può cliccare col tasto destro per le alternative suggerite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276487-622A-469E-91C5-BC7B8BD5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84" y="3687407"/>
            <a:ext cx="10221308" cy="292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SpellCheck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IsEnabled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"True"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Language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"en-US"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69DCA42E-69E7-40CC-B102-E02EB75F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6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PasswordBox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af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Controllo progettato per l'immissione e la gestione delle password</a:t>
            </a:r>
          </a:p>
        </p:txBody>
      </p:sp>
    </p:spTree>
    <p:extLst>
      <p:ext uri="{BB962C8B-B14F-4D97-AF65-F5344CB8AC3E}">
        <p14:creationId xmlns:p14="http://schemas.microsoft.com/office/powerpoint/2010/main" val="3803626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PasswordBox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Mediante la proprietà </a:t>
            </a:r>
            <a:r>
              <a:rPr lang="it-IT" sz="2000" dirty="0" err="1"/>
              <a:t>PasswordChar</a:t>
            </a:r>
            <a:r>
              <a:rPr lang="it-IT" sz="2000" dirty="0"/>
              <a:t> è possibile personalizzare il carattere che nasconde il testo della password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98083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PasswordBox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Per motivi di sicurezza, la proprietà Password non viene implementata come </a:t>
            </a:r>
            <a:r>
              <a:rPr lang="it-IT" sz="2400" b="1" dirty="0" err="1">
                <a:solidFill>
                  <a:srgbClr val="FFFFFF"/>
                </a:solidFill>
              </a:rPr>
              <a:t>dependency</a:t>
            </a:r>
            <a:r>
              <a:rPr lang="it-IT" sz="2400" b="1" dirty="0">
                <a:solidFill>
                  <a:srgbClr val="FFFFFF"/>
                </a:solidFill>
              </a:rPr>
              <a:t> </a:t>
            </a:r>
            <a:r>
              <a:rPr lang="it-IT" sz="2400" b="1" dirty="0" err="1">
                <a:solidFill>
                  <a:srgbClr val="FFFFFF"/>
                </a:solidFill>
              </a:rPr>
              <a:t>property</a:t>
            </a:r>
            <a:r>
              <a:rPr lang="it-IT" sz="2400" dirty="0">
                <a:solidFill>
                  <a:srgbClr val="FFFFFF"/>
                </a:solidFill>
              </a:rPr>
              <a:t>, il che significa che non è possibile associarvisi.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Puoi leggere la password da Code-</a:t>
            </a:r>
            <a:r>
              <a:rPr lang="it-IT" sz="2400" dirty="0" err="1">
                <a:solidFill>
                  <a:srgbClr val="FFFFFF"/>
                </a:solidFill>
              </a:rPr>
              <a:t>behind</a:t>
            </a:r>
            <a:r>
              <a:rPr lang="it-IT" sz="2400" dirty="0">
                <a:solidFill>
                  <a:srgbClr val="FFFFFF"/>
                </a:solidFill>
              </a:rPr>
              <a:t>, ma per le implementazioni MVVM o se ti piacciono i </a:t>
            </a:r>
            <a:r>
              <a:rPr lang="it-IT" sz="2400" dirty="0" err="1">
                <a:solidFill>
                  <a:srgbClr val="FFFFFF"/>
                </a:solidFill>
              </a:rPr>
              <a:t>binding</a:t>
            </a:r>
            <a:r>
              <a:rPr lang="it-IT" sz="2400" dirty="0">
                <a:solidFill>
                  <a:srgbClr val="FFFFFF"/>
                </a:solidFill>
              </a:rPr>
              <a:t> di dati, è stata sviluppata una soluzione alternativa.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B5EE7A-0585-46F8-97D3-5468A63F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988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AF13AD45-7E74-463A-87EC-1184ECFE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5"/>
            <a:ext cx="10451592" cy="821544"/>
          </a:xfrm>
        </p:spPr>
        <p:txBody>
          <a:bodyPr anchor="ctr">
            <a:normAutofit/>
          </a:bodyPr>
          <a:lstStyle/>
          <a:p>
            <a:r>
              <a:rPr lang="it-IT" dirty="0"/>
              <a:t>Dizionario</a:t>
            </a:r>
          </a:p>
        </p:txBody>
      </p:sp>
    </p:spTree>
    <p:extLst>
      <p:ext uri="{BB962C8B-B14F-4D97-AF65-F5344CB8AC3E}">
        <p14:creationId xmlns:p14="http://schemas.microsoft.com/office/powerpoint/2010/main" val="2424382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Image</a:t>
            </a:r>
          </a:p>
        </p:txBody>
      </p:sp>
      <p:pic>
        <p:nvPicPr>
          <p:cNvPr id="11" name="Elemento grafico 10" descr="Imag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mostrare delle immagini nelle tue applicazioni</a:t>
            </a:r>
          </a:p>
        </p:txBody>
      </p:sp>
    </p:spTree>
    <p:extLst>
      <p:ext uri="{BB962C8B-B14F-4D97-AF65-F5344CB8AC3E}">
        <p14:creationId xmlns:p14="http://schemas.microsoft.com/office/powerpoint/2010/main" val="3388554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proprietà </a:t>
            </a:r>
            <a:r>
              <a:rPr lang="it-IT" sz="2000" b="1" dirty="0"/>
              <a:t>Source</a:t>
            </a:r>
            <a:r>
              <a:rPr lang="it-IT" sz="2000" dirty="0"/>
              <a:t> viene utilizzata per specificare l'immagine che deve essere visualizzata</a:t>
            </a:r>
          </a:p>
          <a:p>
            <a:r>
              <a:rPr lang="it-IT" sz="2000" dirty="0"/>
              <a:t>La proprietà </a:t>
            </a:r>
            <a:r>
              <a:rPr lang="it-IT" sz="2000" b="1" dirty="0"/>
              <a:t>Stretch</a:t>
            </a:r>
            <a:r>
              <a:rPr lang="it-IT" sz="2000" dirty="0"/>
              <a:t> controlla quello che succede quando le dimensioni dell'immagine non corrispondono alle dimensioni del controllo Image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960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A17D9-C045-4704-B2F6-48EB2A0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Image: la proprietà Stretch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C664DC4B-217C-4C5E-8D8C-251DBBF91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263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839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Image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proprietà </a:t>
            </a:r>
            <a:r>
              <a:rPr lang="it-IT" sz="2400" b="1" dirty="0">
                <a:solidFill>
                  <a:srgbClr val="FFFFFF"/>
                </a:solidFill>
              </a:rPr>
              <a:t>Source</a:t>
            </a:r>
            <a:r>
              <a:rPr lang="it-IT" sz="2400" dirty="0">
                <a:solidFill>
                  <a:srgbClr val="FFFFFF"/>
                </a:solidFill>
              </a:rPr>
              <a:t> accetta sia un URI che </a:t>
            </a:r>
            <a:r>
              <a:rPr lang="it-IT" sz="2400" b="1" dirty="0">
                <a:solidFill>
                  <a:srgbClr val="FFFFFF"/>
                </a:solidFill>
              </a:rPr>
              <a:t>Pack </a:t>
            </a:r>
            <a:r>
              <a:rPr lang="it-IT" sz="2400" b="1" dirty="0" err="1">
                <a:solidFill>
                  <a:srgbClr val="FFFFFF"/>
                </a:solidFill>
              </a:rPr>
              <a:t>URI’s</a:t>
            </a:r>
            <a:r>
              <a:rPr lang="it-IT" sz="2400" dirty="0">
                <a:solidFill>
                  <a:srgbClr val="FFFFFF"/>
                </a:solidFill>
              </a:rPr>
              <a:t>, quest’ultimo è utilizzato per puntare ad una immagine presente nel proprio progetto o in una libreria esterna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7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11" name="Elemento grafico 10" descr="Cursor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Offre all'utente un semplice modo per provocare un evento</a:t>
            </a:r>
          </a:p>
        </p:txBody>
      </p:sp>
    </p:spTree>
    <p:extLst>
      <p:ext uri="{BB962C8B-B14F-4D97-AF65-F5344CB8AC3E}">
        <p14:creationId xmlns:p14="http://schemas.microsoft.com/office/powerpoint/2010/main" val="3153565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Button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molti framework dell'interfaccia utente, troverai un pulsante normale e quindi una o più varianti, che offriranno funzionalità extra. Una delle varianti più comunemente utilizzate è </a:t>
            </a:r>
            <a:r>
              <a:rPr lang="it-IT" sz="2400" b="1" dirty="0" err="1">
                <a:solidFill>
                  <a:srgbClr val="FFFFFF"/>
                </a:solidFill>
              </a:rPr>
              <a:t>ImageButton</a:t>
            </a:r>
            <a:r>
              <a:rPr lang="it-IT" sz="2400" dirty="0">
                <a:solidFill>
                  <a:srgbClr val="FFFFFF"/>
                </a:solidFill>
              </a:rPr>
              <a:t> , che, come suggerisce il nome, è un pulsante che di solito ti consente di includere un'immagine prima del testo.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WPF, non c'è bisogno di un controllo separato visto che possiamo mettere diversi controlli all'interno di un pulsante e personalizzarlo a nostro piacimento.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CheckBox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egno di spu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Consente di attivare o disattivare un'opzione, che di solito riflette un valore booleano nel Code-</a:t>
            </a:r>
            <a:r>
              <a:rPr lang="it-IT" sz="1800" dirty="0" err="1">
                <a:solidFill>
                  <a:schemeClr val="bg1"/>
                </a:solidFill>
              </a:rPr>
              <a:t>behind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06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CheckBox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E’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della </a:t>
            </a:r>
            <a:r>
              <a:rPr lang="it-IT" sz="2000" dirty="0" err="1"/>
              <a:t>CheckBox</a:t>
            </a:r>
            <a:r>
              <a:rPr lang="it-IT" sz="2000" dirty="0"/>
              <a:t>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  <a:p>
            <a:r>
              <a:rPr lang="it-IT" sz="2000" dirty="0"/>
              <a:t>Mediante la proprietà </a:t>
            </a:r>
            <a:r>
              <a:rPr lang="it-IT" sz="2000" b="1" dirty="0" err="1"/>
              <a:t>IsThreeState</a:t>
            </a:r>
            <a:r>
              <a:rPr lang="it-IT" sz="2000" dirty="0"/>
              <a:t> può assumere tre stati: </a:t>
            </a:r>
            <a:r>
              <a:rPr lang="it-IT" sz="2000" dirty="0" err="1"/>
              <a:t>checked</a:t>
            </a:r>
            <a:r>
              <a:rPr lang="it-IT" sz="2000" dirty="0"/>
              <a:t> (selezionato), deselezionato (cancellato) e indeterminato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830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CheckBox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Il controllo </a:t>
            </a:r>
            <a:r>
              <a:rPr lang="it-IT" sz="2400" dirty="0" err="1">
                <a:solidFill>
                  <a:srgbClr val="FFFFFF"/>
                </a:solidFill>
              </a:rPr>
              <a:t>CheckBox</a:t>
            </a:r>
            <a:r>
              <a:rPr lang="it-IT" sz="2400" dirty="0">
                <a:solidFill>
                  <a:srgbClr val="FFFFFF"/>
                </a:solidFill>
              </a:rPr>
              <a:t> eredita dal </a:t>
            </a:r>
            <a:r>
              <a:rPr lang="it-IT" sz="2400">
                <a:solidFill>
                  <a:srgbClr val="FFFFFF"/>
                </a:solidFill>
              </a:rPr>
              <a:t>ToggleButton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0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RadioButton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pulsante che può essere selezionato, ma non deselezionato, da un utente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F663B89-E5DC-49B6-BE20-0FC31D32D602}"/>
              </a:ext>
            </a:extLst>
          </p:cNvPr>
          <p:cNvGrpSpPr/>
          <p:nvPr/>
        </p:nvGrpSpPr>
        <p:grpSpPr>
          <a:xfrm>
            <a:off x="4716360" y="739740"/>
            <a:ext cx="2753474" cy="2753474"/>
            <a:chOff x="4716360" y="739740"/>
            <a:chExt cx="2753474" cy="275347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A523E43-00A3-47C3-AB02-EEFCE9CB49CE}"/>
                </a:ext>
              </a:extLst>
            </p:cNvPr>
            <p:cNvSpPr/>
            <p:nvPr/>
          </p:nvSpPr>
          <p:spPr>
            <a:xfrm>
              <a:off x="5168423" y="1191803"/>
              <a:ext cx="1849348" cy="184934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erchio vuoto 4">
              <a:extLst>
                <a:ext uri="{FF2B5EF4-FFF2-40B4-BE49-F238E27FC236}">
                  <a16:creationId xmlns:a16="http://schemas.microsoft.com/office/drawing/2014/main" id="{31EDEE1C-C0AB-40A3-A052-7E4931AE48AA}"/>
                </a:ext>
              </a:extLst>
            </p:cNvPr>
            <p:cNvSpPr/>
            <p:nvPr/>
          </p:nvSpPr>
          <p:spPr>
            <a:xfrm>
              <a:off x="4716360" y="739740"/>
              <a:ext cx="2753474" cy="2753474"/>
            </a:xfrm>
            <a:prstGeom prst="donut">
              <a:avLst>
                <a:gd name="adj" fmla="val 9901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356BF7-68F8-4950-BBD4-31E2BC2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concetti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più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framework per lo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sviluppo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4C6DE-D9E9-446D-B784-CC2887B4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Single Page Application</a:t>
            </a:r>
          </a:p>
          <a:p>
            <a:r>
              <a:rPr lang="en-US" sz="2000" dirty="0" err="1"/>
              <a:t>UserControl</a:t>
            </a:r>
            <a:endParaRPr lang="en-US" sz="2000" dirty="0"/>
          </a:p>
          <a:p>
            <a:r>
              <a:rPr lang="en-US" sz="2000" dirty="0"/>
              <a:t>Style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Converter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7052220-D342-443F-B23E-BC32E5F3B742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Single Page Application</a:t>
            </a:r>
          </a:p>
          <a:p>
            <a:r>
              <a:rPr lang="en-US" sz="2000" dirty="0"/>
              <a:t>Component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Pipe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2292E-7A03-4B7A-8402-974647453C56}"/>
              </a:ext>
            </a:extLst>
          </p:cNvPr>
          <p:cNvSpPr txBox="1"/>
          <p:nvPr/>
        </p:nvSpPr>
        <p:spPr>
          <a:xfrm>
            <a:off x="4746660" y="748206"/>
            <a:ext cx="11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WPF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9A9DF-D8B5-4EFF-ABB0-94DE8B900B6D}"/>
              </a:ext>
            </a:extLst>
          </p:cNvPr>
          <p:cNvSpPr txBox="1"/>
          <p:nvPr/>
        </p:nvSpPr>
        <p:spPr>
          <a:xfrm>
            <a:off x="8566935" y="74820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98899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RadioButton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Con più di un </a:t>
            </a:r>
            <a:r>
              <a:rPr lang="it-IT" sz="2000" dirty="0" err="1"/>
              <a:t>RadioButton</a:t>
            </a:r>
            <a:r>
              <a:rPr lang="it-IT" sz="2000" dirty="0"/>
              <a:t> è possibile rappresentare un elenco di opzioni possibili</a:t>
            </a:r>
          </a:p>
          <a:p>
            <a:r>
              <a:rPr lang="it-IT" sz="2000" dirty="0"/>
              <a:t>Come per il controllo </a:t>
            </a:r>
            <a:r>
              <a:rPr lang="it-IT" sz="2000" dirty="0" err="1"/>
              <a:t>CheckBox</a:t>
            </a:r>
            <a:r>
              <a:rPr lang="it-IT" sz="2000" dirty="0"/>
              <a:t> è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79120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si vogliono rappresentare più elenchi di opzioni sulla stessa Window è possibili ricorrere alla proprietà </a:t>
            </a:r>
            <a:r>
              <a:rPr lang="it-IT" sz="2400" b="1" dirty="0" err="1">
                <a:solidFill>
                  <a:srgbClr val="FFFFFF"/>
                </a:solidFill>
              </a:rPr>
              <a:t>GroupName</a:t>
            </a:r>
            <a:endParaRPr lang="it-IT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7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possibile personalizzare un </a:t>
            </a:r>
            <a:r>
              <a:rPr lang="it-IT" sz="2400" dirty="0" err="1">
                <a:solidFill>
                  <a:srgbClr val="FFFFFF"/>
                </a:solidFill>
              </a:rPr>
              <a:t>RadioButton</a:t>
            </a:r>
            <a:r>
              <a:rPr lang="it-IT" sz="2400" dirty="0">
                <a:solidFill>
                  <a:srgbClr val="FFFFFF"/>
                </a:solidFill>
              </a:rPr>
              <a:t>, ad esempio anteponendo al testo un immagine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8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AE51C-F690-471E-A24F-9C3B839D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Ulteriori controlli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5ED065-D6B0-4092-AAED-8900F00DB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9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750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risorse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9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/>
              <a:t>WPF introduce un concetto molto utile: la possibilità di memorizzare i dati come risorsa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04375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911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37A03-457E-4D97-82CB-F81F1AC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sz="2100" dirty="0"/>
              <a:t>Il concetto è molto usato per stili e i </a:t>
            </a:r>
            <a:r>
              <a:rPr lang="it-IT" sz="2100" dirty="0" err="1"/>
              <a:t>converters</a:t>
            </a:r>
            <a:r>
              <a:rPr lang="it-IT" sz="2100" dirty="0"/>
              <a:t>, di cui parleremo più avanti, ma anche per molte altre cose come testi, immagini ed immagini vettoriali</a:t>
            </a:r>
            <a:br>
              <a:rPr lang="it-IT" sz="2100" dirty="0"/>
            </a:br>
            <a:endParaRPr lang="it-IT" sz="21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65FBB-4BFA-4A28-8E8D-AFE9DE3E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Style</a:t>
            </a:r>
          </a:p>
          <a:p>
            <a:r>
              <a:rPr lang="it-IT" sz="2400" dirty="0" err="1"/>
              <a:t>Converters</a:t>
            </a:r>
            <a:endParaRPr lang="it-IT" sz="2400" dirty="0"/>
          </a:p>
          <a:p>
            <a:r>
              <a:rPr lang="it-IT" sz="2400" dirty="0" err="1"/>
              <a:t>String</a:t>
            </a:r>
            <a:endParaRPr lang="it-IT" sz="2400" dirty="0"/>
          </a:p>
          <a:p>
            <a:r>
              <a:rPr lang="it-IT" sz="2400" dirty="0"/>
              <a:t>Image</a:t>
            </a:r>
          </a:p>
          <a:p>
            <a:r>
              <a:rPr lang="it-IT" sz="2400" dirty="0" err="1"/>
              <a:t>DrawingImage</a:t>
            </a:r>
            <a:endParaRPr lang="it-IT" sz="2400" dirty="0"/>
          </a:p>
          <a:p>
            <a:r>
              <a:rPr lang="it-IT" sz="2400" dirty="0"/>
              <a:t>E molto altro…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421638-3889-4F25-BAA5-0D58A8AC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1DAC30-44DD-427E-ADD3-794ADC28F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it-IT" sz="4200" dirty="0">
                <a:solidFill>
                  <a:srgbClr val="FFFFFF"/>
                </a:solidFill>
              </a:rPr>
              <a:t>In realtà qualunque istanza di un oggetto può essere veicolato come risorsa in un applicazione WPF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36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694B0FD-0250-4EDC-A0DE-A3B81C96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r>
              <a:rPr lang="it-IT" dirty="0"/>
              <a:t> vs. </a:t>
            </a:r>
            <a:r>
              <a:rPr lang="it-IT" dirty="0" err="1"/>
              <a:t>DynamicResource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AF7297-4D02-4B4B-BA6D-C6854D45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C3C63FC-07ED-413B-9125-DB1160C7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DynamicResource</a:t>
            </a:r>
            <a:endParaRPr lang="it-IT" dirty="0"/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FF966601-EC9A-4166-95F8-87DB5EA25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12037"/>
              </p:ext>
            </p:extLst>
          </p:nvPr>
        </p:nvGraphicFramePr>
        <p:xfrm>
          <a:off x="6274942" y="2589087"/>
          <a:ext cx="5395148" cy="398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BD6C8F5D-FC86-43E0-943F-B1502FC61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84891"/>
              </p:ext>
            </p:extLst>
          </p:nvPr>
        </p:nvGraphicFramePr>
        <p:xfrm>
          <a:off x="521910" y="1241834"/>
          <a:ext cx="5395148" cy="382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457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47B1545-2F36-4A6F-9DD4-DBC383F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it-IT" sz="5100"/>
              <a:t>Ci sono regole definite per scegliere tra StaticResource e DynamicResource?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EAFCE99-3628-41AB-8322-DA532341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La migliore pratica è utilizzare le risorse statiche a meno che non vi sia la necessità di modificare dinamicamente la risorsa</a:t>
            </a:r>
          </a:p>
        </p:txBody>
      </p:sp>
    </p:spTree>
    <p:extLst>
      <p:ext uri="{BB962C8B-B14F-4D97-AF65-F5344CB8AC3E}">
        <p14:creationId xmlns:p14="http://schemas.microsoft.com/office/powerpoint/2010/main" val="242747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15A23-5D4C-4943-B514-EB44FE4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Gli strumenti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B81763A-3C90-4762-A009-21F79F827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96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05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StaticResource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l'avvio dell'applicazione o l’apertura di una finestra richiede molto tempo è probabile si stia facendo un errato utilizzo delle risorse statiche. </a:t>
            </a:r>
            <a:br>
              <a:rPr lang="it-IT" sz="2400" dirty="0">
                <a:solidFill>
                  <a:srgbClr val="FFFFFF"/>
                </a:solidFill>
              </a:rPr>
            </a:br>
            <a:r>
              <a:rPr lang="it-IT" sz="2400" dirty="0">
                <a:solidFill>
                  <a:srgbClr val="FFFFFF"/>
                </a:solidFill>
              </a:rPr>
              <a:t>Es. </a:t>
            </a:r>
            <a:r>
              <a:rPr lang="it-IT" sz="2400" b="1" dirty="0">
                <a:solidFill>
                  <a:srgbClr val="FFFFFF"/>
                </a:solidFill>
              </a:rPr>
              <a:t>Oggetti troppo pesanti </a:t>
            </a:r>
            <a:r>
              <a:rPr lang="it-IT" sz="2400" dirty="0">
                <a:solidFill>
                  <a:srgbClr val="FFFFFF"/>
                </a:solidFill>
              </a:rPr>
              <a:t>dichiarati come risorse applicative.</a:t>
            </a:r>
          </a:p>
        </p:txBody>
      </p:sp>
      <p:pic>
        <p:nvPicPr>
          <p:cNvPr id="4" name="Elemento grafico 3" descr="Warning">
            <a:extLst>
              <a:ext uri="{FF2B5EF4-FFF2-40B4-BE49-F238E27FC236}">
                <a16:creationId xmlns:a16="http://schemas.microsoft.com/office/drawing/2014/main" id="{8124E515-9C7C-40D5-ACF2-66E898C0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004" y="5128403"/>
            <a:ext cx="1315900" cy="13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7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39474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Panels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9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B9110-5B9A-4244-855F-09DBB516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Introduzione ai controlli panels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EEA1923-C9A7-463B-8B39-10193AC0C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64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309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Canvas</a:t>
            </a:r>
          </a:p>
        </p:txBody>
      </p:sp>
      <p:pic>
        <p:nvPicPr>
          <p:cNvPr id="11" name="Elemento grafico 10" descr="Lavagn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Un semplice pannello, che imita il funzionamento delle </a:t>
            </a:r>
            <a:r>
              <a:rPr lang="it-IT" sz="1800" dirty="0" err="1">
                <a:solidFill>
                  <a:schemeClr val="bg1"/>
                </a:solidFill>
              </a:rPr>
              <a:t>WinForms</a:t>
            </a:r>
            <a:r>
              <a:rPr lang="it-IT" sz="1800" dirty="0">
                <a:solidFill>
                  <a:schemeClr val="bg1"/>
                </a:solidFill>
              </a:rPr>
              <a:t>. Permette di assegnare specifiche coordinate ad ogni controllo figlio, fornendoti il controllo totale del layout.</a:t>
            </a:r>
          </a:p>
        </p:txBody>
      </p:sp>
    </p:spTree>
    <p:extLst>
      <p:ext uri="{BB962C8B-B14F-4D97-AF65-F5344CB8AC3E}">
        <p14:creationId xmlns:p14="http://schemas.microsoft.com/office/powerpoint/2010/main" val="2908860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DockPanel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Bussol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5" y="800944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ancorare facilmente il contenuto ai quattro lati (sopra, sotto, sinistra e destra). </a:t>
            </a:r>
          </a:p>
        </p:txBody>
      </p:sp>
    </p:spTree>
    <p:extLst>
      <p:ext uri="{BB962C8B-B14F-4D97-AF65-F5344CB8AC3E}">
        <p14:creationId xmlns:p14="http://schemas.microsoft.com/office/powerpoint/2010/main" val="3245913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WrapPanel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rasferiment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4" y="800944"/>
            <a:ext cx="2987346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</a:t>
            </a:r>
            <a:r>
              <a:rPr lang="it-IT" sz="1800" dirty="0" err="1">
                <a:solidFill>
                  <a:schemeClr val="bg1"/>
                </a:solidFill>
              </a:rPr>
              <a:t>WrapPanel</a:t>
            </a:r>
            <a:r>
              <a:rPr lang="it-IT" sz="1800" dirty="0">
                <a:solidFill>
                  <a:schemeClr val="bg1"/>
                </a:solidFill>
              </a:rPr>
              <a:t> posizionerà ogni suo controllo figlio l'uno vicino all'altro, orizzontalmente (default) o verticalmente, finché non ci sarà più spazio e si adatterà in modo da continuare sulla prossima riga</a:t>
            </a:r>
          </a:p>
        </p:txBody>
      </p:sp>
    </p:spTree>
    <p:extLst>
      <p:ext uri="{BB962C8B-B14F-4D97-AF65-F5344CB8AC3E}">
        <p14:creationId xmlns:p14="http://schemas.microsoft.com/office/powerpoint/2010/main" val="41992627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StackPanel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Elenc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5" y="800944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Lo </a:t>
            </a:r>
            <a:r>
              <a:rPr lang="it-IT" sz="1800" dirty="0" err="1">
                <a:solidFill>
                  <a:schemeClr val="bg1"/>
                </a:solidFill>
              </a:rPr>
              <a:t>StackPanel</a:t>
            </a:r>
            <a:r>
              <a:rPr lang="it-IT" sz="1800" dirty="0">
                <a:solidFill>
                  <a:schemeClr val="bg1"/>
                </a:solidFill>
              </a:rPr>
              <a:t> dispone i controlli in orizzontale o verticale in base all’orientamento impostato. Questo controllo non regola la larghezza e la lunghezza dei controlli figlio.</a:t>
            </a:r>
          </a:p>
        </p:txBody>
      </p:sp>
    </p:spTree>
    <p:extLst>
      <p:ext uri="{BB962C8B-B14F-4D97-AF65-F5344CB8AC3E}">
        <p14:creationId xmlns:p14="http://schemas.microsoft.com/office/powerpoint/2010/main" val="1913139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Grid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La </a:t>
            </a:r>
            <a:r>
              <a:rPr lang="it-IT" sz="1800" dirty="0" err="1">
                <a:solidFill>
                  <a:schemeClr val="bg1"/>
                </a:solidFill>
              </a:rPr>
              <a:t>Grid</a:t>
            </a:r>
            <a:r>
              <a:rPr lang="it-IT" sz="1800" dirty="0">
                <a:solidFill>
                  <a:schemeClr val="bg1"/>
                </a:solidFill>
              </a:rPr>
              <a:t> può contenere righe e colonne multiple. Si possono definire l'altezza delle righe e la larghezza delle colonne, sia in un numero assoluto di pixels, in una percentuale dello spazio disponibile o come auto, dove la riga o colonna andrà automaticamente ad adattare le proprie misure dipendentemente dal contenuto</a:t>
            </a:r>
          </a:p>
        </p:txBody>
      </p:sp>
      <p:pic>
        <p:nvPicPr>
          <p:cNvPr id="7" name="Elemento grafico 6" descr="Tavol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55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 Panels</a:t>
            </a: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353040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9:15</a:t>
            </a:r>
          </a:p>
        </p:txBody>
      </p:sp>
    </p:spTree>
    <p:extLst>
      <p:ext uri="{BB962C8B-B14F-4D97-AF65-F5344CB8AC3E}">
        <p14:creationId xmlns:p14="http://schemas.microsoft.com/office/powerpoint/2010/main" val="242848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UserControls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28A1B-B0F4-4D5F-9E66-7CE11189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824E2-6638-4A17-8E51-3A906FAD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Abbiamo visto una parte dei controlli integrati presenti in WPF. </a:t>
            </a:r>
          </a:p>
          <a:p>
            <a:pPr marL="0" indent="0">
              <a:buNone/>
            </a:pPr>
            <a:r>
              <a:rPr lang="it-IT" sz="2400"/>
              <a:t>Questi sono estremamente flessibili e possono essere stilizzati e modellati per fare quasi tutto. </a:t>
            </a:r>
          </a:p>
          <a:p>
            <a:pPr marL="0" indent="0">
              <a:buNone/>
            </a:pPr>
            <a:r>
              <a:rPr lang="it-IT" sz="2400"/>
              <a:t>Tuttavia, ad un certo punto, è probabile che si tragga vantaggio a creare i propri controlli. In altri framework UI, questo può essere piuttosto complesso, ma WPF lo rende abbastanza semplice.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A4D7C690-E9EA-4E3F-AA42-B54796BE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4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30FCA-AAA0-42AD-8E0B-185845B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dirty="0" err="1"/>
              <a:t>UserControl</a:t>
            </a:r>
            <a:endParaRPr lang="it-IT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5D7EE88-7DE6-4FD5-97B1-DADD7ACE2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7060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1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EA68F-DA63-4266-A3F3-EF7B0B64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Alcuni</a:t>
            </a:r>
            <a:r>
              <a:rPr lang="en-US" sz="6000" dirty="0"/>
              <a:t> </a:t>
            </a:r>
            <a:r>
              <a:rPr lang="en-US" sz="6000" dirty="0" err="1"/>
              <a:t>esempi</a:t>
            </a:r>
            <a:endParaRPr lang="en-US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D97DD9-BB83-4D70-8085-26C5A4E9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8" y="1331790"/>
            <a:ext cx="3647276" cy="1823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28D8A66-22B7-4C65-B896-F1D209E4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54" y="1331790"/>
            <a:ext cx="3647275" cy="1823636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55525E-5717-4A68-A0CF-E0BE44D96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88" y="1339909"/>
            <a:ext cx="3631036" cy="18155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A16B07-7BBD-4DD5-B906-81ED07104FF9}"/>
              </a:ext>
            </a:extLst>
          </p:cNvPr>
          <p:cNvSpPr txBox="1"/>
          <p:nvPr/>
        </p:nvSpPr>
        <p:spPr>
          <a:xfrm>
            <a:off x="1761898" y="3689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4A8A89-5C0B-4645-8B3A-5D98C110CE2F}"/>
              </a:ext>
            </a:extLst>
          </p:cNvPr>
          <p:cNvSpPr txBox="1"/>
          <p:nvPr/>
        </p:nvSpPr>
        <p:spPr>
          <a:xfrm>
            <a:off x="5682392" y="368551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EB1D4C3-CC67-41DD-A437-BCE3D51B8FF0}"/>
              </a:ext>
            </a:extLst>
          </p:cNvPr>
          <p:cNvSpPr txBox="1"/>
          <p:nvPr/>
        </p:nvSpPr>
        <p:spPr>
          <a:xfrm>
            <a:off x="9068368" y="3685510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SPECIFIC BUTTONS</a:t>
            </a:r>
          </a:p>
        </p:txBody>
      </p:sp>
    </p:spTree>
    <p:extLst>
      <p:ext uri="{BB962C8B-B14F-4D97-AF65-F5344CB8AC3E}">
        <p14:creationId xmlns:p14="http://schemas.microsoft.com/office/powerpoint/2010/main" val="92512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5416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3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Dependency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Property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Consentono di estendere i nostri </a:t>
            </a:r>
            <a:r>
              <a:rPr lang="it-IT" sz="1800" dirty="0" err="1">
                <a:solidFill>
                  <a:schemeClr val="bg1"/>
                </a:solidFill>
              </a:rPr>
              <a:t>UserControl</a:t>
            </a:r>
            <a:r>
              <a:rPr lang="it-IT" sz="1800" dirty="0">
                <a:solidFill>
                  <a:schemeClr val="bg1"/>
                </a:solidFill>
              </a:rPr>
              <a:t> fornendoli di apposite proprietà raggiungibili da XAML</a:t>
            </a:r>
          </a:p>
        </p:txBody>
      </p:sp>
      <p:pic>
        <p:nvPicPr>
          <p:cNvPr id="7" name="Elemento grafico 6" descr="Disconness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46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11881D-5B75-4C4C-A4A5-CF8E6E0C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abbiamo già utilizzate sinora e non ce ne siamo accorti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77029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1C1371C-A801-4F18-B173-3F5E14F3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Sembrano abbastanza simili alle normali proprietà .NET, ma il concetto alla base è molto più complesso e potente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34828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B6DDF-B7AF-46B5-9382-BEC9E2E2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Dependency Property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565D257-959C-488A-9B47-C99633CE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008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Elemento grafico 20" descr="Invia">
            <a:extLst>
              <a:ext uri="{FF2B5EF4-FFF2-40B4-BE49-F238E27FC236}">
                <a16:creationId xmlns:a16="http://schemas.microsoft.com/office/drawing/2014/main" id="{A438F7C2-8989-40EF-82C0-E9395CE95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8607" y="4433597"/>
            <a:ext cx="914400" cy="914400"/>
          </a:xfrm>
          <a:prstGeom prst="rect">
            <a:avLst/>
          </a:prstGeom>
        </p:spPr>
      </p:pic>
      <p:pic>
        <p:nvPicPr>
          <p:cNvPr id="22" name="Elemento grafico 21" descr="Diagramma di flusso">
            <a:extLst>
              <a:ext uri="{FF2B5EF4-FFF2-40B4-BE49-F238E27FC236}">
                <a16:creationId xmlns:a16="http://schemas.microsoft.com/office/drawing/2014/main" id="{D58D882A-08F8-43FD-8045-387D11EFB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975835" y="2915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2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7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189400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b="1" dirty="0"/>
              <a:t>Dynamic</a:t>
            </a:r>
            <a:r>
              <a:rPr lang="en-US" sz="2400" dirty="0"/>
              <a:t>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AE7F0B-D3C2-4B37-AB0E-13D2C5EAE3AD}"/>
              </a:ext>
            </a:extLst>
          </p:cNvPr>
          <p:cNvSpPr txBox="1"/>
          <p:nvPr/>
        </p:nvSpPr>
        <p:spPr>
          <a:xfrm>
            <a:off x="1571811" y="3760342"/>
            <a:ext cx="645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Realizzare una 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che consenta visualizzare solo il testo del nostro </a:t>
            </a:r>
            <a:r>
              <a:rPr lang="it-IT" dirty="0" err="1"/>
              <a:t>UserControl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1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Attached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9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Attached </a:t>
            </a:r>
            <a:r>
              <a:rPr lang="it-IT" sz="2400" dirty="0" err="1">
                <a:solidFill>
                  <a:schemeClr val="bg1"/>
                </a:solidFill>
              </a:rPr>
              <a:t>Property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Ti consentono di associare un valore a un oggetto che non sa nulla di questo valore.</a:t>
            </a:r>
          </a:p>
        </p:txBody>
      </p:sp>
      <p:pic>
        <p:nvPicPr>
          <p:cNvPr id="7" name="Elemento grafico 6" descr="Disconness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6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87343-4178-4FC3-8AFF-5D180901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Attached </a:t>
            </a:r>
            <a:r>
              <a:rPr lang="it-IT" dirty="0" err="1"/>
              <a:t>Property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B66605-3170-491D-A3A6-A36047087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6590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9585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Attached </a:t>
            </a:r>
            <a:r>
              <a:rPr lang="it-IT" dirty="0" err="1">
                <a:solidFill>
                  <a:srgbClr val="FFFFFF"/>
                </a:solidFill>
              </a:rPr>
              <a:t>Property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Il Canvas necessita Top e Left, il </a:t>
            </a:r>
            <a:r>
              <a:rPr lang="it-IT" sz="2400" dirty="0" err="1">
                <a:solidFill>
                  <a:srgbClr val="FFFFFF"/>
                </a:solidFill>
              </a:rPr>
              <a:t>DockPanel</a:t>
            </a:r>
            <a:r>
              <a:rPr lang="it-IT" sz="2400" dirty="0">
                <a:solidFill>
                  <a:srgbClr val="FFFFFF"/>
                </a:solidFill>
              </a:rPr>
              <a:t> ha bisogno di Dock, ecc. L'elenco è potenzialmente infinito. Immaginate cosa significherebbe implementare tutte quelle proprietà su tutti i controlli WPF.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208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7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460D6-808F-4B1D-8597-36D31AD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Cosa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succede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desidera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utilizzare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stessa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carattere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TextBlock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censione cliente">
            <a:extLst>
              <a:ext uri="{FF2B5EF4-FFF2-40B4-BE49-F238E27FC236}">
                <a16:creationId xmlns:a16="http://schemas.microsoft.com/office/drawing/2014/main" id="{D64455F0-21B0-4F49-9E2C-13013F22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074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460D6-808F-4B1D-8597-36D31AD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800" dirty="0">
                <a:solidFill>
                  <a:srgbClr val="FFFFFF"/>
                </a:solidFill>
              </a:rPr>
              <a:t>E cosa succede quando ti rendi conto che la dimensione del carattere dovrebbe essere 14 invece di 12?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4455F0-21B0-4F49-9E2C-13013F22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97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Style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Utilizzando gli stili, è possibile raggruppare un insieme di proprietà e assegnarle a controlli specifici o a tutti i controlli di un tipo specifico</a:t>
            </a:r>
          </a:p>
          <a:p>
            <a:r>
              <a:rPr lang="it-IT" sz="2000" dirty="0"/>
              <a:t>Un singolo controllo può ridefinire una o più caratteristiche del proprio stile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0850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3023</Words>
  <Application>Microsoft Office PowerPoint</Application>
  <PresentationFormat>Widescreen</PresentationFormat>
  <Paragraphs>369</Paragraphs>
  <Slides>117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117</vt:i4>
      </vt:variant>
    </vt:vector>
  </HeadingPairs>
  <TitlesOfParts>
    <vt:vector size="125" baseType="lpstr">
      <vt:lpstr>Agency FB</vt:lpstr>
      <vt:lpstr>Arial</vt:lpstr>
      <vt:lpstr>Calibri</vt:lpstr>
      <vt:lpstr>Calibri Light</vt:lpstr>
      <vt:lpstr>Segoe UI</vt:lpstr>
      <vt:lpstr>SFMono-Regular</vt:lpstr>
      <vt:lpstr>Tw Cen MT</vt:lpstr>
      <vt:lpstr>Tema di Office</vt:lpstr>
      <vt:lpstr>WPF </vt:lpstr>
      <vt:lpstr>About me</vt:lpstr>
      <vt:lpstr>Iniziamo!</vt:lpstr>
      <vt:lpstr>La Vostra esperienza con WPF</vt:lpstr>
      <vt:lpstr>Dizionario</vt:lpstr>
      <vt:lpstr>In linea con i concetti dei più recenti framework per lo sviluppo della UI</vt:lpstr>
      <vt:lpstr>Gli strumenti</vt:lpstr>
      <vt:lpstr>9:15</vt:lpstr>
      <vt:lpstr>WPF</vt:lpstr>
      <vt:lpstr>WPF</vt:lpstr>
      <vt:lpstr>WPF vs WINFORMS</vt:lpstr>
      <vt:lpstr>Vantaggi di WPF</vt:lpstr>
      <vt:lpstr>Vantaggi di WinForms</vt:lpstr>
      <vt:lpstr>Vantaggi di WinForms</vt:lpstr>
      <vt:lpstr>/* DARE TO BE DIFFERENT */</vt:lpstr>
      <vt:lpstr>09:30</vt:lpstr>
      <vt:lpstr>Application</vt:lpstr>
      <vt:lpstr>AppDomain</vt:lpstr>
      <vt:lpstr>AppDomain</vt:lpstr>
      <vt:lpstr>AppDomain</vt:lpstr>
      <vt:lpstr>Application</vt:lpstr>
      <vt:lpstr>Application</vt:lpstr>
      <vt:lpstr>Application</vt:lpstr>
      <vt:lpstr>Window</vt:lpstr>
      <vt:lpstr>Window</vt:lpstr>
      <vt:lpstr>Window</vt:lpstr>
      <vt:lpstr>Window</vt:lpstr>
      <vt:lpstr>10:00</vt:lpstr>
      <vt:lpstr>XAML</vt:lpstr>
      <vt:lpstr>Cos'è XAML</vt:lpstr>
      <vt:lpstr>Code-Behind vs XAML</vt:lpstr>
      <vt:lpstr>EVENTI</vt:lpstr>
      <vt:lpstr>/* LIFE RUN ON CODE */</vt:lpstr>
      <vt:lpstr>CHALLENGE</vt:lpstr>
      <vt:lpstr>Coffee break</vt:lpstr>
      <vt:lpstr>I controlli base</vt:lpstr>
      <vt:lpstr>Label</vt:lpstr>
      <vt:lpstr>Label</vt:lpstr>
      <vt:lpstr>Label</vt:lpstr>
      <vt:lpstr>TextBlock</vt:lpstr>
      <vt:lpstr>TextBlock</vt:lpstr>
      <vt:lpstr>TextBlock supporta l’Inline formatting</vt:lpstr>
      <vt:lpstr>TextBlock</vt:lpstr>
      <vt:lpstr>TextBox</vt:lpstr>
      <vt:lpstr>TextBox</vt:lpstr>
      <vt:lpstr>TextBox</vt:lpstr>
      <vt:lpstr>PasswordBox</vt:lpstr>
      <vt:lpstr>PasswordBox</vt:lpstr>
      <vt:lpstr>PasswordBox</vt:lpstr>
      <vt:lpstr>Image</vt:lpstr>
      <vt:lpstr>Image</vt:lpstr>
      <vt:lpstr>Image: la proprietà Stretch</vt:lpstr>
      <vt:lpstr>Image</vt:lpstr>
      <vt:lpstr>Button</vt:lpstr>
      <vt:lpstr>Button</vt:lpstr>
      <vt:lpstr>CheckBox</vt:lpstr>
      <vt:lpstr>CheckBox</vt:lpstr>
      <vt:lpstr>CheckBox</vt:lpstr>
      <vt:lpstr>RadioButton</vt:lpstr>
      <vt:lpstr>RadioButton</vt:lpstr>
      <vt:lpstr>RadioButton</vt:lpstr>
      <vt:lpstr>RadioButton</vt:lpstr>
      <vt:lpstr>Ulteriori controlli</vt:lpstr>
      <vt:lpstr>Le risorse</vt:lpstr>
      <vt:lpstr>WPF introduce un concetto molto utile: la possibilità di memorizzare i dati come risorsa</vt:lpstr>
      <vt:lpstr>Il concetto è molto usato per stili e i converters, di cui parleremo più avanti, ma anche per molte altre cose come testi, immagini ed immagini vettoriali </vt:lpstr>
      <vt:lpstr>In realtà qualunque istanza di un oggetto può essere veicolato come risorsa in un applicazione WPF</vt:lpstr>
      <vt:lpstr>StaticResource vs. DynamicResource</vt:lpstr>
      <vt:lpstr>Ci sono regole definite per scegliere tra StaticResource e DynamicResource? </vt:lpstr>
      <vt:lpstr>StaticResource</vt:lpstr>
      <vt:lpstr>/* LIFE RUN ON CODE */</vt:lpstr>
      <vt:lpstr>I controlli Panels</vt:lpstr>
      <vt:lpstr>Introduzione ai controlli panels di WPF</vt:lpstr>
      <vt:lpstr>Canvas</vt:lpstr>
      <vt:lpstr>DockPanel</vt:lpstr>
      <vt:lpstr>WrapPanel</vt:lpstr>
      <vt:lpstr>StackPanel</vt:lpstr>
      <vt:lpstr>Grid</vt:lpstr>
      <vt:lpstr>CHALLENGE</vt:lpstr>
      <vt:lpstr>UserControls</vt:lpstr>
      <vt:lpstr>Introduzione</vt:lpstr>
      <vt:lpstr>UserControl</vt:lpstr>
      <vt:lpstr>Alcuni esempi</vt:lpstr>
      <vt:lpstr>CHALLENGE</vt:lpstr>
      <vt:lpstr>Dependency property</vt:lpstr>
      <vt:lpstr>Dependency Property</vt:lpstr>
      <vt:lpstr>Le abbiamo già utilizzate sinora e non ce ne siamo accorti</vt:lpstr>
      <vt:lpstr>Sembrano abbastanza simili alle normali proprietà .NET, ma il concetto alla base è molto più complesso e potente </vt:lpstr>
      <vt:lpstr>Dependency Property</vt:lpstr>
      <vt:lpstr>/* LIFE RUN ON CODE */</vt:lpstr>
      <vt:lpstr>CHALLENGE</vt:lpstr>
      <vt:lpstr>Attached property</vt:lpstr>
      <vt:lpstr>Attached Property</vt:lpstr>
      <vt:lpstr>Attached Property</vt:lpstr>
      <vt:lpstr>Attached Property</vt:lpstr>
      <vt:lpstr>Style</vt:lpstr>
      <vt:lpstr>Cosa succede quando si desidera utilizzare la stessa dimensione e colore del carattere su tre diversi controlli TextBlock?</vt:lpstr>
      <vt:lpstr>E cosa succede quando ti rendi conto che la dimensione del carattere dovrebbe essere 14 invece di 12?</vt:lpstr>
      <vt:lpstr>Style</vt:lpstr>
      <vt:lpstr>Gli stili possono essere veicolati come risorse, per questo usufruiscono dei seguenti vantaggi</vt:lpstr>
      <vt:lpstr>/* LIFE RUN ON CODE */</vt:lpstr>
      <vt:lpstr>CHALLENGE</vt:lpstr>
      <vt:lpstr>Data Binding</vt:lpstr>
      <vt:lpstr>Data Binding</vt:lpstr>
      <vt:lpstr>Data Binding</vt:lpstr>
      <vt:lpstr>Data Binding</vt:lpstr>
      <vt:lpstr>Data Binding</vt:lpstr>
      <vt:lpstr>DataContext</vt:lpstr>
      <vt:lpstr>Il DataContext</vt:lpstr>
      <vt:lpstr>Il DataContext</vt:lpstr>
      <vt:lpstr>La Proprietà UpdateSourceTrigger</vt:lpstr>
      <vt:lpstr>Rispondere ai cambiamenti</vt:lpstr>
      <vt:lpstr>Rispondere ai cambiamenti</vt:lpstr>
      <vt:lpstr>Converters</vt:lpstr>
      <vt:lpstr>MVVM</vt:lpstr>
      <vt:lpstr>I Commands</vt:lpstr>
      <vt:lpstr>Le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Daniele Romanazzi</dc:creator>
  <cp:lastModifiedBy>Daniele Romanazzi</cp:lastModifiedBy>
  <cp:revision>1</cp:revision>
  <dcterms:created xsi:type="dcterms:W3CDTF">2019-11-20T22:33:13Z</dcterms:created>
  <dcterms:modified xsi:type="dcterms:W3CDTF">2019-11-20T22:34:01Z</dcterms:modified>
</cp:coreProperties>
</file>