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7" r:id="rId5"/>
    <p:sldId id="263" r:id="rId6"/>
    <p:sldId id="259" r:id="rId7"/>
    <p:sldId id="260" r:id="rId8"/>
    <p:sldId id="268" r:id="rId9"/>
    <p:sldId id="261" r:id="rId10"/>
    <p:sldId id="270" r:id="rId11"/>
    <p:sldId id="262" r:id="rId12"/>
    <p:sldId id="269" r:id="rId13"/>
    <p:sldId id="271" r:id="rId14"/>
    <p:sldId id="266" r:id="rId15"/>
    <p:sldId id="273" r:id="rId16"/>
    <p:sldId id="274" r:id="rId17"/>
    <p:sldId id="272" r:id="rId18"/>
    <p:sldId id="265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444B22-6BC4-48FA-B847-3C9F41E7C93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7AD25D93-D65F-4EB5-86C4-1B24758B38B6}">
      <dgm:prSet/>
      <dgm:spPr/>
      <dgm:t>
        <a:bodyPr/>
        <a:lstStyle/>
        <a:p>
          <a:r>
            <a:rPr lang="it-IT"/>
            <a:t>È più recente, quindi più in sintonia con gli standard moderni</a:t>
          </a:r>
          <a:endParaRPr lang="en-US"/>
        </a:p>
      </dgm:t>
    </dgm:pt>
    <dgm:pt modelId="{EAA28D7D-7A52-4321-8AF3-602B72DC00BD}" type="parTrans" cxnId="{1292E182-0FFB-4F21-AAF7-93FFB2BC2E3A}">
      <dgm:prSet/>
      <dgm:spPr/>
      <dgm:t>
        <a:bodyPr/>
        <a:lstStyle/>
        <a:p>
          <a:endParaRPr lang="en-US"/>
        </a:p>
      </dgm:t>
    </dgm:pt>
    <dgm:pt modelId="{7DB33018-7F91-40BD-BF39-B613E6455A14}" type="sibTrans" cxnId="{1292E182-0FFB-4F21-AAF7-93FFB2BC2E3A}">
      <dgm:prSet/>
      <dgm:spPr/>
      <dgm:t>
        <a:bodyPr/>
        <a:lstStyle/>
        <a:p>
          <a:endParaRPr lang="en-US"/>
        </a:p>
      </dgm:t>
    </dgm:pt>
    <dgm:pt modelId="{7DF904C5-FC37-4688-BBDA-8235FABDE7DD}">
      <dgm:prSet/>
      <dgm:spPr/>
      <dgm:t>
        <a:bodyPr/>
        <a:lstStyle/>
        <a:p>
          <a:r>
            <a:rPr lang="it-IT"/>
            <a:t>È più flessibile, offre la possibilità di realizzare più cose senza dover scrivere o acquistare nuovi controlli</a:t>
          </a:r>
          <a:endParaRPr lang="en-US"/>
        </a:p>
      </dgm:t>
    </dgm:pt>
    <dgm:pt modelId="{02FB2AA7-EE3E-42D9-98FA-AF233F8F5FCF}" type="parTrans" cxnId="{51C04A62-EB7D-4F8A-B779-B44E854DF02C}">
      <dgm:prSet/>
      <dgm:spPr/>
      <dgm:t>
        <a:bodyPr/>
        <a:lstStyle/>
        <a:p>
          <a:endParaRPr lang="en-US"/>
        </a:p>
      </dgm:t>
    </dgm:pt>
    <dgm:pt modelId="{58416CD7-1011-42BA-A187-E24EACD47322}" type="sibTrans" cxnId="{51C04A62-EB7D-4F8A-B779-B44E854DF02C}">
      <dgm:prSet/>
      <dgm:spPr/>
      <dgm:t>
        <a:bodyPr/>
        <a:lstStyle/>
        <a:p>
          <a:endParaRPr lang="en-US"/>
        </a:p>
      </dgm:t>
    </dgm:pt>
    <dgm:pt modelId="{1D8FE03D-72BB-4BD4-84B8-0B3DA8AF2D25}">
      <dgm:prSet/>
      <dgm:spPr/>
      <dgm:t>
        <a:bodyPr/>
        <a:lstStyle/>
        <a:p>
          <a:r>
            <a:rPr lang="it-IT" dirty="0"/>
            <a:t>XAML rende più semplice la creazione e la modifica delle GUI ed in più offre la possibilità di dividere il lavoro tra un "designer" (XAML) e uno sviluppatore </a:t>
          </a:r>
          <a:endParaRPr lang="en-US" dirty="0"/>
        </a:p>
      </dgm:t>
    </dgm:pt>
    <dgm:pt modelId="{56C0B208-5FC9-4EDC-8E71-D391DC5C0918}" type="parTrans" cxnId="{525289A3-3472-4938-BBE0-45E3099490AE}">
      <dgm:prSet/>
      <dgm:spPr/>
      <dgm:t>
        <a:bodyPr/>
        <a:lstStyle/>
        <a:p>
          <a:endParaRPr lang="en-US"/>
        </a:p>
      </dgm:t>
    </dgm:pt>
    <dgm:pt modelId="{EFE9B5EF-2AD1-4A44-918D-B398DE28E5CC}" type="sibTrans" cxnId="{525289A3-3472-4938-BBE0-45E3099490AE}">
      <dgm:prSet/>
      <dgm:spPr/>
      <dgm:t>
        <a:bodyPr/>
        <a:lstStyle/>
        <a:p>
          <a:endParaRPr lang="en-US"/>
        </a:p>
      </dgm:t>
    </dgm:pt>
    <dgm:pt modelId="{A81F2AB6-B6AB-4EAE-B4B4-E9533C25A10D}">
      <dgm:prSet/>
      <dgm:spPr/>
      <dgm:t>
        <a:bodyPr/>
        <a:lstStyle/>
        <a:p>
          <a:r>
            <a:rPr lang="it-IT" dirty="0"/>
            <a:t>Usa il concetto di </a:t>
          </a:r>
          <a:r>
            <a:rPr lang="it-IT" dirty="0" err="1"/>
            <a:t>Databinding</a:t>
          </a:r>
          <a:r>
            <a:rPr lang="it-IT" dirty="0"/>
            <a:t>, permettendo una migliore separazione tra i dati e la presentazione</a:t>
          </a:r>
          <a:endParaRPr lang="en-US" dirty="0"/>
        </a:p>
      </dgm:t>
    </dgm:pt>
    <dgm:pt modelId="{30D26A71-93BD-4A7F-8921-F25B9B8199DB}" type="parTrans" cxnId="{40075F26-8D04-4113-A088-16A36CE20B83}">
      <dgm:prSet/>
      <dgm:spPr/>
      <dgm:t>
        <a:bodyPr/>
        <a:lstStyle/>
        <a:p>
          <a:endParaRPr lang="en-US"/>
        </a:p>
      </dgm:t>
    </dgm:pt>
    <dgm:pt modelId="{A7829D99-78E6-474B-A909-1F6AC2444C0C}" type="sibTrans" cxnId="{40075F26-8D04-4113-A088-16A36CE20B83}">
      <dgm:prSet/>
      <dgm:spPr/>
      <dgm:t>
        <a:bodyPr/>
        <a:lstStyle/>
        <a:p>
          <a:endParaRPr lang="en-US"/>
        </a:p>
      </dgm:t>
    </dgm:pt>
    <dgm:pt modelId="{5A252052-A0C9-45DA-9FD0-83FBFBA05F32}">
      <dgm:prSet/>
      <dgm:spPr/>
      <dgm:t>
        <a:bodyPr/>
        <a:lstStyle/>
        <a:p>
          <a:r>
            <a:rPr lang="it-IT"/>
            <a:t>Utilizza l'accelerazione hardware per tracciare la GUI, migliorando le prestazioni</a:t>
          </a:r>
          <a:endParaRPr lang="en-US"/>
        </a:p>
      </dgm:t>
    </dgm:pt>
    <dgm:pt modelId="{CB6A6616-AD8F-45A8-8B96-E42D0FA2B0E4}" type="parTrans" cxnId="{95B4FA5C-EAEC-4696-A779-4DDC7D35E4A5}">
      <dgm:prSet/>
      <dgm:spPr/>
      <dgm:t>
        <a:bodyPr/>
        <a:lstStyle/>
        <a:p>
          <a:endParaRPr lang="en-US"/>
        </a:p>
      </dgm:t>
    </dgm:pt>
    <dgm:pt modelId="{519761BF-3153-4486-A262-02F2E1076C38}" type="sibTrans" cxnId="{95B4FA5C-EAEC-4696-A779-4DDC7D35E4A5}">
      <dgm:prSet/>
      <dgm:spPr/>
      <dgm:t>
        <a:bodyPr/>
        <a:lstStyle/>
        <a:p>
          <a:endParaRPr lang="en-US"/>
        </a:p>
      </dgm:t>
    </dgm:pt>
    <dgm:pt modelId="{1698470F-0ECA-4633-8897-C297BDE4530B}" type="pres">
      <dgm:prSet presAssocID="{46444B22-6BC4-48FA-B847-3C9F41E7C932}" presName="root" presStyleCnt="0">
        <dgm:presLayoutVars>
          <dgm:dir/>
          <dgm:resizeHandles val="exact"/>
        </dgm:presLayoutVars>
      </dgm:prSet>
      <dgm:spPr/>
    </dgm:pt>
    <dgm:pt modelId="{FE1465AD-C3B8-4A05-A315-CE9415F62AF9}" type="pres">
      <dgm:prSet presAssocID="{7AD25D93-D65F-4EB5-86C4-1B24758B38B6}" presName="compNode" presStyleCnt="0"/>
      <dgm:spPr/>
    </dgm:pt>
    <dgm:pt modelId="{D05771A2-1A6D-4A89-BE81-A05C71B6CF46}" type="pres">
      <dgm:prSet presAssocID="{7AD25D93-D65F-4EB5-86C4-1B24758B38B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Xylophone"/>
        </a:ext>
      </dgm:extLst>
    </dgm:pt>
    <dgm:pt modelId="{19BC6791-65C6-4CF5-AB73-97186FC78FFB}" type="pres">
      <dgm:prSet presAssocID="{7AD25D93-D65F-4EB5-86C4-1B24758B38B6}" presName="spaceRect" presStyleCnt="0"/>
      <dgm:spPr/>
    </dgm:pt>
    <dgm:pt modelId="{E638DC39-4548-455A-A874-C74742A415AB}" type="pres">
      <dgm:prSet presAssocID="{7AD25D93-D65F-4EB5-86C4-1B24758B38B6}" presName="textRect" presStyleLbl="revTx" presStyleIdx="0" presStyleCnt="5">
        <dgm:presLayoutVars>
          <dgm:chMax val="1"/>
          <dgm:chPref val="1"/>
        </dgm:presLayoutVars>
      </dgm:prSet>
      <dgm:spPr/>
    </dgm:pt>
    <dgm:pt modelId="{A1DE22F0-2AE0-48C1-BBD9-B693512F3076}" type="pres">
      <dgm:prSet presAssocID="{7DB33018-7F91-40BD-BF39-B613E6455A14}" presName="sibTrans" presStyleCnt="0"/>
      <dgm:spPr/>
    </dgm:pt>
    <dgm:pt modelId="{9E9682DB-E4BA-4DBD-A0C3-47D6E789F669}" type="pres">
      <dgm:prSet presAssocID="{7DF904C5-FC37-4688-BBDA-8235FABDE7DD}" presName="compNode" presStyleCnt="0"/>
      <dgm:spPr/>
    </dgm:pt>
    <dgm:pt modelId="{67095E1B-5D7C-476B-A3AF-EC3C6DAD0E57}" type="pres">
      <dgm:prSet presAssocID="{7DF904C5-FC37-4688-BBDA-8235FABDE7D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16136BA2-96C8-4A9E-BBDC-2851D08D5411}" type="pres">
      <dgm:prSet presAssocID="{7DF904C5-FC37-4688-BBDA-8235FABDE7DD}" presName="spaceRect" presStyleCnt="0"/>
      <dgm:spPr/>
    </dgm:pt>
    <dgm:pt modelId="{D8376A4A-3F0D-470A-92B7-7F6000C939AC}" type="pres">
      <dgm:prSet presAssocID="{7DF904C5-FC37-4688-BBDA-8235FABDE7DD}" presName="textRect" presStyleLbl="revTx" presStyleIdx="1" presStyleCnt="5">
        <dgm:presLayoutVars>
          <dgm:chMax val="1"/>
          <dgm:chPref val="1"/>
        </dgm:presLayoutVars>
      </dgm:prSet>
      <dgm:spPr/>
    </dgm:pt>
    <dgm:pt modelId="{C568A8DF-62BE-445D-A206-4D04AB21F977}" type="pres">
      <dgm:prSet presAssocID="{58416CD7-1011-42BA-A187-E24EACD47322}" presName="sibTrans" presStyleCnt="0"/>
      <dgm:spPr/>
    </dgm:pt>
    <dgm:pt modelId="{A3583980-8897-43D2-A2A5-2A07A8754F65}" type="pres">
      <dgm:prSet presAssocID="{1D8FE03D-72BB-4BD4-84B8-0B3DA8AF2D25}" presName="compNode" presStyleCnt="0"/>
      <dgm:spPr/>
    </dgm:pt>
    <dgm:pt modelId="{217075CB-07C9-40D7-BF8C-7CB3D4D025F5}" type="pres">
      <dgm:prSet presAssocID="{1D8FE03D-72BB-4BD4-84B8-0B3DA8AF2D2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sel"/>
        </a:ext>
      </dgm:extLst>
    </dgm:pt>
    <dgm:pt modelId="{DD470B72-9404-434D-8130-EACF805E16EF}" type="pres">
      <dgm:prSet presAssocID="{1D8FE03D-72BB-4BD4-84B8-0B3DA8AF2D25}" presName="spaceRect" presStyleCnt="0"/>
      <dgm:spPr/>
    </dgm:pt>
    <dgm:pt modelId="{AB19FA81-DE49-4BCA-9C28-D03998613397}" type="pres">
      <dgm:prSet presAssocID="{1D8FE03D-72BB-4BD4-84B8-0B3DA8AF2D25}" presName="textRect" presStyleLbl="revTx" presStyleIdx="2" presStyleCnt="5">
        <dgm:presLayoutVars>
          <dgm:chMax val="1"/>
          <dgm:chPref val="1"/>
        </dgm:presLayoutVars>
      </dgm:prSet>
      <dgm:spPr/>
    </dgm:pt>
    <dgm:pt modelId="{3CF05C01-A358-41B1-AFE0-A945EB68512B}" type="pres">
      <dgm:prSet presAssocID="{EFE9B5EF-2AD1-4A44-918D-B398DE28E5CC}" presName="sibTrans" presStyleCnt="0"/>
      <dgm:spPr/>
    </dgm:pt>
    <dgm:pt modelId="{2C3E72B9-5AE1-49EB-93A2-936AF65BE7E4}" type="pres">
      <dgm:prSet presAssocID="{A81F2AB6-B6AB-4EAE-B4B4-E9533C25A10D}" presName="compNode" presStyleCnt="0"/>
      <dgm:spPr/>
    </dgm:pt>
    <dgm:pt modelId="{4E98870E-8406-4A2C-B782-F99A816EFF28}" type="pres">
      <dgm:prSet presAssocID="{A81F2AB6-B6AB-4EAE-B4B4-E9533C25A10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89314F56-2F6F-4914-A3ED-51059165742C}" type="pres">
      <dgm:prSet presAssocID="{A81F2AB6-B6AB-4EAE-B4B4-E9533C25A10D}" presName="spaceRect" presStyleCnt="0"/>
      <dgm:spPr/>
    </dgm:pt>
    <dgm:pt modelId="{9B23B3F6-83BD-48C9-8452-80998FA3C24D}" type="pres">
      <dgm:prSet presAssocID="{A81F2AB6-B6AB-4EAE-B4B4-E9533C25A10D}" presName="textRect" presStyleLbl="revTx" presStyleIdx="3" presStyleCnt="5">
        <dgm:presLayoutVars>
          <dgm:chMax val="1"/>
          <dgm:chPref val="1"/>
        </dgm:presLayoutVars>
      </dgm:prSet>
      <dgm:spPr/>
    </dgm:pt>
    <dgm:pt modelId="{BDC65EEE-E07C-4789-A526-7BA656387600}" type="pres">
      <dgm:prSet presAssocID="{A7829D99-78E6-474B-A909-1F6AC2444C0C}" presName="sibTrans" presStyleCnt="0"/>
      <dgm:spPr/>
    </dgm:pt>
    <dgm:pt modelId="{3669CBFA-E3E5-4E3C-B542-9D19BDDD7DC2}" type="pres">
      <dgm:prSet presAssocID="{5A252052-A0C9-45DA-9FD0-83FBFBA05F32}" presName="compNode" presStyleCnt="0"/>
      <dgm:spPr/>
    </dgm:pt>
    <dgm:pt modelId="{7955E5B6-A36E-4455-A373-DF8FDFAD62E0}" type="pres">
      <dgm:prSet presAssocID="{5A252052-A0C9-45DA-9FD0-83FBFBA05F3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10BA66F-1BB6-45D4-AF5C-9AD1F552F1D6}" type="pres">
      <dgm:prSet presAssocID="{5A252052-A0C9-45DA-9FD0-83FBFBA05F32}" presName="spaceRect" presStyleCnt="0"/>
      <dgm:spPr/>
    </dgm:pt>
    <dgm:pt modelId="{CFEBBF5B-28DA-4942-A4B2-A58EDCE88E07}" type="pres">
      <dgm:prSet presAssocID="{5A252052-A0C9-45DA-9FD0-83FBFBA05F3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9127B01-9644-448F-9577-FFB8B6400DDF}" type="presOf" srcId="{7DF904C5-FC37-4688-BBDA-8235FABDE7DD}" destId="{D8376A4A-3F0D-470A-92B7-7F6000C939AC}" srcOrd="0" destOrd="0" presId="urn:microsoft.com/office/officeart/2018/2/layout/IconLabelList"/>
    <dgm:cxn modelId="{BE613D18-6234-4670-ADB3-61898D8A24FD}" type="presOf" srcId="{46444B22-6BC4-48FA-B847-3C9F41E7C932}" destId="{1698470F-0ECA-4633-8897-C297BDE4530B}" srcOrd="0" destOrd="0" presId="urn:microsoft.com/office/officeart/2018/2/layout/IconLabelList"/>
    <dgm:cxn modelId="{40075F26-8D04-4113-A088-16A36CE20B83}" srcId="{46444B22-6BC4-48FA-B847-3C9F41E7C932}" destId="{A81F2AB6-B6AB-4EAE-B4B4-E9533C25A10D}" srcOrd="3" destOrd="0" parTransId="{30D26A71-93BD-4A7F-8921-F25B9B8199DB}" sibTransId="{A7829D99-78E6-474B-A909-1F6AC2444C0C}"/>
    <dgm:cxn modelId="{95B4FA5C-EAEC-4696-A779-4DDC7D35E4A5}" srcId="{46444B22-6BC4-48FA-B847-3C9F41E7C932}" destId="{5A252052-A0C9-45DA-9FD0-83FBFBA05F32}" srcOrd="4" destOrd="0" parTransId="{CB6A6616-AD8F-45A8-8B96-E42D0FA2B0E4}" sibTransId="{519761BF-3153-4486-A262-02F2E1076C38}"/>
    <dgm:cxn modelId="{51C04A62-EB7D-4F8A-B779-B44E854DF02C}" srcId="{46444B22-6BC4-48FA-B847-3C9F41E7C932}" destId="{7DF904C5-FC37-4688-BBDA-8235FABDE7DD}" srcOrd="1" destOrd="0" parTransId="{02FB2AA7-EE3E-42D9-98FA-AF233F8F5FCF}" sibTransId="{58416CD7-1011-42BA-A187-E24EACD47322}"/>
    <dgm:cxn modelId="{1292E182-0FFB-4F21-AAF7-93FFB2BC2E3A}" srcId="{46444B22-6BC4-48FA-B847-3C9F41E7C932}" destId="{7AD25D93-D65F-4EB5-86C4-1B24758B38B6}" srcOrd="0" destOrd="0" parTransId="{EAA28D7D-7A52-4321-8AF3-602B72DC00BD}" sibTransId="{7DB33018-7F91-40BD-BF39-B613E6455A14}"/>
    <dgm:cxn modelId="{50383F97-CE8D-46FD-8C31-F6F86B6A076B}" type="presOf" srcId="{1D8FE03D-72BB-4BD4-84B8-0B3DA8AF2D25}" destId="{AB19FA81-DE49-4BCA-9C28-D03998613397}" srcOrd="0" destOrd="0" presId="urn:microsoft.com/office/officeart/2018/2/layout/IconLabelList"/>
    <dgm:cxn modelId="{15CB3E9F-B211-46B9-B965-30A2EE273823}" type="presOf" srcId="{A81F2AB6-B6AB-4EAE-B4B4-E9533C25A10D}" destId="{9B23B3F6-83BD-48C9-8452-80998FA3C24D}" srcOrd="0" destOrd="0" presId="urn:microsoft.com/office/officeart/2018/2/layout/IconLabelList"/>
    <dgm:cxn modelId="{525289A3-3472-4938-BBE0-45E3099490AE}" srcId="{46444B22-6BC4-48FA-B847-3C9F41E7C932}" destId="{1D8FE03D-72BB-4BD4-84B8-0B3DA8AF2D25}" srcOrd="2" destOrd="0" parTransId="{56C0B208-5FC9-4EDC-8E71-D391DC5C0918}" sibTransId="{EFE9B5EF-2AD1-4A44-918D-B398DE28E5CC}"/>
    <dgm:cxn modelId="{5DFFA1E5-595A-4983-9BD4-B26AE3A04455}" type="presOf" srcId="{7AD25D93-D65F-4EB5-86C4-1B24758B38B6}" destId="{E638DC39-4548-455A-A874-C74742A415AB}" srcOrd="0" destOrd="0" presId="urn:microsoft.com/office/officeart/2018/2/layout/IconLabelList"/>
    <dgm:cxn modelId="{BDBFBAE6-992F-4573-8698-DF519E7DFE0A}" type="presOf" srcId="{5A252052-A0C9-45DA-9FD0-83FBFBA05F32}" destId="{CFEBBF5B-28DA-4942-A4B2-A58EDCE88E07}" srcOrd="0" destOrd="0" presId="urn:microsoft.com/office/officeart/2018/2/layout/IconLabelList"/>
    <dgm:cxn modelId="{3F8AF1F0-932E-42EC-BF81-AEC68F3A52E6}" type="presParOf" srcId="{1698470F-0ECA-4633-8897-C297BDE4530B}" destId="{FE1465AD-C3B8-4A05-A315-CE9415F62AF9}" srcOrd="0" destOrd="0" presId="urn:microsoft.com/office/officeart/2018/2/layout/IconLabelList"/>
    <dgm:cxn modelId="{21600005-BBE0-426E-BA46-9D787319E938}" type="presParOf" srcId="{FE1465AD-C3B8-4A05-A315-CE9415F62AF9}" destId="{D05771A2-1A6D-4A89-BE81-A05C71B6CF46}" srcOrd="0" destOrd="0" presId="urn:microsoft.com/office/officeart/2018/2/layout/IconLabelList"/>
    <dgm:cxn modelId="{4AE0E71C-36CB-4784-AF76-F7FEA4E3E59E}" type="presParOf" srcId="{FE1465AD-C3B8-4A05-A315-CE9415F62AF9}" destId="{19BC6791-65C6-4CF5-AB73-97186FC78FFB}" srcOrd="1" destOrd="0" presId="urn:microsoft.com/office/officeart/2018/2/layout/IconLabelList"/>
    <dgm:cxn modelId="{CFB72CDE-012F-4B15-AC49-08BD02353534}" type="presParOf" srcId="{FE1465AD-C3B8-4A05-A315-CE9415F62AF9}" destId="{E638DC39-4548-455A-A874-C74742A415AB}" srcOrd="2" destOrd="0" presId="urn:microsoft.com/office/officeart/2018/2/layout/IconLabelList"/>
    <dgm:cxn modelId="{169B9D78-2061-4DEB-ACC5-5D444B68ABAF}" type="presParOf" srcId="{1698470F-0ECA-4633-8897-C297BDE4530B}" destId="{A1DE22F0-2AE0-48C1-BBD9-B693512F3076}" srcOrd="1" destOrd="0" presId="urn:microsoft.com/office/officeart/2018/2/layout/IconLabelList"/>
    <dgm:cxn modelId="{5D4434F5-6FDD-47C8-821A-D178F0F6F2C9}" type="presParOf" srcId="{1698470F-0ECA-4633-8897-C297BDE4530B}" destId="{9E9682DB-E4BA-4DBD-A0C3-47D6E789F669}" srcOrd="2" destOrd="0" presId="urn:microsoft.com/office/officeart/2018/2/layout/IconLabelList"/>
    <dgm:cxn modelId="{A03FA4E7-4EF6-46FC-9095-485BD2B85FE4}" type="presParOf" srcId="{9E9682DB-E4BA-4DBD-A0C3-47D6E789F669}" destId="{67095E1B-5D7C-476B-A3AF-EC3C6DAD0E57}" srcOrd="0" destOrd="0" presId="urn:microsoft.com/office/officeart/2018/2/layout/IconLabelList"/>
    <dgm:cxn modelId="{CA844B0E-E3D9-419B-8E3F-F7132CEBB1C4}" type="presParOf" srcId="{9E9682DB-E4BA-4DBD-A0C3-47D6E789F669}" destId="{16136BA2-96C8-4A9E-BBDC-2851D08D5411}" srcOrd="1" destOrd="0" presId="urn:microsoft.com/office/officeart/2018/2/layout/IconLabelList"/>
    <dgm:cxn modelId="{EE5BB21D-FEFE-4326-9797-3FB393AAF803}" type="presParOf" srcId="{9E9682DB-E4BA-4DBD-A0C3-47D6E789F669}" destId="{D8376A4A-3F0D-470A-92B7-7F6000C939AC}" srcOrd="2" destOrd="0" presId="urn:microsoft.com/office/officeart/2018/2/layout/IconLabelList"/>
    <dgm:cxn modelId="{41C2C863-6F77-4A89-B527-1728E40F138D}" type="presParOf" srcId="{1698470F-0ECA-4633-8897-C297BDE4530B}" destId="{C568A8DF-62BE-445D-A206-4D04AB21F977}" srcOrd="3" destOrd="0" presId="urn:microsoft.com/office/officeart/2018/2/layout/IconLabelList"/>
    <dgm:cxn modelId="{008B7AFD-0848-420C-B191-FB5C01B3CAB4}" type="presParOf" srcId="{1698470F-0ECA-4633-8897-C297BDE4530B}" destId="{A3583980-8897-43D2-A2A5-2A07A8754F65}" srcOrd="4" destOrd="0" presId="urn:microsoft.com/office/officeart/2018/2/layout/IconLabelList"/>
    <dgm:cxn modelId="{7003590C-D225-4274-92DF-11029187B32E}" type="presParOf" srcId="{A3583980-8897-43D2-A2A5-2A07A8754F65}" destId="{217075CB-07C9-40D7-BF8C-7CB3D4D025F5}" srcOrd="0" destOrd="0" presId="urn:microsoft.com/office/officeart/2018/2/layout/IconLabelList"/>
    <dgm:cxn modelId="{8AC05B1A-25AC-443B-967C-A7F436D1FD9D}" type="presParOf" srcId="{A3583980-8897-43D2-A2A5-2A07A8754F65}" destId="{DD470B72-9404-434D-8130-EACF805E16EF}" srcOrd="1" destOrd="0" presId="urn:microsoft.com/office/officeart/2018/2/layout/IconLabelList"/>
    <dgm:cxn modelId="{0DB8DA00-2CC2-4D03-ABE2-30D9840C1177}" type="presParOf" srcId="{A3583980-8897-43D2-A2A5-2A07A8754F65}" destId="{AB19FA81-DE49-4BCA-9C28-D03998613397}" srcOrd="2" destOrd="0" presId="urn:microsoft.com/office/officeart/2018/2/layout/IconLabelList"/>
    <dgm:cxn modelId="{173D6E0D-1709-4F50-8E3B-C6D0D0F58479}" type="presParOf" srcId="{1698470F-0ECA-4633-8897-C297BDE4530B}" destId="{3CF05C01-A358-41B1-AFE0-A945EB68512B}" srcOrd="5" destOrd="0" presId="urn:microsoft.com/office/officeart/2018/2/layout/IconLabelList"/>
    <dgm:cxn modelId="{ADDE839F-1B91-4D90-9259-A0198D3D3FF4}" type="presParOf" srcId="{1698470F-0ECA-4633-8897-C297BDE4530B}" destId="{2C3E72B9-5AE1-49EB-93A2-936AF65BE7E4}" srcOrd="6" destOrd="0" presId="urn:microsoft.com/office/officeart/2018/2/layout/IconLabelList"/>
    <dgm:cxn modelId="{F14B1E08-A55E-466F-8E5A-70A62422A22E}" type="presParOf" srcId="{2C3E72B9-5AE1-49EB-93A2-936AF65BE7E4}" destId="{4E98870E-8406-4A2C-B782-F99A816EFF28}" srcOrd="0" destOrd="0" presId="urn:microsoft.com/office/officeart/2018/2/layout/IconLabelList"/>
    <dgm:cxn modelId="{AF2EE383-53E0-439C-B195-49DBB9160494}" type="presParOf" srcId="{2C3E72B9-5AE1-49EB-93A2-936AF65BE7E4}" destId="{89314F56-2F6F-4914-A3ED-51059165742C}" srcOrd="1" destOrd="0" presId="urn:microsoft.com/office/officeart/2018/2/layout/IconLabelList"/>
    <dgm:cxn modelId="{4F787AAC-B00C-4649-9CB0-152287B7886F}" type="presParOf" srcId="{2C3E72B9-5AE1-49EB-93A2-936AF65BE7E4}" destId="{9B23B3F6-83BD-48C9-8452-80998FA3C24D}" srcOrd="2" destOrd="0" presId="urn:microsoft.com/office/officeart/2018/2/layout/IconLabelList"/>
    <dgm:cxn modelId="{27929B4D-C749-48B6-B4EF-5A8362FB4583}" type="presParOf" srcId="{1698470F-0ECA-4633-8897-C297BDE4530B}" destId="{BDC65EEE-E07C-4789-A526-7BA656387600}" srcOrd="7" destOrd="0" presId="urn:microsoft.com/office/officeart/2018/2/layout/IconLabelList"/>
    <dgm:cxn modelId="{33FA4CB4-7CF7-440B-8AC8-4BC87DCBB731}" type="presParOf" srcId="{1698470F-0ECA-4633-8897-C297BDE4530B}" destId="{3669CBFA-E3E5-4E3C-B542-9D19BDDD7DC2}" srcOrd="8" destOrd="0" presId="urn:microsoft.com/office/officeart/2018/2/layout/IconLabelList"/>
    <dgm:cxn modelId="{29595E54-9C96-4713-9B4F-6CC26F3E61DD}" type="presParOf" srcId="{3669CBFA-E3E5-4E3C-B542-9D19BDDD7DC2}" destId="{7955E5B6-A36E-4455-A373-DF8FDFAD62E0}" srcOrd="0" destOrd="0" presId="urn:microsoft.com/office/officeart/2018/2/layout/IconLabelList"/>
    <dgm:cxn modelId="{2069DDB8-C932-48C8-B880-88302F6FBFA9}" type="presParOf" srcId="{3669CBFA-E3E5-4E3C-B542-9D19BDDD7DC2}" destId="{910BA66F-1BB6-45D4-AF5C-9AD1F552F1D6}" srcOrd="1" destOrd="0" presId="urn:microsoft.com/office/officeart/2018/2/layout/IconLabelList"/>
    <dgm:cxn modelId="{B6236012-DBDB-437A-8FCF-64AD8F5C2237}" type="presParOf" srcId="{3669CBFA-E3E5-4E3C-B542-9D19BDDD7DC2}" destId="{CFEBBF5B-28DA-4942-A4B2-A58EDCE88E0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8E63AF-F240-42C9-AD20-134BFB0187B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AE251869-B828-49BB-ACBE-B958B6BD107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È più vecchio, quindi maggiormente testato ed utilizzato</a:t>
          </a:r>
          <a:endParaRPr lang="en-US"/>
        </a:p>
      </dgm:t>
    </dgm:pt>
    <dgm:pt modelId="{98D3B0B5-680C-4D33-B4C6-950D721BA12B}" type="parTrans" cxnId="{1B450C85-AB5B-4239-8A52-044BAE1D4CB0}">
      <dgm:prSet/>
      <dgm:spPr/>
      <dgm:t>
        <a:bodyPr/>
        <a:lstStyle/>
        <a:p>
          <a:endParaRPr lang="en-US"/>
        </a:p>
      </dgm:t>
    </dgm:pt>
    <dgm:pt modelId="{5249ECDC-B8AE-4F73-8173-34854B9F737C}" type="sibTrans" cxnId="{1B450C85-AB5B-4239-8A52-044BAE1D4CB0}">
      <dgm:prSet/>
      <dgm:spPr/>
      <dgm:t>
        <a:bodyPr/>
        <a:lstStyle/>
        <a:p>
          <a:endParaRPr lang="en-US"/>
        </a:p>
      </dgm:t>
    </dgm:pt>
    <dgm:pt modelId="{52BA5BB4-4476-49A4-B831-F2659A119F99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Esistono già molti controlli sviluppati da parti terze, sia gratis che a pagamento</a:t>
          </a:r>
          <a:endParaRPr lang="en-US"/>
        </a:p>
      </dgm:t>
    </dgm:pt>
    <dgm:pt modelId="{D1C525D6-296A-40D6-BE71-65E4D4DBD6D5}" type="parTrans" cxnId="{3998B3D4-C8E8-4192-92A8-18A45EAB8772}">
      <dgm:prSet/>
      <dgm:spPr/>
      <dgm:t>
        <a:bodyPr/>
        <a:lstStyle/>
        <a:p>
          <a:endParaRPr lang="en-US"/>
        </a:p>
      </dgm:t>
    </dgm:pt>
    <dgm:pt modelId="{7F0C71A8-9175-426C-ACDB-3D9E2FEC7A40}" type="sibTrans" cxnId="{3998B3D4-C8E8-4192-92A8-18A45EAB8772}">
      <dgm:prSet/>
      <dgm:spPr/>
      <dgm:t>
        <a:bodyPr/>
        <a:lstStyle/>
        <a:p>
          <a:endParaRPr lang="en-US"/>
        </a:p>
      </dgm:t>
    </dgm:pt>
    <dgm:pt modelId="{7D6F0830-9EDC-470D-BD5B-AC905BB54CC7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Il "designer" in Visual Studio è, al momento, migliore per WinForms</a:t>
          </a:r>
          <a:endParaRPr lang="en-US"/>
        </a:p>
      </dgm:t>
    </dgm:pt>
    <dgm:pt modelId="{4EEAB1B3-2F01-4C31-925F-3466DAA50F08}" type="parTrans" cxnId="{6D2C351E-1529-4C3A-97BD-CC7AD7AAFC39}">
      <dgm:prSet/>
      <dgm:spPr/>
      <dgm:t>
        <a:bodyPr/>
        <a:lstStyle/>
        <a:p>
          <a:endParaRPr lang="en-US"/>
        </a:p>
      </dgm:t>
    </dgm:pt>
    <dgm:pt modelId="{81C9627E-9196-45E2-87B3-125E7C84E9C7}" type="sibTrans" cxnId="{6D2C351E-1529-4C3A-97BD-CC7AD7AAFC39}">
      <dgm:prSet/>
      <dgm:spPr/>
      <dgm:t>
        <a:bodyPr/>
        <a:lstStyle/>
        <a:p>
          <a:endParaRPr lang="en-US"/>
        </a:p>
      </dgm:t>
    </dgm:pt>
    <dgm:pt modelId="{8B04AFB8-90B1-46C4-948D-BB34BE30B48B}" type="pres">
      <dgm:prSet presAssocID="{098E63AF-F240-42C9-AD20-134BFB0187BE}" presName="root" presStyleCnt="0">
        <dgm:presLayoutVars>
          <dgm:dir/>
          <dgm:resizeHandles val="exact"/>
        </dgm:presLayoutVars>
      </dgm:prSet>
      <dgm:spPr/>
    </dgm:pt>
    <dgm:pt modelId="{6048F35A-650B-432A-B7E6-5B312A9147D1}" type="pres">
      <dgm:prSet presAssocID="{AE251869-B828-49BB-ACBE-B958B6BD107A}" presName="compNode" presStyleCnt="0"/>
      <dgm:spPr/>
    </dgm:pt>
    <dgm:pt modelId="{B20AD715-2130-4C6F-9B5D-0844C1550720}" type="pres">
      <dgm:prSet presAssocID="{AE251869-B828-49BB-ACBE-B958B6BD107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Cane"/>
        </a:ext>
      </dgm:extLst>
    </dgm:pt>
    <dgm:pt modelId="{B296B88A-18A3-42F9-B16E-62CA24F29BDE}" type="pres">
      <dgm:prSet presAssocID="{AE251869-B828-49BB-ACBE-B958B6BD107A}" presName="spaceRect" presStyleCnt="0"/>
      <dgm:spPr/>
    </dgm:pt>
    <dgm:pt modelId="{C0912A92-34E5-4EDA-8E30-5C812DC660B2}" type="pres">
      <dgm:prSet presAssocID="{AE251869-B828-49BB-ACBE-B958B6BD107A}" presName="textRect" presStyleLbl="revTx" presStyleIdx="0" presStyleCnt="3">
        <dgm:presLayoutVars>
          <dgm:chMax val="1"/>
          <dgm:chPref val="1"/>
        </dgm:presLayoutVars>
      </dgm:prSet>
      <dgm:spPr/>
    </dgm:pt>
    <dgm:pt modelId="{A7F2911E-E2C9-4ABB-ABA1-14A870652C92}" type="pres">
      <dgm:prSet presAssocID="{5249ECDC-B8AE-4F73-8173-34854B9F737C}" presName="sibTrans" presStyleCnt="0"/>
      <dgm:spPr/>
    </dgm:pt>
    <dgm:pt modelId="{CA7EA573-CF3E-4EA3-9201-7653B638FB99}" type="pres">
      <dgm:prSet presAssocID="{52BA5BB4-4476-49A4-B831-F2659A119F99}" presName="compNode" presStyleCnt="0"/>
      <dgm:spPr/>
    </dgm:pt>
    <dgm:pt modelId="{11CD3382-22B9-49A2-9531-B70AE3382187}" type="pres">
      <dgm:prSet presAssocID="{52BA5BB4-4476-49A4-B831-F2659A119F9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785031A0-6D4A-4AD7-8215-89A051B8DE30}" type="pres">
      <dgm:prSet presAssocID="{52BA5BB4-4476-49A4-B831-F2659A119F99}" presName="spaceRect" presStyleCnt="0"/>
      <dgm:spPr/>
    </dgm:pt>
    <dgm:pt modelId="{D49566EC-B67F-4A8D-AB06-94F7DE1EC053}" type="pres">
      <dgm:prSet presAssocID="{52BA5BB4-4476-49A4-B831-F2659A119F99}" presName="textRect" presStyleLbl="revTx" presStyleIdx="1" presStyleCnt="3">
        <dgm:presLayoutVars>
          <dgm:chMax val="1"/>
          <dgm:chPref val="1"/>
        </dgm:presLayoutVars>
      </dgm:prSet>
      <dgm:spPr/>
    </dgm:pt>
    <dgm:pt modelId="{02FB654E-8F66-4266-A867-8F1393C8ED49}" type="pres">
      <dgm:prSet presAssocID="{7F0C71A8-9175-426C-ACDB-3D9E2FEC7A40}" presName="sibTrans" presStyleCnt="0"/>
      <dgm:spPr/>
    </dgm:pt>
    <dgm:pt modelId="{1F3E26B8-7901-4EDD-94EA-1C723A1C1C00}" type="pres">
      <dgm:prSet presAssocID="{7D6F0830-9EDC-470D-BD5B-AC905BB54CC7}" presName="compNode" presStyleCnt="0"/>
      <dgm:spPr/>
    </dgm:pt>
    <dgm:pt modelId="{E23F2DB7-1251-4ADA-A781-D536AE4207B2}" type="pres">
      <dgm:prSet presAssocID="{7D6F0830-9EDC-470D-BD5B-AC905BB54CC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st"/>
        </a:ext>
      </dgm:extLst>
    </dgm:pt>
    <dgm:pt modelId="{D3907060-268B-4300-AFE5-F5F9CF6BE387}" type="pres">
      <dgm:prSet presAssocID="{7D6F0830-9EDC-470D-BD5B-AC905BB54CC7}" presName="spaceRect" presStyleCnt="0"/>
      <dgm:spPr/>
    </dgm:pt>
    <dgm:pt modelId="{0FDCECD9-23FF-4551-96AD-5EE4BC53CA99}" type="pres">
      <dgm:prSet presAssocID="{7D6F0830-9EDC-470D-BD5B-AC905BB54CC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D2C351E-1529-4C3A-97BD-CC7AD7AAFC39}" srcId="{098E63AF-F240-42C9-AD20-134BFB0187BE}" destId="{7D6F0830-9EDC-470D-BD5B-AC905BB54CC7}" srcOrd="2" destOrd="0" parTransId="{4EEAB1B3-2F01-4C31-925F-3466DAA50F08}" sibTransId="{81C9627E-9196-45E2-87B3-125E7C84E9C7}"/>
    <dgm:cxn modelId="{B126F937-A533-4D9A-84A1-CF54FDE2C834}" type="presOf" srcId="{52BA5BB4-4476-49A4-B831-F2659A119F99}" destId="{D49566EC-B67F-4A8D-AB06-94F7DE1EC053}" srcOrd="0" destOrd="0" presId="urn:microsoft.com/office/officeart/2018/2/layout/IconLabelList"/>
    <dgm:cxn modelId="{1B450C85-AB5B-4239-8A52-044BAE1D4CB0}" srcId="{098E63AF-F240-42C9-AD20-134BFB0187BE}" destId="{AE251869-B828-49BB-ACBE-B958B6BD107A}" srcOrd="0" destOrd="0" parTransId="{98D3B0B5-680C-4D33-B4C6-950D721BA12B}" sibTransId="{5249ECDC-B8AE-4F73-8173-34854B9F737C}"/>
    <dgm:cxn modelId="{176BD694-86BF-40AC-8E8C-98FB8A6A5DB1}" type="presOf" srcId="{098E63AF-F240-42C9-AD20-134BFB0187BE}" destId="{8B04AFB8-90B1-46C4-948D-BB34BE30B48B}" srcOrd="0" destOrd="0" presId="urn:microsoft.com/office/officeart/2018/2/layout/IconLabelList"/>
    <dgm:cxn modelId="{381C619C-00D8-4365-989C-A19ABC3B57DD}" type="presOf" srcId="{AE251869-B828-49BB-ACBE-B958B6BD107A}" destId="{C0912A92-34E5-4EDA-8E30-5C812DC660B2}" srcOrd="0" destOrd="0" presId="urn:microsoft.com/office/officeart/2018/2/layout/IconLabelList"/>
    <dgm:cxn modelId="{63E796B8-283D-429A-9AA1-FA845D5B1EF6}" type="presOf" srcId="{7D6F0830-9EDC-470D-BD5B-AC905BB54CC7}" destId="{0FDCECD9-23FF-4551-96AD-5EE4BC53CA99}" srcOrd="0" destOrd="0" presId="urn:microsoft.com/office/officeart/2018/2/layout/IconLabelList"/>
    <dgm:cxn modelId="{3998B3D4-C8E8-4192-92A8-18A45EAB8772}" srcId="{098E63AF-F240-42C9-AD20-134BFB0187BE}" destId="{52BA5BB4-4476-49A4-B831-F2659A119F99}" srcOrd="1" destOrd="0" parTransId="{D1C525D6-296A-40D6-BE71-65E4D4DBD6D5}" sibTransId="{7F0C71A8-9175-426C-ACDB-3D9E2FEC7A40}"/>
    <dgm:cxn modelId="{F10AE8D0-798F-4D25-8D48-BED797474274}" type="presParOf" srcId="{8B04AFB8-90B1-46C4-948D-BB34BE30B48B}" destId="{6048F35A-650B-432A-B7E6-5B312A9147D1}" srcOrd="0" destOrd="0" presId="urn:microsoft.com/office/officeart/2018/2/layout/IconLabelList"/>
    <dgm:cxn modelId="{8FA29A4C-DE32-4A90-9A3D-D78FE4538819}" type="presParOf" srcId="{6048F35A-650B-432A-B7E6-5B312A9147D1}" destId="{B20AD715-2130-4C6F-9B5D-0844C1550720}" srcOrd="0" destOrd="0" presId="urn:microsoft.com/office/officeart/2018/2/layout/IconLabelList"/>
    <dgm:cxn modelId="{0216C990-826F-4E33-994E-FDF3B30540D7}" type="presParOf" srcId="{6048F35A-650B-432A-B7E6-5B312A9147D1}" destId="{B296B88A-18A3-42F9-B16E-62CA24F29BDE}" srcOrd="1" destOrd="0" presId="urn:microsoft.com/office/officeart/2018/2/layout/IconLabelList"/>
    <dgm:cxn modelId="{2BF6D71C-E195-42E8-9CE3-645856486017}" type="presParOf" srcId="{6048F35A-650B-432A-B7E6-5B312A9147D1}" destId="{C0912A92-34E5-4EDA-8E30-5C812DC660B2}" srcOrd="2" destOrd="0" presId="urn:microsoft.com/office/officeart/2018/2/layout/IconLabelList"/>
    <dgm:cxn modelId="{DAF7CA05-B25D-44FC-BA8B-DF32FC6BA6CA}" type="presParOf" srcId="{8B04AFB8-90B1-46C4-948D-BB34BE30B48B}" destId="{A7F2911E-E2C9-4ABB-ABA1-14A870652C92}" srcOrd="1" destOrd="0" presId="urn:microsoft.com/office/officeart/2018/2/layout/IconLabelList"/>
    <dgm:cxn modelId="{691AA3A9-BD5A-4839-8110-8DAF82ABC197}" type="presParOf" srcId="{8B04AFB8-90B1-46C4-948D-BB34BE30B48B}" destId="{CA7EA573-CF3E-4EA3-9201-7653B638FB99}" srcOrd="2" destOrd="0" presId="urn:microsoft.com/office/officeart/2018/2/layout/IconLabelList"/>
    <dgm:cxn modelId="{6DFADD8C-DF47-4D1A-B7F8-D5CF3941B481}" type="presParOf" srcId="{CA7EA573-CF3E-4EA3-9201-7653B638FB99}" destId="{11CD3382-22B9-49A2-9531-B70AE3382187}" srcOrd="0" destOrd="0" presId="urn:microsoft.com/office/officeart/2018/2/layout/IconLabelList"/>
    <dgm:cxn modelId="{FD9D2B2B-3AE0-4EBE-8657-2B4CA41CC828}" type="presParOf" srcId="{CA7EA573-CF3E-4EA3-9201-7653B638FB99}" destId="{785031A0-6D4A-4AD7-8215-89A051B8DE30}" srcOrd="1" destOrd="0" presId="urn:microsoft.com/office/officeart/2018/2/layout/IconLabelList"/>
    <dgm:cxn modelId="{943A7A86-DE09-4AC7-A577-2E9E0AA20BFA}" type="presParOf" srcId="{CA7EA573-CF3E-4EA3-9201-7653B638FB99}" destId="{D49566EC-B67F-4A8D-AB06-94F7DE1EC053}" srcOrd="2" destOrd="0" presId="urn:microsoft.com/office/officeart/2018/2/layout/IconLabelList"/>
    <dgm:cxn modelId="{1B2C884A-3F8F-4574-B97E-C13D25901300}" type="presParOf" srcId="{8B04AFB8-90B1-46C4-948D-BB34BE30B48B}" destId="{02FB654E-8F66-4266-A867-8F1393C8ED49}" srcOrd="3" destOrd="0" presId="urn:microsoft.com/office/officeart/2018/2/layout/IconLabelList"/>
    <dgm:cxn modelId="{62FF3E5D-C730-486C-BF16-7C2CC7C532B6}" type="presParOf" srcId="{8B04AFB8-90B1-46C4-948D-BB34BE30B48B}" destId="{1F3E26B8-7901-4EDD-94EA-1C723A1C1C00}" srcOrd="4" destOrd="0" presId="urn:microsoft.com/office/officeart/2018/2/layout/IconLabelList"/>
    <dgm:cxn modelId="{DF8F8630-9789-49F2-A008-9A5AE979F706}" type="presParOf" srcId="{1F3E26B8-7901-4EDD-94EA-1C723A1C1C00}" destId="{E23F2DB7-1251-4ADA-A781-D536AE4207B2}" srcOrd="0" destOrd="0" presId="urn:microsoft.com/office/officeart/2018/2/layout/IconLabelList"/>
    <dgm:cxn modelId="{47F54242-E415-4B02-A8DC-321750091D05}" type="presParOf" srcId="{1F3E26B8-7901-4EDD-94EA-1C723A1C1C00}" destId="{D3907060-268B-4300-AFE5-F5F9CF6BE387}" srcOrd="1" destOrd="0" presId="urn:microsoft.com/office/officeart/2018/2/layout/IconLabelList"/>
    <dgm:cxn modelId="{0A910D80-465F-4D21-9F90-DEC84DF35C80}" type="presParOf" srcId="{1F3E26B8-7901-4EDD-94EA-1C723A1C1C00}" destId="{0FDCECD9-23FF-4551-96AD-5EE4BC53CA9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5771A2-1A6D-4A89-BE81-A05C71B6CF46}">
      <dsp:nvSpPr>
        <dsp:cNvPr id="0" name=""/>
        <dsp:cNvSpPr/>
      </dsp:nvSpPr>
      <dsp:spPr>
        <a:xfrm>
          <a:off x="622800" y="1157063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8DC39-4548-455A-A874-C74742A415AB}">
      <dsp:nvSpPr>
        <dsp:cNvPr id="0" name=""/>
        <dsp:cNvSpPr/>
      </dsp:nvSpPr>
      <dsp:spPr>
        <a:xfrm>
          <a:off x="127800" y="2272980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È più recente, quindi più in sintonia con gli standard moderni</a:t>
          </a:r>
          <a:endParaRPr lang="en-US" sz="1100" kern="1200"/>
        </a:p>
      </dsp:txBody>
      <dsp:txXfrm>
        <a:off x="127800" y="2272980"/>
        <a:ext cx="1800000" cy="922500"/>
      </dsp:txXfrm>
    </dsp:sp>
    <dsp:sp modelId="{67095E1B-5D7C-476B-A3AF-EC3C6DAD0E57}">
      <dsp:nvSpPr>
        <dsp:cNvPr id="0" name=""/>
        <dsp:cNvSpPr/>
      </dsp:nvSpPr>
      <dsp:spPr>
        <a:xfrm>
          <a:off x="2737800" y="1157063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376A4A-3F0D-470A-92B7-7F6000C939AC}">
      <dsp:nvSpPr>
        <dsp:cNvPr id="0" name=""/>
        <dsp:cNvSpPr/>
      </dsp:nvSpPr>
      <dsp:spPr>
        <a:xfrm>
          <a:off x="2242800" y="2272980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È più flessibile, offre la possibilità di realizzare più cose senza dover scrivere o acquistare nuovi controlli</a:t>
          </a:r>
          <a:endParaRPr lang="en-US" sz="1100" kern="1200"/>
        </a:p>
      </dsp:txBody>
      <dsp:txXfrm>
        <a:off x="2242800" y="2272980"/>
        <a:ext cx="1800000" cy="922500"/>
      </dsp:txXfrm>
    </dsp:sp>
    <dsp:sp modelId="{217075CB-07C9-40D7-BF8C-7CB3D4D025F5}">
      <dsp:nvSpPr>
        <dsp:cNvPr id="0" name=""/>
        <dsp:cNvSpPr/>
      </dsp:nvSpPr>
      <dsp:spPr>
        <a:xfrm>
          <a:off x="4852800" y="1157063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19FA81-DE49-4BCA-9C28-D03998613397}">
      <dsp:nvSpPr>
        <dsp:cNvPr id="0" name=""/>
        <dsp:cNvSpPr/>
      </dsp:nvSpPr>
      <dsp:spPr>
        <a:xfrm>
          <a:off x="4357800" y="2272980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XAML rende più semplice la creazione e la modifica delle GUI ed in più offre la possibilità di dividere il lavoro tra un "designer" (XAML) e uno sviluppatore </a:t>
          </a:r>
          <a:endParaRPr lang="en-US" sz="1100" kern="1200" dirty="0"/>
        </a:p>
      </dsp:txBody>
      <dsp:txXfrm>
        <a:off x="4357800" y="2272980"/>
        <a:ext cx="1800000" cy="922500"/>
      </dsp:txXfrm>
    </dsp:sp>
    <dsp:sp modelId="{4E98870E-8406-4A2C-B782-F99A816EFF28}">
      <dsp:nvSpPr>
        <dsp:cNvPr id="0" name=""/>
        <dsp:cNvSpPr/>
      </dsp:nvSpPr>
      <dsp:spPr>
        <a:xfrm>
          <a:off x="6967800" y="1157063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3B3F6-83BD-48C9-8452-80998FA3C24D}">
      <dsp:nvSpPr>
        <dsp:cNvPr id="0" name=""/>
        <dsp:cNvSpPr/>
      </dsp:nvSpPr>
      <dsp:spPr>
        <a:xfrm>
          <a:off x="6472800" y="2272980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Usa il concetto di </a:t>
          </a:r>
          <a:r>
            <a:rPr lang="it-IT" sz="1100" kern="1200" dirty="0" err="1"/>
            <a:t>Databinding</a:t>
          </a:r>
          <a:r>
            <a:rPr lang="it-IT" sz="1100" kern="1200" dirty="0"/>
            <a:t>, permettendo una migliore separazione tra i dati e la presentazione</a:t>
          </a:r>
          <a:endParaRPr lang="en-US" sz="1100" kern="1200" dirty="0"/>
        </a:p>
      </dsp:txBody>
      <dsp:txXfrm>
        <a:off x="6472800" y="2272980"/>
        <a:ext cx="1800000" cy="922500"/>
      </dsp:txXfrm>
    </dsp:sp>
    <dsp:sp modelId="{7955E5B6-A36E-4455-A373-DF8FDFAD62E0}">
      <dsp:nvSpPr>
        <dsp:cNvPr id="0" name=""/>
        <dsp:cNvSpPr/>
      </dsp:nvSpPr>
      <dsp:spPr>
        <a:xfrm>
          <a:off x="9082800" y="1157063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EBBF5B-28DA-4942-A4B2-A58EDCE88E07}">
      <dsp:nvSpPr>
        <dsp:cNvPr id="0" name=""/>
        <dsp:cNvSpPr/>
      </dsp:nvSpPr>
      <dsp:spPr>
        <a:xfrm>
          <a:off x="8587800" y="2272980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Utilizza l'accelerazione hardware per tracciare la GUI, migliorando le prestazioni</a:t>
          </a:r>
          <a:endParaRPr lang="en-US" sz="1100" kern="1200"/>
        </a:p>
      </dsp:txBody>
      <dsp:txXfrm>
        <a:off x="8587800" y="2272980"/>
        <a:ext cx="1800000" cy="92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0AD715-2130-4C6F-9B5D-0844C1550720}">
      <dsp:nvSpPr>
        <dsp:cNvPr id="0" name=""/>
        <dsp:cNvSpPr/>
      </dsp:nvSpPr>
      <dsp:spPr>
        <a:xfrm>
          <a:off x="1212569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12A92-34E5-4EDA-8E30-5C812DC660B2}">
      <dsp:nvSpPr>
        <dsp:cNvPr id="0" name=""/>
        <dsp:cNvSpPr/>
      </dsp:nvSpPr>
      <dsp:spPr>
        <a:xfrm>
          <a:off x="417971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È più vecchio, quindi maggiormente testato ed utilizzato</a:t>
          </a:r>
          <a:endParaRPr lang="en-US" sz="1500" kern="1200"/>
        </a:p>
      </dsp:txBody>
      <dsp:txXfrm>
        <a:off x="417971" y="2644665"/>
        <a:ext cx="2889450" cy="720000"/>
      </dsp:txXfrm>
    </dsp:sp>
    <dsp:sp modelId="{11CD3382-22B9-49A2-9531-B70AE3382187}">
      <dsp:nvSpPr>
        <dsp:cNvPr id="0" name=""/>
        <dsp:cNvSpPr/>
      </dsp:nvSpPr>
      <dsp:spPr>
        <a:xfrm>
          <a:off x="4607673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9566EC-B67F-4A8D-AB06-94F7DE1EC053}">
      <dsp:nvSpPr>
        <dsp:cNvPr id="0" name=""/>
        <dsp:cNvSpPr/>
      </dsp:nvSpPr>
      <dsp:spPr>
        <a:xfrm>
          <a:off x="3813075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Esistono già molti controlli sviluppati da parti terze, sia gratis che a pagamento</a:t>
          </a:r>
          <a:endParaRPr lang="en-US" sz="1500" kern="1200"/>
        </a:p>
      </dsp:txBody>
      <dsp:txXfrm>
        <a:off x="3813075" y="2644665"/>
        <a:ext cx="2889450" cy="720000"/>
      </dsp:txXfrm>
    </dsp:sp>
    <dsp:sp modelId="{E23F2DB7-1251-4ADA-A781-D536AE4207B2}">
      <dsp:nvSpPr>
        <dsp:cNvPr id="0" name=""/>
        <dsp:cNvSpPr/>
      </dsp:nvSpPr>
      <dsp:spPr>
        <a:xfrm>
          <a:off x="8002777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DCECD9-23FF-4551-96AD-5EE4BC53CA99}">
      <dsp:nvSpPr>
        <dsp:cNvPr id="0" name=""/>
        <dsp:cNvSpPr/>
      </dsp:nvSpPr>
      <dsp:spPr>
        <a:xfrm>
          <a:off x="7208178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Il "designer" in Visual Studio è, al momento, migliore per WinForms</a:t>
          </a:r>
          <a:endParaRPr lang="en-US" sz="1500" kern="1200"/>
        </a:p>
      </dsp:txBody>
      <dsp:txXfrm>
        <a:off x="7208178" y="2644665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5B3E4-33EA-4D91-AB06-4048D8D6355D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311A5-9985-44AE-8AA4-143727AB89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7035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311A5-9985-44AE-8AA4-143727AB89F7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84555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311A5-9985-44AE-8AA4-143727AB89F7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8579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FB7BB3-B728-4883-B7C5-D50E6BEF3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E3CA119-981A-4119-85AB-6AE2418D2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8911D6-EF5D-4929-B1E9-AA0B5400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C31128-79CA-42BE-9518-9B6AE1C53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394B11-0880-45AC-A395-516A39D5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279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21A5C3-6D21-4760-9E82-7EE90235D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03AC6A0-1D5F-4A00-AB63-D1A9796C6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70E18B-1063-4492-904C-0B8FF789E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AF13A3-2140-4F98-9B8D-0DCDB20F5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A980124-3B3C-4CD0-8D6E-F760F80F9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762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7E5F004-20B6-4917-AB3D-AF00CE01B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6FB6511-18C9-4494-8786-ADEBD7398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CA6F53-2EDA-42F3-B68D-2A9B936DD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60FFFF-9EB5-4A74-8BE3-B56D2B07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E3A8FD-530C-4B12-AEBD-A96E78419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067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FB9656-1725-4865-9192-68BCABA9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AF10B4-0634-4476-A60F-D703A8E99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3A5A3D-CFC8-47AD-B853-EE4A609CB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B59A78-4A7F-4A69-B1BC-92AD3FA68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49C576-851A-4FC0-ABC4-5EAB68D9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449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92E122-206D-4526-9C00-CC8E318C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10935C-924F-4538-80C0-9CA5185B8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96E511-5C0D-4F7D-BDF0-45B0646F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1B469D-9C72-47D0-9486-EFA7B30EA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5D7003-C7BA-44CB-886E-70B45BA6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858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024A17-6052-43DB-A9FC-6F5CAB72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EC7A27-7607-4E84-9DA4-C66E66515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8BF8B44-8E2C-484D-B20F-5DFEB8270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CC3E3FA-E3BB-4866-86B0-ABE398D48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A55771A-1F5B-4F82-AA9E-D83E179BE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8FEA2A3-F8E9-4A04-AE2D-91FCF48A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539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E9D70B-C061-4F77-96D2-03D0A2F04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F098D5C-1A81-43AA-A43C-46D743021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77D464B-253C-470B-8332-4B13DF93E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6DD4C1A-0318-4EFE-8A49-DF69F7286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F004573-BD91-45D6-AA80-96A19847D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6B36506-F45F-495D-B275-0219BF0FB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EFD407C-78F1-4650-8870-ABC47D587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E685CFF-46FC-4646-8BB3-F7AD16D09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441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F33A35-298C-47AD-A0BE-DEDDA9F8B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26383FF-31BA-4612-8B63-7369AD41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BA2BB96-2F79-4DDB-80F5-628A4989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5EF5F57-E9C9-43FB-BFFE-1F28EC08E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726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F007C12-376B-4914-B95A-A28E89893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86617D3-569F-4DEB-B96C-4CBEBBEA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FE1E338-2A21-4269-9A75-71A3914CC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300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920B7E-4950-4CCA-9AF0-06CF8ACF8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695073-5DCA-409A-B658-A26A557F0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DA579B4-47E2-413D-BBBD-95701EC24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AF88F57-E4FE-4056-8A69-2F05A62B1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DEEEE1A-CC54-49AB-A9BA-7FFC88807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2F085FF-2C86-469B-8F0C-44C58E35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542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F3B32F-F04F-428C-908B-2C1ABC0B0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7717BD2-CF3C-4FA0-A9DB-4B9E4CD09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AC9E27B-B891-4168-917C-D7250ABDE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0516220-CCBB-402B-99F5-AC6A96F5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534544D-65D0-43FB-A027-DB92AB8C1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1041D5D-2292-49C8-A4C6-2951200F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800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35A9956-30D6-458C-A265-9F7FD2660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E413F2B-283C-46E7-944B-F164A75ED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3DE8FB7-8E34-46A9-A928-4B5F291E7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DB38F-659F-4877-A4D7-38174140D157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47B4C9-2B15-4F37-A7FB-DEBBCCCC1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79A036-BBA6-436C-87E2-6002DB0CE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535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wp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8686A6E-D8B4-4E37-BD5A-0DECDEB50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FFFFFF"/>
                </a:solidFill>
                <a:latin typeface="+mn-lt"/>
              </a:rPr>
              <a:t>WPF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9D77103-92E2-4802-B876-6410EE37D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 i="1" dirty="0" err="1">
                <a:solidFill>
                  <a:srgbClr val="FFFFFF"/>
                </a:solidFill>
              </a:rPr>
              <a:t>It’s</a:t>
            </a:r>
            <a:r>
              <a:rPr lang="it-IT" i="1" dirty="0">
                <a:solidFill>
                  <a:srgbClr val="FFFFFF"/>
                </a:solidFill>
              </a:rPr>
              <a:t> </a:t>
            </a:r>
            <a:r>
              <a:rPr lang="it-IT" i="1" dirty="0" err="1">
                <a:solidFill>
                  <a:srgbClr val="FFFFFF"/>
                </a:solidFill>
              </a:rPr>
              <a:t>not</a:t>
            </a:r>
            <a:r>
              <a:rPr lang="it-IT" i="1" dirty="0">
                <a:solidFill>
                  <a:srgbClr val="FFFFFF"/>
                </a:solidFill>
              </a:rPr>
              <a:t> </a:t>
            </a:r>
            <a:r>
              <a:rPr lang="it-IT" i="1" dirty="0" err="1">
                <a:solidFill>
                  <a:srgbClr val="FFFFFF"/>
                </a:solidFill>
              </a:rPr>
              <a:t>that</a:t>
            </a:r>
            <a:r>
              <a:rPr lang="it-IT" i="1" dirty="0">
                <a:solidFill>
                  <a:srgbClr val="FFFFFF"/>
                </a:solidFill>
              </a:rPr>
              <a:t> </a:t>
            </a:r>
            <a:r>
              <a:rPr lang="it-IT" i="1" dirty="0" err="1">
                <a:solidFill>
                  <a:srgbClr val="FFFFFF"/>
                </a:solidFill>
              </a:rPr>
              <a:t>simple</a:t>
            </a:r>
            <a:endParaRPr lang="it-IT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642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16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0B7D33F4-F729-4AB0-88F0-D24E3F804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82"/>
          <a:stretch/>
        </p:blipFill>
        <p:spPr>
          <a:xfrm>
            <a:off x="643467" y="686507"/>
            <a:ext cx="10905066" cy="548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78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3BB317-6481-46AC-879E-6F5F4EDB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Code-</a:t>
            </a:r>
            <a:r>
              <a:rPr lang="it-IT" dirty="0" err="1"/>
              <a:t>behind</a:t>
            </a:r>
            <a:r>
              <a:rPr lang="it-IT" dirty="0"/>
              <a:t> vs. XAML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F095950-916F-4B46-A68D-BC0359BFB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549" y="1739596"/>
            <a:ext cx="4361643" cy="447814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Button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btn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new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Button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();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btn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FontWeight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FontWeights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Bold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WrapPanel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pnl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new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WrapPanel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();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new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Text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"Multi"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Foreground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Brushes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Blue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pnl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Children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Add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new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();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endParaRPr lang="it-IT" altLang="it-IT" sz="1600" dirty="0">
              <a:solidFill>
                <a:srgbClr val="000000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Text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"Color"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Foreground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Brushes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Red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pnl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Children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Add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new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Text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"Button"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pnl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Children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Add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);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btn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Content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pnl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pnlMain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Children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Add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btn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);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it-IT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8A2F22F-2F30-414D-9A6C-301AA1FFA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2830" y="1862706"/>
            <a:ext cx="4710970" cy="176971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&lt;Button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FontWeight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"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Bold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WrapPanel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600" dirty="0">
                <a:solidFill>
                  <a:srgbClr val="000088"/>
                </a:solidFill>
                <a:latin typeface="SFMono-Regular"/>
              </a:rPr>
              <a:t>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Foreground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"Blue"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&gt;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Multi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&lt;/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&gt;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600" dirty="0">
                <a:solidFill>
                  <a:srgbClr val="000000"/>
                </a:solidFill>
                <a:latin typeface="SFMono-Regular"/>
              </a:rPr>
              <a:t>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Foreground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"Red"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&gt;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Color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&lt;/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&gt;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600" dirty="0">
                <a:solidFill>
                  <a:srgbClr val="000000"/>
                </a:solidFill>
                <a:latin typeface="SFMono-Regular"/>
              </a:rPr>
              <a:t>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&gt;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Button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&lt;/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&gt;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600" dirty="0">
                <a:solidFill>
                  <a:srgbClr val="000000"/>
                </a:solidFill>
                <a:latin typeface="SFMono-Regular"/>
              </a:rPr>
              <a:t>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&lt;/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WrapPanel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&lt;/Button&gt;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it-IT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718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41AE0EA-B722-447F-8E86-F8E49B3F6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882" y="4267832"/>
            <a:ext cx="4805996" cy="1401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solidFill>
                  <a:srgbClr val="000000"/>
                </a:solidFill>
              </a:rPr>
              <a:t>/* LIFE RUN ON CODE */</a:t>
            </a:r>
          </a:p>
        </p:txBody>
      </p:sp>
      <p:sp>
        <p:nvSpPr>
          <p:cNvPr id="27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magine 4" descr="Immagine che contiene natura, cielo&#10;&#10;Descrizione generata automaticamente">
            <a:extLst>
              <a:ext uri="{FF2B5EF4-FFF2-40B4-BE49-F238E27FC236}">
                <a16:creationId xmlns:a16="http://schemas.microsoft.com/office/drawing/2014/main" id="{0324B13B-4B69-4AD5-B5C2-69B2EB5A7A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52" r="30967" b="1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6455942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F143810-B083-4470-A29F-05C95BBA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 dirty="0">
                <a:solidFill>
                  <a:srgbClr val="5B9BD5"/>
                </a:solidFill>
                <a:latin typeface="+mj-lt"/>
                <a:ea typeface="+mj-ea"/>
                <a:cs typeface="+mj-cs"/>
              </a:rPr>
              <a:t>CHALLENGE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087EBE-A4C2-4E90-B1C1-AEDAAC6E1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258" y="4525347"/>
            <a:ext cx="3258675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Hello World: Create Your First WPF Application</a:t>
            </a:r>
          </a:p>
        </p:txBody>
      </p:sp>
      <p:sp>
        <p:nvSpPr>
          <p:cNvPr id="45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C0951A4-FE50-4D95-829D-B9E97335E9BC}"/>
              </a:ext>
            </a:extLst>
          </p:cNvPr>
          <p:cNvSpPr txBox="1"/>
          <p:nvPr/>
        </p:nvSpPr>
        <p:spPr>
          <a:xfrm>
            <a:off x="3735887" y="5720315"/>
            <a:ext cx="3903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solidFill>
                  <a:srgbClr val="FFC000"/>
                </a:solidFill>
              </a:rPr>
              <a:t>it's all in your hands</a:t>
            </a:r>
            <a:endParaRPr lang="it-IT" sz="3600" i="1" dirty="0">
              <a:solidFill>
                <a:srgbClr val="FFC000"/>
              </a:solidFill>
            </a:endParaRPr>
          </a:p>
        </p:txBody>
      </p:sp>
      <p:pic>
        <p:nvPicPr>
          <p:cNvPr id="6" name="Elemento grafico 5" descr="Cronometro">
            <a:extLst>
              <a:ext uri="{FF2B5EF4-FFF2-40B4-BE49-F238E27FC236}">
                <a16:creationId xmlns:a16="http://schemas.microsoft.com/office/drawing/2014/main" id="{960E6A4A-7105-4D11-8B0D-0193FA6E2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086" y="5251254"/>
            <a:ext cx="792226" cy="792226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FCA6978A-F77E-4E28-8140-95371377DF56}"/>
              </a:ext>
            </a:extLst>
          </p:cNvPr>
          <p:cNvSpPr txBox="1"/>
          <p:nvPr/>
        </p:nvSpPr>
        <p:spPr>
          <a:xfrm>
            <a:off x="477865" y="599151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 </a:t>
            </a:r>
            <a:r>
              <a:rPr lang="it-IT" dirty="0" err="1"/>
              <a:t>min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60244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5CC239-DD14-41A9-806B-7C61BC5CA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Controls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CE7FD2-BE7D-4313-A0B6-53B1DD5B3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Type</a:t>
            </a:r>
            <a:r>
              <a:rPr lang="it-IT" dirty="0"/>
              <a:t> of Window</a:t>
            </a:r>
          </a:p>
          <a:p>
            <a:r>
              <a:rPr lang="it-IT" dirty="0"/>
              <a:t>Layout containers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5273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EDE66C-5FCC-4E39-9270-264824FF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Type</a:t>
            </a:r>
            <a:r>
              <a:rPr lang="it-IT" dirty="0"/>
              <a:t> of Windows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E8B31B-D40A-49B5-BDBE-4E56E6ACF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8269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EDE66C-5FCC-4E39-9270-264824FF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Layout containers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E8B31B-D40A-49B5-BDBE-4E56E6ACF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8127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F143810-B083-4470-A29F-05C95BBA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 dirty="0">
                <a:solidFill>
                  <a:srgbClr val="5B9BD5"/>
                </a:solidFill>
                <a:latin typeface="+mj-lt"/>
                <a:ea typeface="+mj-ea"/>
                <a:cs typeface="+mj-cs"/>
              </a:rPr>
              <a:t>CHALLENGE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087EBE-A4C2-4E90-B1C1-AEDAAC6E1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258" y="4525347"/>
            <a:ext cx="3258675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Containers</a:t>
            </a:r>
          </a:p>
        </p:txBody>
      </p:sp>
      <p:sp>
        <p:nvSpPr>
          <p:cNvPr id="45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C0951A4-FE50-4D95-829D-B9E97335E9BC}"/>
              </a:ext>
            </a:extLst>
          </p:cNvPr>
          <p:cNvSpPr txBox="1"/>
          <p:nvPr/>
        </p:nvSpPr>
        <p:spPr>
          <a:xfrm>
            <a:off x="3735887" y="5720315"/>
            <a:ext cx="3903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solidFill>
                  <a:srgbClr val="FFC000"/>
                </a:solidFill>
              </a:rPr>
              <a:t>it's all in your hands</a:t>
            </a:r>
            <a:endParaRPr lang="it-IT" sz="3600" i="1" dirty="0">
              <a:solidFill>
                <a:srgbClr val="FFC000"/>
              </a:solidFill>
            </a:endParaRPr>
          </a:p>
        </p:txBody>
      </p:sp>
      <p:pic>
        <p:nvPicPr>
          <p:cNvPr id="6" name="Elemento grafico 5" descr="Cronometro">
            <a:extLst>
              <a:ext uri="{FF2B5EF4-FFF2-40B4-BE49-F238E27FC236}">
                <a16:creationId xmlns:a16="http://schemas.microsoft.com/office/drawing/2014/main" id="{960E6A4A-7105-4D11-8B0D-0193FA6E2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086" y="5251254"/>
            <a:ext cx="792226" cy="792226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FCA6978A-F77E-4E28-8140-95371377DF56}"/>
              </a:ext>
            </a:extLst>
          </p:cNvPr>
          <p:cNvSpPr txBox="1"/>
          <p:nvPr/>
        </p:nvSpPr>
        <p:spPr>
          <a:xfrm>
            <a:off x="477865" y="5991510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10 </a:t>
            </a:r>
            <a:r>
              <a:rPr lang="it-IT" dirty="0" err="1"/>
              <a:t>min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84310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5FB7CF-0370-4DBB-A8A6-0FF39D8BD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EVENTI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29CA3D-743B-41F8-8CE5-58C993509F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750" y="3020602"/>
            <a:ext cx="9987080" cy="19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535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68D67F1-9F57-432C-A554-BDDBFA54A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WPF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ED158BC8-231F-41B3-B3CC-AF0D43786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400" dirty="0">
                <a:solidFill>
                  <a:srgbClr val="000000"/>
                </a:solidFill>
              </a:rPr>
              <a:t>OVVERO</a:t>
            </a:r>
          </a:p>
          <a:p>
            <a:pPr marL="0" indent="0" algn="ctr">
              <a:buNone/>
            </a:pPr>
            <a:endParaRPr lang="it-IT" sz="2400" dirty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it-IT" sz="2400" dirty="0">
                <a:solidFill>
                  <a:srgbClr val="000000"/>
                </a:solidFill>
              </a:rPr>
              <a:t>Windows Presentation Foundation</a:t>
            </a:r>
          </a:p>
          <a:p>
            <a:pPr marL="0" indent="0" algn="ctr">
              <a:buNone/>
            </a:pPr>
            <a:endParaRPr lang="it-IT" sz="2400" dirty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it-IT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CODENAME: AVALON</a:t>
            </a:r>
          </a:p>
          <a:p>
            <a:pPr marL="0" indent="0" algn="ctr">
              <a:buNone/>
            </a:pPr>
            <a:endParaRPr lang="it-IT" sz="2400" dirty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it-IT" sz="2400" dirty="0">
                <a:solidFill>
                  <a:srgbClr val="000000"/>
                </a:solidFill>
              </a:rPr>
              <a:t>Consente di creare applicazioni client desktop per Windows capaci di offrire all'utente un'esperienza visiva sorprendente.</a:t>
            </a:r>
          </a:p>
          <a:p>
            <a:pPr marL="0" indent="0">
              <a:buNone/>
            </a:pPr>
            <a:endParaRPr lang="it-IT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092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9DBD839-6DC2-4DE0-9EA8-5F78838B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it-IT">
                <a:solidFill>
                  <a:schemeClr val="accent1"/>
                </a:solidFill>
              </a:rPr>
              <a:t>WPF VERSUS WINFORMS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6C83A171-437C-4191-A397-D08F9502B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3200" b="1" dirty="0" err="1"/>
              <a:t>WinForms</a:t>
            </a:r>
            <a:r>
              <a:rPr lang="it-IT" sz="3200" b="1" dirty="0"/>
              <a:t> </a:t>
            </a:r>
          </a:p>
          <a:p>
            <a:pPr marL="0" indent="0">
              <a:buNone/>
            </a:pPr>
            <a:r>
              <a:rPr lang="it-IT" sz="2400" dirty="0"/>
              <a:t>è semplicemente uno strato software sovrastante ai controlli Windows (incapsulano Win32 API)</a:t>
            </a:r>
          </a:p>
        </p:txBody>
      </p:sp>
    </p:spTree>
    <p:extLst>
      <p:ext uri="{BB962C8B-B14F-4D97-AF65-F5344CB8AC3E}">
        <p14:creationId xmlns:p14="http://schemas.microsoft.com/office/powerpoint/2010/main" val="1997021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9DBD839-6DC2-4DE0-9EA8-5F78838B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it-IT" dirty="0">
                <a:solidFill>
                  <a:schemeClr val="accent1"/>
                </a:solidFill>
              </a:rPr>
              <a:t>WPF VERSUS WINFORMS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83A171-437C-4191-A397-D08F9502B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fontScale="92500" lnSpcReduction="20000"/>
          </a:bodyPr>
          <a:lstStyle/>
          <a:p>
            <a:pPr marL="0" indent="0" algn="ctr">
              <a:buNone/>
            </a:pPr>
            <a:r>
              <a:rPr lang="it-IT" sz="3200" b="1" dirty="0"/>
              <a:t>WPF</a:t>
            </a:r>
            <a:r>
              <a:rPr lang="it-IT" sz="2400" dirty="0"/>
              <a:t> </a:t>
            </a:r>
          </a:p>
          <a:p>
            <a:pPr marL="0" indent="0" algn="ctr">
              <a:buNone/>
            </a:pPr>
            <a:endParaRPr lang="it-IT" sz="2400" dirty="0"/>
          </a:p>
          <a:p>
            <a:pPr marL="0" indent="0" algn="ctr">
              <a:buNone/>
            </a:pPr>
            <a:r>
              <a:rPr lang="it-IT" sz="2400" dirty="0"/>
              <a:t>è </a:t>
            </a:r>
          </a:p>
          <a:p>
            <a:pPr marL="0" indent="0" algn="ctr">
              <a:buNone/>
            </a:pPr>
            <a:r>
              <a:rPr lang="it-IT" sz="2400" dirty="0"/>
              <a:t>stato costruito da zero</a:t>
            </a:r>
          </a:p>
          <a:p>
            <a:pPr marL="0" indent="0" algn="ctr">
              <a:buNone/>
            </a:pPr>
            <a:r>
              <a:rPr lang="it-IT" sz="2000" i="1" dirty="0"/>
              <a:t>tutti i controlli sono stati riscritti e quasi sempre non si affida ai controlli standard Windows. </a:t>
            </a:r>
          </a:p>
          <a:p>
            <a:pPr marL="0" indent="0">
              <a:buNone/>
            </a:pPr>
            <a:endParaRPr lang="it-IT" sz="2400" dirty="0"/>
          </a:p>
          <a:p>
            <a:pPr marL="0" indent="0" algn="ctr">
              <a:buNone/>
            </a:pPr>
            <a:r>
              <a:rPr lang="it-IT" sz="2400" dirty="0"/>
              <a:t>è </a:t>
            </a:r>
          </a:p>
          <a:p>
            <a:pPr marL="0" indent="0" algn="ctr">
              <a:buNone/>
            </a:pPr>
            <a:r>
              <a:rPr lang="it-IT" sz="2400" dirty="0"/>
              <a:t>basato su un sistema di grafica vettoriale che si appoggia alle DirectX per sfruttare l'accelerazione hardware delle moderne schede grafiche</a:t>
            </a:r>
          </a:p>
          <a:p>
            <a:pPr marL="0" indent="0">
              <a:buNone/>
            </a:pPr>
            <a:endParaRPr lang="it-IT" sz="2400" dirty="0"/>
          </a:p>
          <a:p>
            <a:pPr marL="0" indent="0" algn="ctr">
              <a:buNone/>
            </a:pPr>
            <a:r>
              <a:rPr lang="it-IT" sz="2400" dirty="0"/>
              <a:t>è </a:t>
            </a:r>
          </a:p>
          <a:p>
            <a:pPr marL="0" indent="0" algn="ctr">
              <a:buNone/>
            </a:pPr>
            <a:r>
              <a:rPr lang="it-IT" sz="2400" dirty="0"/>
              <a:t>opensource </a:t>
            </a:r>
            <a:r>
              <a:rPr lang="it-IT" sz="2400" dirty="0">
                <a:hlinkClick r:id="rId2"/>
              </a:rPr>
              <a:t>https://github.com/dotnet/wpf</a:t>
            </a:r>
            <a:endParaRPr lang="it-IT" sz="2400" dirty="0"/>
          </a:p>
          <a:p>
            <a:pPr marL="0" indent="0">
              <a:buNone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224109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41AE0EA-B722-447F-8E86-F8E49B3F6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882" y="4267832"/>
            <a:ext cx="4805996" cy="1401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/* DARE TO BE DIFFERENT */</a:t>
            </a:r>
          </a:p>
        </p:txBody>
      </p:sp>
      <p:sp>
        <p:nvSpPr>
          <p:cNvPr id="27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magine 4" descr="Immagine che contiene natura, cielo&#10;&#10;Descrizione generata automaticamente">
            <a:extLst>
              <a:ext uri="{FF2B5EF4-FFF2-40B4-BE49-F238E27FC236}">
                <a16:creationId xmlns:a16="http://schemas.microsoft.com/office/drawing/2014/main" id="{0324B13B-4B69-4AD5-B5C2-69B2EB5A7A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52" r="30967" b="1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3125195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8A97E6-4C61-423B-AAFA-83B368968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/>
              <a:t>Vantaggi di WPF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ED87BF2E-A7FE-4A7E-A91D-D3BF77E18B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5208762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470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510F4F-7132-4DB1-BF12-6994F1E0D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/>
              <a:t>Vantaggi di WinForms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2E31B97-4695-4533-B271-63C3A24305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896939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olo 1">
            <a:extLst>
              <a:ext uri="{FF2B5EF4-FFF2-40B4-BE49-F238E27FC236}">
                <a16:creationId xmlns:a16="http://schemas.microsoft.com/office/drawing/2014/main" id="{56414ABC-C3CF-472E-9FE8-EAE7806EE20A}"/>
              </a:ext>
            </a:extLst>
          </p:cNvPr>
          <p:cNvSpPr txBox="1">
            <a:spLocks/>
          </p:cNvSpPr>
          <p:nvPr/>
        </p:nvSpPr>
        <p:spPr>
          <a:xfrm>
            <a:off x="523875" y="5649774"/>
            <a:ext cx="11210925" cy="74483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/* LIFE RUN ON CODE */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46C1509-888E-4322-A30D-BDBBA5DD407D}"/>
              </a:ext>
            </a:extLst>
          </p:cNvPr>
          <p:cNvSpPr/>
          <p:nvPr/>
        </p:nvSpPr>
        <p:spPr>
          <a:xfrm>
            <a:off x="0" y="5649774"/>
            <a:ext cx="12192000" cy="74483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Una decina di anni fa…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3F183F4-183E-4071-B4B2-DBB78C8CA2E5}"/>
              </a:ext>
            </a:extLst>
          </p:cNvPr>
          <p:cNvSpPr/>
          <p:nvPr/>
        </p:nvSpPr>
        <p:spPr>
          <a:xfrm>
            <a:off x="-20" y="5551509"/>
            <a:ext cx="121920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BE6CCF5E-E9F2-4911-9011-6C51E8B9FF9A}"/>
              </a:ext>
            </a:extLst>
          </p:cNvPr>
          <p:cNvSpPr/>
          <p:nvPr/>
        </p:nvSpPr>
        <p:spPr>
          <a:xfrm>
            <a:off x="-20" y="6447156"/>
            <a:ext cx="121920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779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510F4F-7132-4DB1-BF12-6994F1E0D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/>
              <a:t>Vantaggi di WinForms</a:t>
            </a:r>
          </a:p>
        </p:txBody>
      </p:sp>
      <p:sp>
        <p:nvSpPr>
          <p:cNvPr id="6" name="Rettangolo 5" descr="Person with Cane">
            <a:extLst>
              <a:ext uri="{FF2B5EF4-FFF2-40B4-BE49-F238E27FC236}">
                <a16:creationId xmlns:a16="http://schemas.microsoft.com/office/drawing/2014/main" id="{B1F68349-D67A-46BC-B676-559552D57ADB}"/>
              </a:ext>
            </a:extLst>
          </p:cNvPr>
          <p:cNvSpPr/>
          <p:nvPr/>
        </p:nvSpPr>
        <p:spPr>
          <a:xfrm>
            <a:off x="5445873" y="2240606"/>
            <a:ext cx="1300252" cy="130025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20C303EE-6598-4A56-A5DA-A60AB2973EB7}"/>
              </a:ext>
            </a:extLst>
          </p:cNvPr>
          <p:cNvGrpSpPr/>
          <p:nvPr/>
        </p:nvGrpSpPr>
        <p:grpSpPr>
          <a:xfrm>
            <a:off x="4651275" y="3897393"/>
            <a:ext cx="2889450" cy="720000"/>
            <a:chOff x="417971" y="2644665"/>
            <a:chExt cx="2889450" cy="720000"/>
          </a:xfrm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3EBB1810-FCF7-415D-AE15-EDB4F6FADE70}"/>
                </a:ext>
              </a:extLst>
            </p:cNvPr>
            <p:cNvSpPr/>
            <p:nvPr/>
          </p:nvSpPr>
          <p:spPr>
            <a:xfrm>
              <a:off x="417971" y="2644665"/>
              <a:ext cx="288945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B63DB7CB-47F8-49DC-81DA-FE733E7C2BC8}"/>
                </a:ext>
              </a:extLst>
            </p:cNvPr>
            <p:cNvSpPr txBox="1"/>
            <p:nvPr/>
          </p:nvSpPr>
          <p:spPr>
            <a:xfrm>
              <a:off x="417971" y="2644665"/>
              <a:ext cx="288945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500" kern="1200" dirty="0"/>
                <a:t>È più vecchio</a:t>
              </a:r>
              <a:r>
                <a:rPr lang="it-IT" sz="1500" dirty="0"/>
                <a:t>!</a:t>
              </a:r>
              <a:endParaRPr lang="en-US" sz="1500" kern="1200" dirty="0"/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B1B605B8-FACB-4955-B388-3B558982C9D8}"/>
              </a:ext>
            </a:extLst>
          </p:cNvPr>
          <p:cNvSpPr txBox="1">
            <a:spLocks/>
          </p:cNvSpPr>
          <p:nvPr/>
        </p:nvSpPr>
        <p:spPr>
          <a:xfrm>
            <a:off x="523875" y="5649774"/>
            <a:ext cx="11210925" cy="74483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/* LIFE RUN ON CODE */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3E13EF1-490B-4D0F-B2A0-C94916BE5756}"/>
              </a:ext>
            </a:extLst>
          </p:cNvPr>
          <p:cNvSpPr/>
          <p:nvPr/>
        </p:nvSpPr>
        <p:spPr>
          <a:xfrm>
            <a:off x="0" y="5649774"/>
            <a:ext cx="12192000" cy="74483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OGGI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BD05480-91BA-462F-A1D3-3340A53FD491}"/>
              </a:ext>
            </a:extLst>
          </p:cNvPr>
          <p:cNvSpPr/>
          <p:nvPr/>
        </p:nvSpPr>
        <p:spPr>
          <a:xfrm>
            <a:off x="-20" y="5551509"/>
            <a:ext cx="121920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2BC0231F-F055-4828-B3AA-3CC86F25BAED}"/>
              </a:ext>
            </a:extLst>
          </p:cNvPr>
          <p:cNvSpPr/>
          <p:nvPr/>
        </p:nvSpPr>
        <p:spPr>
          <a:xfrm>
            <a:off x="-20" y="6447156"/>
            <a:ext cx="121920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7029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000000"/>
                </a:solidFill>
              </a:rPr>
              <a:t>Cos'è XAML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Graphic 6">
            <a:extLst>
              <a:ext uri="{FF2B5EF4-FFF2-40B4-BE49-F238E27FC236}">
                <a16:creationId xmlns:a16="http://schemas.microsoft.com/office/drawing/2014/main" id="{F1E4C7E9-C461-4217-914C-077ADFD48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>
                <a:solidFill>
                  <a:srgbClr val="000000"/>
                </a:solidFill>
              </a:rPr>
              <a:t>XAML, abbreviazione di eXtensible Application Markup Language, è la versione Microsoft di XML per descrivere una GUI</a:t>
            </a:r>
          </a:p>
          <a:p>
            <a:pPr marL="0" indent="0">
              <a:buNone/>
            </a:pPr>
            <a:endParaRPr lang="it-IT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796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504</Words>
  <Application>Microsoft Office PowerPoint</Application>
  <PresentationFormat>Widescreen</PresentationFormat>
  <Paragraphs>88</Paragraphs>
  <Slides>18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SFMono-Regular</vt:lpstr>
      <vt:lpstr>Tema di Office</vt:lpstr>
      <vt:lpstr>WPF </vt:lpstr>
      <vt:lpstr>WPF</vt:lpstr>
      <vt:lpstr>WPF VERSUS WINFORMS</vt:lpstr>
      <vt:lpstr>WPF VERSUS WINFORMS</vt:lpstr>
      <vt:lpstr>/* DARE TO BE DIFFERENT */</vt:lpstr>
      <vt:lpstr>Vantaggi di WPF</vt:lpstr>
      <vt:lpstr>Vantaggi di WinForms</vt:lpstr>
      <vt:lpstr>Vantaggi di WinForms</vt:lpstr>
      <vt:lpstr>Cos'è XAML</vt:lpstr>
      <vt:lpstr>Presentazione standard di PowerPoint</vt:lpstr>
      <vt:lpstr>Code-behind vs. XAML</vt:lpstr>
      <vt:lpstr>/* LIFE RUN ON CODE */</vt:lpstr>
      <vt:lpstr>CHALLENGE 1</vt:lpstr>
      <vt:lpstr>Controls</vt:lpstr>
      <vt:lpstr>Type of Windows</vt:lpstr>
      <vt:lpstr>Layout containers</vt:lpstr>
      <vt:lpstr>CHALLENGE 2</vt:lpstr>
      <vt:lpstr>EVENTI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WPF </dc:title>
  <dc:creator>moa</dc:creator>
  <cp:lastModifiedBy>moa</cp:lastModifiedBy>
  <cp:revision>14</cp:revision>
  <dcterms:created xsi:type="dcterms:W3CDTF">2019-11-10T16:42:50Z</dcterms:created>
  <dcterms:modified xsi:type="dcterms:W3CDTF">2019-11-10T18:43:32Z</dcterms:modified>
</cp:coreProperties>
</file>