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omments/comment1.xml" ContentType="application/vnd.openxmlformats-officedocument.presentationml.comments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9"/>
  </p:notesMasterIdLst>
  <p:sldIdLst>
    <p:sldId id="256" r:id="rId2"/>
    <p:sldId id="295" r:id="rId3"/>
    <p:sldId id="276" r:id="rId4"/>
    <p:sldId id="293" r:id="rId5"/>
    <p:sldId id="296" r:id="rId6"/>
    <p:sldId id="366" r:id="rId7"/>
    <p:sldId id="294" r:id="rId8"/>
    <p:sldId id="286" r:id="rId9"/>
    <p:sldId id="257" r:id="rId10"/>
    <p:sldId id="307" r:id="rId11"/>
    <p:sldId id="259" r:id="rId12"/>
    <p:sldId id="260" r:id="rId13"/>
    <p:sldId id="268" r:id="rId14"/>
    <p:sldId id="263" r:id="rId15"/>
    <p:sldId id="277" r:id="rId16"/>
    <p:sldId id="305" r:id="rId17"/>
    <p:sldId id="303" r:id="rId18"/>
    <p:sldId id="304" r:id="rId19"/>
    <p:sldId id="306" r:id="rId20"/>
    <p:sldId id="297" r:id="rId21"/>
    <p:sldId id="300" r:id="rId22"/>
    <p:sldId id="301" r:id="rId23"/>
    <p:sldId id="285" r:id="rId24"/>
    <p:sldId id="261" r:id="rId25"/>
    <p:sldId id="299" r:id="rId26"/>
    <p:sldId id="265" r:id="rId27"/>
    <p:sldId id="269" r:id="rId28"/>
    <p:sldId id="271" r:id="rId29"/>
    <p:sldId id="316" r:id="rId30"/>
    <p:sldId id="278" r:id="rId31"/>
    <p:sldId id="317" r:id="rId32"/>
    <p:sldId id="318" r:id="rId33"/>
    <p:sldId id="319" r:id="rId34"/>
    <p:sldId id="320" r:id="rId35"/>
    <p:sldId id="321" r:id="rId36"/>
    <p:sldId id="323" r:id="rId37"/>
    <p:sldId id="322" r:id="rId38"/>
    <p:sldId id="324" r:id="rId39"/>
    <p:sldId id="325" r:id="rId40"/>
    <p:sldId id="326" r:id="rId41"/>
    <p:sldId id="327" r:id="rId42"/>
    <p:sldId id="328" r:id="rId43"/>
    <p:sldId id="329" r:id="rId44"/>
    <p:sldId id="340" r:id="rId45"/>
    <p:sldId id="341" r:id="rId46"/>
    <p:sldId id="343" r:id="rId47"/>
    <p:sldId id="342" r:id="rId48"/>
    <p:sldId id="330" r:id="rId49"/>
    <p:sldId id="332" r:id="rId50"/>
    <p:sldId id="333" r:id="rId51"/>
    <p:sldId id="334" r:id="rId52"/>
    <p:sldId id="335" r:id="rId53"/>
    <p:sldId id="336" r:id="rId54"/>
    <p:sldId id="337" r:id="rId55"/>
    <p:sldId id="338" r:id="rId56"/>
    <p:sldId id="339" r:id="rId57"/>
    <p:sldId id="344" r:id="rId58"/>
    <p:sldId id="284" r:id="rId59"/>
    <p:sldId id="345" r:id="rId60"/>
    <p:sldId id="346" r:id="rId61"/>
    <p:sldId id="347" r:id="rId62"/>
    <p:sldId id="348" r:id="rId63"/>
    <p:sldId id="349" r:id="rId64"/>
    <p:sldId id="351" r:id="rId65"/>
    <p:sldId id="358" r:id="rId66"/>
    <p:sldId id="280" r:id="rId67"/>
    <p:sldId id="352" r:id="rId68"/>
    <p:sldId id="353" r:id="rId69"/>
    <p:sldId id="354" r:id="rId70"/>
    <p:sldId id="355" r:id="rId71"/>
    <p:sldId id="356" r:id="rId72"/>
    <p:sldId id="357" r:id="rId73"/>
    <p:sldId id="281" r:id="rId74"/>
    <p:sldId id="360" r:id="rId75"/>
    <p:sldId id="361" r:id="rId76"/>
    <p:sldId id="362" r:id="rId77"/>
    <p:sldId id="365" r:id="rId78"/>
    <p:sldId id="359" r:id="rId79"/>
    <p:sldId id="289" r:id="rId80"/>
    <p:sldId id="364" r:id="rId81"/>
    <p:sldId id="363" r:id="rId82"/>
    <p:sldId id="282" r:id="rId83"/>
    <p:sldId id="290" r:id="rId84"/>
    <p:sldId id="283" r:id="rId85"/>
    <p:sldId id="291" r:id="rId86"/>
    <p:sldId id="292" r:id="rId87"/>
    <p:sldId id="288" r:id="rId8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esentazione" id="{7C1A1365-053D-40E3-9F1D-371BC2A011AA}">
          <p14:sldIdLst>
            <p14:sldId id="256"/>
            <p14:sldId id="295"/>
          </p14:sldIdLst>
        </p14:section>
        <p14:section name="Introduzione" id="{4C2DFB45-A559-4D77-99A4-0B52E2B0BCF9}">
          <p14:sldIdLst>
            <p14:sldId id="276"/>
            <p14:sldId id="293"/>
            <p14:sldId id="296"/>
            <p14:sldId id="366"/>
            <p14:sldId id="294"/>
          </p14:sldIdLst>
        </p14:section>
        <p14:section name="WPF" id="{73673503-C0F6-4E1A-A19B-7B2195966F8B}">
          <p14:sldIdLst>
            <p14:sldId id="286"/>
            <p14:sldId id="257"/>
            <p14:sldId id="307"/>
            <p14:sldId id="259"/>
            <p14:sldId id="260"/>
            <p14:sldId id="268"/>
            <p14:sldId id="263"/>
          </p14:sldIdLst>
        </p14:section>
        <p14:section name="Application" id="{DEB93609-29DA-446C-92A8-1C0A0CBC60E4}">
          <p14:sldIdLst>
            <p14:sldId id="277"/>
            <p14:sldId id="305"/>
            <p14:sldId id="303"/>
            <p14:sldId id="304"/>
            <p14:sldId id="306"/>
            <p14:sldId id="297"/>
            <p14:sldId id="300"/>
            <p14:sldId id="301"/>
          </p14:sldIdLst>
        </p14:section>
        <p14:section name="XAML" id="{B8BD569A-2201-4302-BA50-5AF91AAB1034}">
          <p14:sldIdLst>
            <p14:sldId id="285"/>
            <p14:sldId id="261"/>
            <p14:sldId id="299"/>
            <p14:sldId id="265"/>
            <p14:sldId id="269"/>
            <p14:sldId id="271"/>
          </p14:sldIdLst>
        </p14:section>
        <p14:section name="Coffee break" id="{CF3A7FFF-4C56-4989-BAA0-6B454315075A}">
          <p14:sldIdLst>
            <p14:sldId id="316"/>
          </p14:sldIdLst>
        </p14:section>
        <p14:section name="I controlli base" id="{A92F7C60-90F6-4BA0-8894-8EC72F357765}">
          <p14:sldIdLst>
            <p14:sldId id="278"/>
            <p14:sldId id="317"/>
            <p14:sldId id="318"/>
            <p14:sldId id="319"/>
            <p14:sldId id="320"/>
            <p14:sldId id="321"/>
            <p14:sldId id="323"/>
            <p14:sldId id="322"/>
            <p14:sldId id="324"/>
            <p14:sldId id="325"/>
            <p14:sldId id="326"/>
            <p14:sldId id="327"/>
            <p14:sldId id="328"/>
            <p14:sldId id="329"/>
            <p14:sldId id="340"/>
            <p14:sldId id="341"/>
            <p14:sldId id="343"/>
            <p14:sldId id="342"/>
            <p14:sldId id="330"/>
            <p14:sldId id="332"/>
            <p14:sldId id="333"/>
            <p14:sldId id="334"/>
            <p14:sldId id="335"/>
            <p14:sldId id="336"/>
            <p14:sldId id="337"/>
            <p14:sldId id="338"/>
            <p14:sldId id="339"/>
            <p14:sldId id="344"/>
          </p14:sldIdLst>
        </p14:section>
        <p14:section name="Le risorse" id="{A5EFD304-A7FA-4260-8326-39B77A04F674}">
          <p14:sldIdLst>
            <p14:sldId id="284"/>
            <p14:sldId id="345"/>
            <p14:sldId id="346"/>
            <p14:sldId id="347"/>
            <p14:sldId id="348"/>
            <p14:sldId id="349"/>
            <p14:sldId id="351"/>
            <p14:sldId id="358"/>
          </p14:sldIdLst>
        </p14:section>
        <p14:section name="I controlli contenitori" id="{84AD9BC8-16E0-4A8A-A194-4FA67DA51696}">
          <p14:sldIdLst>
            <p14:sldId id="280"/>
            <p14:sldId id="352"/>
            <p14:sldId id="353"/>
            <p14:sldId id="354"/>
            <p14:sldId id="355"/>
            <p14:sldId id="356"/>
            <p14:sldId id="357"/>
          </p14:sldIdLst>
        </p14:section>
        <p14:section name="UserControls" id="{3EFBA813-2625-404F-A35D-1F950E51FD24}">
          <p14:sldIdLst>
            <p14:sldId id="281"/>
            <p14:sldId id="360"/>
            <p14:sldId id="361"/>
            <p14:sldId id="362"/>
            <p14:sldId id="365"/>
            <p14:sldId id="359"/>
          </p14:sldIdLst>
        </p14:section>
        <p14:section name="Styles" id="{7A2BE0BA-3FF5-4FC0-8302-574980007DBC}">
          <p14:sldIdLst>
            <p14:sldId id="289"/>
            <p14:sldId id="364"/>
            <p14:sldId id="363"/>
          </p14:sldIdLst>
        </p14:section>
        <p14:section name="Data Binding" id="{94051060-FE17-4D9D-8F3F-F2E34D47ABF7}">
          <p14:sldIdLst>
            <p14:sldId id="282"/>
          </p14:sldIdLst>
        </p14:section>
        <p14:section name="MVVM" id="{E61442EB-263F-41B9-B1C9-52631F724CAF}">
          <p14:sldIdLst>
            <p14:sldId id="290"/>
          </p14:sldIdLst>
        </p14:section>
        <p14:section name="Commands" id="{C1C9A7E1-3CD2-4C0E-9CC1-15804EA647DE}">
          <p14:sldIdLst>
            <p14:sldId id="283"/>
          </p14:sldIdLst>
        </p14:section>
        <p14:section name="Dependency Property" id="{E1CB5CB7-B99F-4E99-B8DE-F8B38CB5C747}">
          <p14:sldIdLst>
            <p14:sldId id="291"/>
          </p14:sldIdLst>
        </p14:section>
        <p14:section name="Attached Property" id="{EBD3FC1B-36CF-436C-8F76-3B902380D441}">
          <p14:sldIdLst>
            <p14:sldId id="292"/>
          </p14:sldIdLst>
        </p14:section>
        <p14:section name="Le liste" id="{2E21A840-0CDE-4A2F-9C27-7B0A5A505FDC}">
          <p14:sldIdLst>
            <p14:sldId id="28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oa" initials="m" lastIdx="3" clrIdx="0">
    <p:extLst>
      <p:ext uri="{19B8F6BF-5375-455C-9EA6-DF929625EA0E}">
        <p15:presenceInfo xmlns:p15="http://schemas.microsoft.com/office/powerpoint/2012/main" userId="mo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404040"/>
    <a:srgbClr val="4C4C4C"/>
    <a:srgbClr val="5B9BD5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389" autoAdjust="0"/>
    <p:restoredTop sz="94660"/>
  </p:normalViewPr>
  <p:slideViewPr>
    <p:cSldViewPr snapToGrid="0">
      <p:cViewPr varScale="1">
        <p:scale>
          <a:sx n="62" d="100"/>
          <a:sy n="62" d="100"/>
        </p:scale>
        <p:origin x="700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notesMaster" Target="notesMasters/notesMaster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commentAuthors" Target="commentAuthor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viewProps" Target="view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1-16T19:29:48.518" idx="3">
    <p:pos x="10" y="10"/>
    <p:text>Cosa vi aspettate da questo corso?</p:text>
    <p:extLst>
      <p:ext uri="{C676402C-5697-4E1C-873F-D02D1690AC5C}">
        <p15:threadingInfo xmlns:p15="http://schemas.microsoft.com/office/powerpoint/2012/main" timeZoneBias="-60"/>
      </p:ext>
    </p:extLst>
  </p:cm>
</p:cmLst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sv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ata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svg"/><Relationship Id="rId1" Type="http://schemas.openxmlformats.org/officeDocument/2006/relationships/image" Target="../media/image88.png"/><Relationship Id="rId6" Type="http://schemas.openxmlformats.org/officeDocument/2006/relationships/image" Target="../media/image93.svg"/><Relationship Id="rId5" Type="http://schemas.openxmlformats.org/officeDocument/2006/relationships/image" Target="../media/image92.png"/><Relationship Id="rId4" Type="http://schemas.openxmlformats.org/officeDocument/2006/relationships/image" Target="../media/image91.svg"/></Relationships>
</file>

<file path=ppt/diagrams/_rels/data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../media/image97.svg"/><Relationship Id="rId1" Type="http://schemas.openxmlformats.org/officeDocument/2006/relationships/image" Target="../media/image96.png"/><Relationship Id="rId6" Type="http://schemas.openxmlformats.org/officeDocument/2006/relationships/image" Target="../media/image101.svg"/><Relationship Id="rId5" Type="http://schemas.openxmlformats.org/officeDocument/2006/relationships/image" Target="../media/image100.png"/><Relationship Id="rId4" Type="http://schemas.openxmlformats.org/officeDocument/2006/relationships/image" Target="../media/image99.svg"/></Relationships>
</file>

<file path=ppt/diagrams/_rels/data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3.svg"/><Relationship Id="rId1" Type="http://schemas.openxmlformats.org/officeDocument/2006/relationships/image" Target="../media/image102.png"/></Relationships>
</file>

<file path=ppt/diagrams/_rels/data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svg"/><Relationship Id="rId3" Type="http://schemas.openxmlformats.org/officeDocument/2006/relationships/image" Target="../media/image116.png"/><Relationship Id="rId7" Type="http://schemas.openxmlformats.org/officeDocument/2006/relationships/image" Target="../media/image120.png"/><Relationship Id="rId12" Type="http://schemas.openxmlformats.org/officeDocument/2006/relationships/image" Target="../media/image125.svg"/><Relationship Id="rId2" Type="http://schemas.openxmlformats.org/officeDocument/2006/relationships/image" Target="../media/image115.svg"/><Relationship Id="rId1" Type="http://schemas.openxmlformats.org/officeDocument/2006/relationships/image" Target="../media/image114.png"/><Relationship Id="rId6" Type="http://schemas.openxmlformats.org/officeDocument/2006/relationships/image" Target="../media/image119.svg"/><Relationship Id="rId11" Type="http://schemas.openxmlformats.org/officeDocument/2006/relationships/image" Target="../media/image124.png"/><Relationship Id="rId5" Type="http://schemas.openxmlformats.org/officeDocument/2006/relationships/image" Target="../media/image118.png"/><Relationship Id="rId10" Type="http://schemas.openxmlformats.org/officeDocument/2006/relationships/image" Target="../media/image123.svg"/><Relationship Id="rId4" Type="http://schemas.openxmlformats.org/officeDocument/2006/relationships/image" Target="../media/image117.svg"/><Relationship Id="rId9" Type="http://schemas.openxmlformats.org/officeDocument/2006/relationships/image" Target="../media/image122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://commons.wikimedia.org/wiki/File:Visual_Studio_2013_Logo.svg" TargetMode="External"/><Relationship Id="rId1" Type="http://schemas.openxmlformats.org/officeDocument/2006/relationships/image" Target="../media/image17.png"/><Relationship Id="rId4" Type="http://schemas.openxmlformats.org/officeDocument/2006/relationships/hyperlink" Target="https://fr.wikipedia.org/wiki/GitHub" TargetMode="External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svg"/><Relationship Id="rId7" Type="http://schemas.openxmlformats.org/officeDocument/2006/relationships/image" Target="../media/image30.svg"/><Relationship Id="rId2" Type="http://schemas.openxmlformats.org/officeDocument/2006/relationships/image" Target="../media/image25.png"/><Relationship Id="rId1" Type="http://schemas.openxmlformats.org/officeDocument/2006/relationships/hyperlink" Target="https://github.com/dotnet/wpf" TargetMode="External"/><Relationship Id="rId6" Type="http://schemas.openxmlformats.org/officeDocument/2006/relationships/image" Target="../media/image29.png"/><Relationship Id="rId5" Type="http://schemas.openxmlformats.org/officeDocument/2006/relationships/image" Target="../media/image28.svg"/><Relationship Id="rId4" Type="http://schemas.openxmlformats.org/officeDocument/2006/relationships/image" Target="../media/image27.png"/><Relationship Id="rId9" Type="http://schemas.openxmlformats.org/officeDocument/2006/relationships/image" Target="../media/image32.svg"/></Relationships>
</file>

<file path=ppt/diagrams/_rels/data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svg"/><Relationship Id="rId1" Type="http://schemas.openxmlformats.org/officeDocument/2006/relationships/image" Target="../media/image33.png"/></Relationships>
</file>

<file path=ppt/diagrams/_rels/data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sv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svg"/><Relationship Id="rId1" Type="http://schemas.openxmlformats.org/officeDocument/2006/relationships/image" Target="../media/image35.png"/><Relationship Id="rId6" Type="http://schemas.openxmlformats.org/officeDocument/2006/relationships/image" Target="../media/image40.svg"/><Relationship Id="rId5" Type="http://schemas.openxmlformats.org/officeDocument/2006/relationships/image" Target="../media/image39.png"/><Relationship Id="rId10" Type="http://schemas.openxmlformats.org/officeDocument/2006/relationships/image" Target="../media/image44.svg"/><Relationship Id="rId4" Type="http://schemas.openxmlformats.org/officeDocument/2006/relationships/image" Target="../media/image38.svg"/><Relationship Id="rId9" Type="http://schemas.openxmlformats.org/officeDocument/2006/relationships/image" Target="../media/image43.pn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svg"/><Relationship Id="rId1" Type="http://schemas.openxmlformats.org/officeDocument/2006/relationships/image" Target="../media/image45.png"/><Relationship Id="rId6" Type="http://schemas.openxmlformats.org/officeDocument/2006/relationships/image" Target="../media/image50.svg"/><Relationship Id="rId5" Type="http://schemas.openxmlformats.org/officeDocument/2006/relationships/image" Target="../media/image49.png"/><Relationship Id="rId4" Type="http://schemas.openxmlformats.org/officeDocument/2006/relationships/image" Target="../media/image48.svg"/></Relationships>
</file>

<file path=ppt/diagrams/_rels/data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svg"/><Relationship Id="rId1" Type="http://schemas.openxmlformats.org/officeDocument/2006/relationships/image" Target="../media/image78.png"/><Relationship Id="rId6" Type="http://schemas.openxmlformats.org/officeDocument/2006/relationships/image" Target="../media/image83.svg"/><Relationship Id="rId5" Type="http://schemas.openxmlformats.org/officeDocument/2006/relationships/image" Target="../media/image82.png"/><Relationship Id="rId4" Type="http://schemas.openxmlformats.org/officeDocument/2006/relationships/image" Target="../media/image81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sv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rawing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svg"/><Relationship Id="rId1" Type="http://schemas.openxmlformats.org/officeDocument/2006/relationships/image" Target="../media/image88.png"/><Relationship Id="rId6" Type="http://schemas.openxmlformats.org/officeDocument/2006/relationships/image" Target="../media/image93.svg"/><Relationship Id="rId5" Type="http://schemas.openxmlformats.org/officeDocument/2006/relationships/image" Target="../media/image92.png"/><Relationship Id="rId4" Type="http://schemas.openxmlformats.org/officeDocument/2006/relationships/image" Target="../media/image91.svg"/></Relationships>
</file>

<file path=ppt/diagrams/_rels/drawing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../media/image97.svg"/><Relationship Id="rId1" Type="http://schemas.openxmlformats.org/officeDocument/2006/relationships/image" Target="../media/image96.png"/><Relationship Id="rId6" Type="http://schemas.openxmlformats.org/officeDocument/2006/relationships/image" Target="../media/image101.svg"/><Relationship Id="rId5" Type="http://schemas.openxmlformats.org/officeDocument/2006/relationships/image" Target="../media/image100.png"/><Relationship Id="rId4" Type="http://schemas.openxmlformats.org/officeDocument/2006/relationships/image" Target="../media/image99.svg"/></Relationships>
</file>

<file path=ppt/diagrams/_rels/drawing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3.svg"/><Relationship Id="rId1" Type="http://schemas.openxmlformats.org/officeDocument/2006/relationships/image" Target="../media/image102.png"/></Relationships>
</file>

<file path=ppt/diagrams/_rels/drawing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svg"/><Relationship Id="rId3" Type="http://schemas.openxmlformats.org/officeDocument/2006/relationships/image" Target="../media/image126.png"/><Relationship Id="rId7" Type="http://schemas.openxmlformats.org/officeDocument/2006/relationships/image" Target="../media/image120.png"/><Relationship Id="rId12" Type="http://schemas.openxmlformats.org/officeDocument/2006/relationships/image" Target="../media/image125.svg"/><Relationship Id="rId2" Type="http://schemas.openxmlformats.org/officeDocument/2006/relationships/image" Target="../media/image115.svg"/><Relationship Id="rId1" Type="http://schemas.openxmlformats.org/officeDocument/2006/relationships/image" Target="../media/image114.png"/><Relationship Id="rId6" Type="http://schemas.openxmlformats.org/officeDocument/2006/relationships/image" Target="../media/image119.svg"/><Relationship Id="rId11" Type="http://schemas.openxmlformats.org/officeDocument/2006/relationships/image" Target="../media/image124.png"/><Relationship Id="rId5" Type="http://schemas.openxmlformats.org/officeDocument/2006/relationships/image" Target="../media/image118.png"/><Relationship Id="rId10" Type="http://schemas.openxmlformats.org/officeDocument/2006/relationships/image" Target="../media/image123.svg"/><Relationship Id="rId4" Type="http://schemas.openxmlformats.org/officeDocument/2006/relationships/image" Target="../media/image117.svg"/><Relationship Id="rId9" Type="http://schemas.openxmlformats.org/officeDocument/2006/relationships/image" Target="../media/image122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://commons.wikimedia.org/wiki/File:Visual_Studio_2013_Logo.svg" TargetMode="External"/><Relationship Id="rId1" Type="http://schemas.openxmlformats.org/officeDocument/2006/relationships/image" Target="../media/image17.png"/><Relationship Id="rId4" Type="http://schemas.openxmlformats.org/officeDocument/2006/relationships/hyperlink" Target="https://fr.wikipedia.org/wiki/GitHub" TargetMode="External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Relationship Id="rId9" Type="http://schemas.openxmlformats.org/officeDocument/2006/relationships/hyperlink" Target="https://github.com/dotnet/wpf" TargetMode="External"/></Relationships>
</file>

<file path=ppt/diagrams/_rels/drawing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svg"/><Relationship Id="rId1" Type="http://schemas.openxmlformats.org/officeDocument/2006/relationships/image" Target="../media/image33.png"/></Relationships>
</file>

<file path=ppt/diagrams/_rels/drawing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sv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svg"/><Relationship Id="rId1" Type="http://schemas.openxmlformats.org/officeDocument/2006/relationships/image" Target="../media/image35.png"/><Relationship Id="rId6" Type="http://schemas.openxmlformats.org/officeDocument/2006/relationships/image" Target="../media/image40.svg"/><Relationship Id="rId5" Type="http://schemas.openxmlformats.org/officeDocument/2006/relationships/image" Target="../media/image39.png"/><Relationship Id="rId10" Type="http://schemas.openxmlformats.org/officeDocument/2006/relationships/image" Target="../media/image44.svg"/><Relationship Id="rId4" Type="http://schemas.openxmlformats.org/officeDocument/2006/relationships/image" Target="../media/image38.svg"/><Relationship Id="rId9" Type="http://schemas.openxmlformats.org/officeDocument/2006/relationships/image" Target="../media/image43.pn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svg"/><Relationship Id="rId1" Type="http://schemas.openxmlformats.org/officeDocument/2006/relationships/image" Target="../media/image45.png"/><Relationship Id="rId6" Type="http://schemas.openxmlformats.org/officeDocument/2006/relationships/image" Target="../media/image50.svg"/><Relationship Id="rId5" Type="http://schemas.openxmlformats.org/officeDocument/2006/relationships/image" Target="../media/image49.png"/><Relationship Id="rId4" Type="http://schemas.openxmlformats.org/officeDocument/2006/relationships/image" Target="../media/image48.svg"/></Relationships>
</file>

<file path=ppt/diagrams/_rels/drawing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svg"/><Relationship Id="rId1" Type="http://schemas.openxmlformats.org/officeDocument/2006/relationships/image" Target="../media/image78.png"/><Relationship Id="rId6" Type="http://schemas.openxmlformats.org/officeDocument/2006/relationships/image" Target="../media/image83.svg"/><Relationship Id="rId5" Type="http://schemas.openxmlformats.org/officeDocument/2006/relationships/image" Target="../media/image82.png"/><Relationship Id="rId4" Type="http://schemas.openxmlformats.org/officeDocument/2006/relationships/image" Target="../media/image8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accent5_2">
  <dgm:title val=""/>
  <dgm:desc val=""/>
  <dgm:catLst>
    <dgm:cat type="accent5" pri="15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412AFF0-16BF-4037-8CFC-BA1BAE8D965A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970C0AC3-0C48-4D4C-A43A-2EF596DB198C}">
      <dgm:prSet/>
      <dgm:spPr/>
      <dgm:t>
        <a:bodyPr/>
        <a:lstStyle/>
        <a:p>
          <a:pPr>
            <a:defRPr cap="all"/>
          </a:pPr>
          <a:r>
            <a:rPr lang="it-IT"/>
            <a:t>Software developer presso compugroup medical</a:t>
          </a:r>
          <a:endParaRPr lang="en-US"/>
        </a:p>
      </dgm:t>
    </dgm:pt>
    <dgm:pt modelId="{2568F2BB-EFDF-47E0-B199-8CBF261EE9D5}" type="parTrans" cxnId="{D3D45E9B-F7D2-4792-A0F6-F445CA0F2EC7}">
      <dgm:prSet/>
      <dgm:spPr/>
      <dgm:t>
        <a:bodyPr/>
        <a:lstStyle/>
        <a:p>
          <a:endParaRPr lang="en-US"/>
        </a:p>
      </dgm:t>
    </dgm:pt>
    <dgm:pt modelId="{4B2B7C4B-8CC5-4281-9599-B7C1529A838D}" type="sibTrans" cxnId="{D3D45E9B-F7D2-4792-A0F6-F445CA0F2EC7}">
      <dgm:prSet/>
      <dgm:spPr/>
      <dgm:t>
        <a:bodyPr/>
        <a:lstStyle/>
        <a:p>
          <a:endParaRPr lang="en-US"/>
        </a:p>
      </dgm:t>
    </dgm:pt>
    <dgm:pt modelId="{916886E7-7551-492F-AD7F-09D72BFFF07B}">
      <dgm:prSet/>
      <dgm:spPr/>
      <dgm:t>
        <a:bodyPr/>
        <a:lstStyle/>
        <a:p>
          <a:pPr>
            <a:defRPr cap="all"/>
          </a:pPr>
          <a:r>
            <a:rPr lang="it-IT"/>
            <a:t>Adoro Cucinare</a:t>
          </a:r>
          <a:endParaRPr lang="en-US"/>
        </a:p>
      </dgm:t>
    </dgm:pt>
    <dgm:pt modelId="{1BB12B64-B0E6-4DC7-B13B-5CE970513AD0}" type="parTrans" cxnId="{CF3EA8C2-2737-4FCA-9C38-5B57A8EB0375}">
      <dgm:prSet/>
      <dgm:spPr/>
      <dgm:t>
        <a:bodyPr/>
        <a:lstStyle/>
        <a:p>
          <a:endParaRPr lang="en-US"/>
        </a:p>
      </dgm:t>
    </dgm:pt>
    <dgm:pt modelId="{E61B9C0C-C813-494F-8644-2CA5AA9CD3ED}" type="sibTrans" cxnId="{CF3EA8C2-2737-4FCA-9C38-5B57A8EB0375}">
      <dgm:prSet/>
      <dgm:spPr/>
      <dgm:t>
        <a:bodyPr/>
        <a:lstStyle/>
        <a:p>
          <a:endParaRPr lang="en-US"/>
        </a:p>
      </dgm:t>
    </dgm:pt>
    <dgm:pt modelId="{27CE0ED9-E6EE-48D9-BF84-A5F7D8441552}">
      <dgm:prSet/>
      <dgm:spPr/>
      <dgm:t>
        <a:bodyPr/>
        <a:lstStyle/>
        <a:p>
          <a:pPr>
            <a:defRPr cap="all"/>
          </a:pPr>
          <a:r>
            <a:rPr lang="en-US"/>
            <a:t>Socio della community DotNetSide da circa 10 anni</a:t>
          </a:r>
        </a:p>
      </dgm:t>
    </dgm:pt>
    <dgm:pt modelId="{96A5FCC3-1AA8-4BB9-A8B4-AE36EE04373A}" type="parTrans" cxnId="{78B45E26-43E5-42AF-9574-7965845376AD}">
      <dgm:prSet/>
      <dgm:spPr/>
      <dgm:t>
        <a:bodyPr/>
        <a:lstStyle/>
        <a:p>
          <a:endParaRPr lang="en-US"/>
        </a:p>
      </dgm:t>
    </dgm:pt>
    <dgm:pt modelId="{0D2F6E18-E272-458A-A977-325C92B1EBB3}" type="sibTrans" cxnId="{78B45E26-43E5-42AF-9574-7965845376AD}">
      <dgm:prSet/>
      <dgm:spPr/>
      <dgm:t>
        <a:bodyPr/>
        <a:lstStyle/>
        <a:p>
          <a:endParaRPr lang="en-US"/>
        </a:p>
      </dgm:t>
    </dgm:pt>
    <dgm:pt modelId="{CEB1E7A3-F19B-4D75-81AB-7DC25C553C22}">
      <dgm:prSet/>
      <dgm:spPr/>
      <dgm:t>
        <a:bodyPr/>
        <a:lstStyle/>
        <a:p>
          <a:pPr>
            <a:defRPr cap="all"/>
          </a:pPr>
          <a:r>
            <a:rPr lang="en-US" dirty="0"/>
            <a:t>Appassionato di </a:t>
          </a:r>
          <a:r>
            <a:rPr lang="en-US" dirty="0" err="1"/>
            <a:t>dispositivi</a:t>
          </a:r>
          <a:r>
            <a:rPr lang="en-US" dirty="0"/>
            <a:t> I</a:t>
          </a:r>
          <a:r>
            <a:rPr lang="en-US" cap="none" dirty="0"/>
            <a:t>o</a:t>
          </a:r>
          <a:r>
            <a:rPr lang="en-US" dirty="0"/>
            <a:t>T</a:t>
          </a:r>
        </a:p>
      </dgm:t>
    </dgm:pt>
    <dgm:pt modelId="{92E8B921-0B78-4975-9CF5-0ADD6910CBCF}" type="parTrans" cxnId="{E098C9BA-7A4B-4ACA-B94A-1FD1C46C2EFA}">
      <dgm:prSet/>
      <dgm:spPr/>
      <dgm:t>
        <a:bodyPr/>
        <a:lstStyle/>
        <a:p>
          <a:endParaRPr lang="en-US"/>
        </a:p>
      </dgm:t>
    </dgm:pt>
    <dgm:pt modelId="{DD8B46B9-3044-4593-A397-B1F1BB080035}" type="sibTrans" cxnId="{E098C9BA-7A4B-4ACA-B94A-1FD1C46C2EFA}">
      <dgm:prSet/>
      <dgm:spPr/>
      <dgm:t>
        <a:bodyPr/>
        <a:lstStyle/>
        <a:p>
          <a:endParaRPr lang="en-US"/>
        </a:p>
      </dgm:t>
    </dgm:pt>
    <dgm:pt modelId="{06FD59B9-0305-4A67-8959-AF80AAF8573D}">
      <dgm:prSet/>
      <dgm:spPr/>
      <dgm:t>
        <a:bodyPr/>
        <a:lstStyle/>
        <a:p>
          <a:pPr>
            <a:defRPr cap="all"/>
          </a:pPr>
          <a:r>
            <a:rPr lang="en-US" dirty="0"/>
            <a:t>Socio </a:t>
          </a:r>
          <a:r>
            <a:rPr lang="en-US" dirty="0" err="1"/>
            <a:t>fondatore</a:t>
          </a:r>
          <a:r>
            <a:rPr lang="en-US" dirty="0"/>
            <a:t> di Agile Puglia</a:t>
          </a:r>
        </a:p>
      </dgm:t>
    </dgm:pt>
    <dgm:pt modelId="{83AE86AB-13DE-4FE8-BB6B-EBE33420E115}" type="parTrans" cxnId="{578C96D1-9676-47C4-8E4A-3D9E70EF96CF}">
      <dgm:prSet/>
      <dgm:spPr/>
      <dgm:t>
        <a:bodyPr/>
        <a:lstStyle/>
        <a:p>
          <a:endParaRPr lang="en-US"/>
        </a:p>
      </dgm:t>
    </dgm:pt>
    <dgm:pt modelId="{262A2B82-1666-409F-8507-CFA86B18C673}" type="sibTrans" cxnId="{578C96D1-9676-47C4-8E4A-3D9E70EF96CF}">
      <dgm:prSet/>
      <dgm:spPr/>
      <dgm:t>
        <a:bodyPr/>
        <a:lstStyle/>
        <a:p>
          <a:endParaRPr lang="en-US"/>
        </a:p>
      </dgm:t>
    </dgm:pt>
    <dgm:pt modelId="{33870AD6-676D-4D6F-9BC6-49C3C9C42401}">
      <dgm:prSet/>
      <dgm:spPr/>
      <dgm:t>
        <a:bodyPr/>
        <a:lstStyle/>
        <a:p>
          <a:pPr>
            <a:defRPr cap="all"/>
          </a:pPr>
          <a:r>
            <a:rPr lang="it-IT"/>
            <a:t>Ballo Tango</a:t>
          </a:r>
          <a:endParaRPr lang="en-US"/>
        </a:p>
      </dgm:t>
    </dgm:pt>
    <dgm:pt modelId="{6E74ED86-1118-4684-995A-D66B02931CE1}" type="parTrans" cxnId="{59FE916A-96F9-4256-9CDB-C153892647F9}">
      <dgm:prSet/>
      <dgm:spPr/>
      <dgm:t>
        <a:bodyPr/>
        <a:lstStyle/>
        <a:p>
          <a:endParaRPr lang="en-US"/>
        </a:p>
      </dgm:t>
    </dgm:pt>
    <dgm:pt modelId="{9C349B13-59C5-4B90-A30F-53130759B306}" type="sibTrans" cxnId="{59FE916A-96F9-4256-9CDB-C153892647F9}">
      <dgm:prSet/>
      <dgm:spPr/>
      <dgm:t>
        <a:bodyPr/>
        <a:lstStyle/>
        <a:p>
          <a:endParaRPr lang="en-US"/>
        </a:p>
      </dgm:t>
    </dgm:pt>
    <dgm:pt modelId="{7B3F0D61-0F6D-437C-9464-5D11F3426687}">
      <dgm:prSet/>
      <dgm:spPr/>
      <dgm:t>
        <a:bodyPr/>
        <a:lstStyle/>
        <a:p>
          <a:pPr>
            <a:defRPr cap="all"/>
          </a:pPr>
          <a:r>
            <a:rPr lang="it-IT"/>
            <a:t>Adoro i gatti</a:t>
          </a:r>
          <a:endParaRPr lang="en-US"/>
        </a:p>
      </dgm:t>
    </dgm:pt>
    <dgm:pt modelId="{629BC7D9-16A2-4F06-A091-E5337BF1EA59}" type="parTrans" cxnId="{2606F0AF-2B57-4213-BF88-F34246BFDF5F}">
      <dgm:prSet/>
      <dgm:spPr/>
      <dgm:t>
        <a:bodyPr/>
        <a:lstStyle/>
        <a:p>
          <a:endParaRPr lang="en-US"/>
        </a:p>
      </dgm:t>
    </dgm:pt>
    <dgm:pt modelId="{83C495BE-4F57-41B4-BDA0-EA57C371C421}" type="sibTrans" cxnId="{2606F0AF-2B57-4213-BF88-F34246BFDF5F}">
      <dgm:prSet/>
      <dgm:spPr/>
      <dgm:t>
        <a:bodyPr/>
        <a:lstStyle/>
        <a:p>
          <a:endParaRPr lang="en-US"/>
        </a:p>
      </dgm:t>
    </dgm:pt>
    <dgm:pt modelId="{E8E9007A-A37C-494E-A61D-005A8551C75F}" type="pres">
      <dgm:prSet presAssocID="{5412AFF0-16BF-4037-8CFC-BA1BAE8D965A}" presName="root" presStyleCnt="0">
        <dgm:presLayoutVars>
          <dgm:dir/>
          <dgm:resizeHandles val="exact"/>
        </dgm:presLayoutVars>
      </dgm:prSet>
      <dgm:spPr/>
    </dgm:pt>
    <dgm:pt modelId="{80E0367C-A221-484A-97DE-BD57742EBA07}" type="pres">
      <dgm:prSet presAssocID="{970C0AC3-0C48-4D4C-A43A-2EF596DB198C}" presName="compNode" presStyleCnt="0"/>
      <dgm:spPr/>
    </dgm:pt>
    <dgm:pt modelId="{3B1753E7-3268-41BA-8F77-F34DEC78C997}" type="pres">
      <dgm:prSet presAssocID="{970C0AC3-0C48-4D4C-A43A-2EF596DB198C}" presName="iconBgRect" presStyleLbl="bgShp" presStyleIdx="0" presStyleCnt="7"/>
      <dgm:spPr/>
    </dgm:pt>
    <dgm:pt modelId="{18D97201-518E-44B7-B74A-BE7F242E9310}" type="pres">
      <dgm:prSet presAssocID="{970C0AC3-0C48-4D4C-A43A-2EF596DB198C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6E51C518-38BC-4B07-AD5D-E2B4598BF3AA}" type="pres">
      <dgm:prSet presAssocID="{970C0AC3-0C48-4D4C-A43A-2EF596DB198C}" presName="spaceRect" presStyleCnt="0"/>
      <dgm:spPr/>
    </dgm:pt>
    <dgm:pt modelId="{368D7DC6-513A-4E94-A780-76B4362719F3}" type="pres">
      <dgm:prSet presAssocID="{970C0AC3-0C48-4D4C-A43A-2EF596DB198C}" presName="textRect" presStyleLbl="revTx" presStyleIdx="0" presStyleCnt="7">
        <dgm:presLayoutVars>
          <dgm:chMax val="1"/>
          <dgm:chPref val="1"/>
        </dgm:presLayoutVars>
      </dgm:prSet>
      <dgm:spPr/>
    </dgm:pt>
    <dgm:pt modelId="{D10FB4DC-B3E8-4E90-B676-7F8ED117AED7}" type="pres">
      <dgm:prSet presAssocID="{4B2B7C4B-8CC5-4281-9599-B7C1529A838D}" presName="sibTrans" presStyleCnt="0"/>
      <dgm:spPr/>
    </dgm:pt>
    <dgm:pt modelId="{13CF8A66-887F-4DF2-8AF8-D3DC16587990}" type="pres">
      <dgm:prSet presAssocID="{916886E7-7551-492F-AD7F-09D72BFFF07B}" presName="compNode" presStyleCnt="0"/>
      <dgm:spPr/>
    </dgm:pt>
    <dgm:pt modelId="{8274E6CF-CE23-40C0-AF30-E59192D38B03}" type="pres">
      <dgm:prSet presAssocID="{916886E7-7551-492F-AD7F-09D72BFFF07B}" presName="iconBgRect" presStyleLbl="bgShp" presStyleIdx="1" presStyleCnt="7"/>
      <dgm:spPr/>
    </dgm:pt>
    <dgm:pt modelId="{75B224DD-689C-4E3E-AFDC-4493DA247326}" type="pres">
      <dgm:prSet presAssocID="{916886E7-7551-492F-AD7F-09D72BFFF07B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f"/>
        </a:ext>
      </dgm:extLst>
    </dgm:pt>
    <dgm:pt modelId="{B8ACC7FB-8D5E-42B7-8224-FC83F94A6511}" type="pres">
      <dgm:prSet presAssocID="{916886E7-7551-492F-AD7F-09D72BFFF07B}" presName="spaceRect" presStyleCnt="0"/>
      <dgm:spPr/>
    </dgm:pt>
    <dgm:pt modelId="{D81B6EDB-3CD6-424B-B8F2-5B65AB25108D}" type="pres">
      <dgm:prSet presAssocID="{916886E7-7551-492F-AD7F-09D72BFFF07B}" presName="textRect" presStyleLbl="revTx" presStyleIdx="1" presStyleCnt="7">
        <dgm:presLayoutVars>
          <dgm:chMax val="1"/>
          <dgm:chPref val="1"/>
        </dgm:presLayoutVars>
      </dgm:prSet>
      <dgm:spPr/>
    </dgm:pt>
    <dgm:pt modelId="{362F991A-2710-4D91-8C23-4D66A58D138D}" type="pres">
      <dgm:prSet presAssocID="{E61B9C0C-C813-494F-8644-2CA5AA9CD3ED}" presName="sibTrans" presStyleCnt="0"/>
      <dgm:spPr/>
    </dgm:pt>
    <dgm:pt modelId="{F31A9407-9A3B-4904-8185-F80263986A39}" type="pres">
      <dgm:prSet presAssocID="{27CE0ED9-E6EE-48D9-BF84-A5F7D8441552}" presName="compNode" presStyleCnt="0"/>
      <dgm:spPr/>
    </dgm:pt>
    <dgm:pt modelId="{2AB925EB-2FD3-47DB-B747-51E5D753DF44}" type="pres">
      <dgm:prSet presAssocID="{27CE0ED9-E6EE-48D9-BF84-A5F7D8441552}" presName="iconBgRect" presStyleLbl="bgShp" presStyleIdx="2" presStyleCnt="7"/>
      <dgm:spPr/>
    </dgm:pt>
    <dgm:pt modelId="{9EFCD952-FF7B-493E-9B6D-455EFE8B6E7F}" type="pres">
      <dgm:prSet presAssocID="{27CE0ED9-E6EE-48D9-BF84-A5F7D8441552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>
          <a:noFill/>
        </a:ln>
      </dgm:spPr>
    </dgm:pt>
    <dgm:pt modelId="{39E1AEEB-7739-436B-90C2-9FC73FB94D3B}" type="pres">
      <dgm:prSet presAssocID="{27CE0ED9-E6EE-48D9-BF84-A5F7D8441552}" presName="spaceRect" presStyleCnt="0"/>
      <dgm:spPr/>
    </dgm:pt>
    <dgm:pt modelId="{437B1F17-0B88-4253-B538-0C44CEABC207}" type="pres">
      <dgm:prSet presAssocID="{27CE0ED9-E6EE-48D9-BF84-A5F7D8441552}" presName="textRect" presStyleLbl="revTx" presStyleIdx="2" presStyleCnt="7">
        <dgm:presLayoutVars>
          <dgm:chMax val="1"/>
          <dgm:chPref val="1"/>
        </dgm:presLayoutVars>
      </dgm:prSet>
      <dgm:spPr/>
    </dgm:pt>
    <dgm:pt modelId="{C4A49DE3-2D7E-4393-A549-DED9012BDCEC}" type="pres">
      <dgm:prSet presAssocID="{0D2F6E18-E272-458A-A977-325C92B1EBB3}" presName="sibTrans" presStyleCnt="0"/>
      <dgm:spPr/>
    </dgm:pt>
    <dgm:pt modelId="{14CA77EF-53B5-4B8F-A9E0-481C0D586CAE}" type="pres">
      <dgm:prSet presAssocID="{CEB1E7A3-F19B-4D75-81AB-7DC25C553C22}" presName="compNode" presStyleCnt="0"/>
      <dgm:spPr/>
    </dgm:pt>
    <dgm:pt modelId="{D9D651E9-0642-4F0D-A261-003612369C65}" type="pres">
      <dgm:prSet presAssocID="{CEB1E7A3-F19B-4D75-81AB-7DC25C553C22}" presName="iconBgRect" presStyleLbl="bgShp" presStyleIdx="3" presStyleCnt="7"/>
      <dgm:spPr/>
    </dgm:pt>
    <dgm:pt modelId="{F7456D89-71ED-486A-AB76-EAA088774FCE}" type="pres">
      <dgm:prSet presAssocID="{CEB1E7A3-F19B-4D75-81AB-7DC25C553C22}" presName="iconRect" presStyleLbl="node1" presStyleIdx="3" presStyleCnt="7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E2065697-07FE-4D81-8F69-3E8402BF0A67}" type="pres">
      <dgm:prSet presAssocID="{CEB1E7A3-F19B-4D75-81AB-7DC25C553C22}" presName="spaceRect" presStyleCnt="0"/>
      <dgm:spPr/>
    </dgm:pt>
    <dgm:pt modelId="{0B60D439-CD1B-4750-8297-6D42195F3C29}" type="pres">
      <dgm:prSet presAssocID="{CEB1E7A3-F19B-4D75-81AB-7DC25C553C22}" presName="textRect" presStyleLbl="revTx" presStyleIdx="3" presStyleCnt="7">
        <dgm:presLayoutVars>
          <dgm:chMax val="1"/>
          <dgm:chPref val="1"/>
        </dgm:presLayoutVars>
      </dgm:prSet>
      <dgm:spPr/>
    </dgm:pt>
    <dgm:pt modelId="{A762C0D4-95FB-4A75-AC8A-DC815B7D0CB5}" type="pres">
      <dgm:prSet presAssocID="{DD8B46B9-3044-4593-A397-B1F1BB080035}" presName="sibTrans" presStyleCnt="0"/>
      <dgm:spPr/>
    </dgm:pt>
    <dgm:pt modelId="{6636B906-E0A3-4578-B90E-758BB9862652}" type="pres">
      <dgm:prSet presAssocID="{06FD59B9-0305-4A67-8959-AF80AAF8573D}" presName="compNode" presStyleCnt="0"/>
      <dgm:spPr/>
    </dgm:pt>
    <dgm:pt modelId="{565FE710-CD57-44B7-BEF4-AF10E715F7B3}" type="pres">
      <dgm:prSet presAssocID="{06FD59B9-0305-4A67-8959-AF80AAF8573D}" presName="iconBgRect" presStyleLbl="bgShp" presStyleIdx="4" presStyleCnt="7"/>
      <dgm:spPr/>
    </dgm:pt>
    <dgm:pt modelId="{0B584E63-B4EA-4AAE-8E4B-5C7E4BFAE30A}" type="pres">
      <dgm:prSet presAssocID="{06FD59B9-0305-4A67-8959-AF80AAF8573D}" presName="iconRect" presStyleLbl="node1" presStyleIdx="4" presStyleCnt="7"/>
      <dgm:spPr>
        <a:blipFill>
          <a:blip xmlns:r="http://schemas.openxmlformats.org/officeDocument/2006/relationships" r:embed="rId8"/>
          <a:srcRect/>
          <a:stretch>
            <a:fillRect/>
          </a:stretch>
        </a:blipFill>
        <a:ln>
          <a:noFill/>
        </a:ln>
      </dgm:spPr>
    </dgm:pt>
    <dgm:pt modelId="{A4BAAD02-3AC5-4EE1-AD20-C23F90AC27AA}" type="pres">
      <dgm:prSet presAssocID="{06FD59B9-0305-4A67-8959-AF80AAF8573D}" presName="spaceRect" presStyleCnt="0"/>
      <dgm:spPr/>
    </dgm:pt>
    <dgm:pt modelId="{FA547552-A3CE-4726-9A04-A6D6283F317E}" type="pres">
      <dgm:prSet presAssocID="{06FD59B9-0305-4A67-8959-AF80AAF8573D}" presName="textRect" presStyleLbl="revTx" presStyleIdx="4" presStyleCnt="7">
        <dgm:presLayoutVars>
          <dgm:chMax val="1"/>
          <dgm:chPref val="1"/>
        </dgm:presLayoutVars>
      </dgm:prSet>
      <dgm:spPr/>
    </dgm:pt>
    <dgm:pt modelId="{00490960-669C-47B0-860A-C53C1D3DD6B9}" type="pres">
      <dgm:prSet presAssocID="{262A2B82-1666-409F-8507-CFA86B18C673}" presName="sibTrans" presStyleCnt="0"/>
      <dgm:spPr/>
    </dgm:pt>
    <dgm:pt modelId="{43142C1B-7712-4FFD-9184-70AFB6AC6961}" type="pres">
      <dgm:prSet presAssocID="{33870AD6-676D-4D6F-9BC6-49C3C9C42401}" presName="compNode" presStyleCnt="0"/>
      <dgm:spPr/>
    </dgm:pt>
    <dgm:pt modelId="{9C8CC0E5-D777-4FC2-A6A9-056F8A04AE89}" type="pres">
      <dgm:prSet presAssocID="{33870AD6-676D-4D6F-9BC6-49C3C9C42401}" presName="iconBgRect" presStyleLbl="bgShp" presStyleIdx="5" presStyleCnt="7"/>
      <dgm:spPr/>
    </dgm:pt>
    <dgm:pt modelId="{A7DD590E-4161-428B-9788-293D67DFB8B2}" type="pres">
      <dgm:prSet presAssocID="{33870AD6-676D-4D6F-9BC6-49C3C9C42401}" presName="iconRect" presStyleLbl="node1" presStyleIdx="5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nza"/>
        </a:ext>
      </dgm:extLst>
    </dgm:pt>
    <dgm:pt modelId="{8131B74D-2592-40E3-8936-210D2C663164}" type="pres">
      <dgm:prSet presAssocID="{33870AD6-676D-4D6F-9BC6-49C3C9C42401}" presName="spaceRect" presStyleCnt="0"/>
      <dgm:spPr/>
    </dgm:pt>
    <dgm:pt modelId="{923BCC85-C068-4670-9735-C13E0786AA3D}" type="pres">
      <dgm:prSet presAssocID="{33870AD6-676D-4D6F-9BC6-49C3C9C42401}" presName="textRect" presStyleLbl="revTx" presStyleIdx="5" presStyleCnt="7">
        <dgm:presLayoutVars>
          <dgm:chMax val="1"/>
          <dgm:chPref val="1"/>
        </dgm:presLayoutVars>
      </dgm:prSet>
      <dgm:spPr/>
    </dgm:pt>
    <dgm:pt modelId="{E5061BDC-0EE9-4EC6-9D8D-12E675F64574}" type="pres">
      <dgm:prSet presAssocID="{9C349B13-59C5-4B90-A30F-53130759B306}" presName="sibTrans" presStyleCnt="0"/>
      <dgm:spPr/>
    </dgm:pt>
    <dgm:pt modelId="{69D6F690-FA2A-4872-BCFB-AE0EE673A4AC}" type="pres">
      <dgm:prSet presAssocID="{7B3F0D61-0F6D-437C-9464-5D11F3426687}" presName="compNode" presStyleCnt="0"/>
      <dgm:spPr/>
    </dgm:pt>
    <dgm:pt modelId="{26A5C0F2-6793-4876-9131-04DD771C57D2}" type="pres">
      <dgm:prSet presAssocID="{7B3F0D61-0F6D-437C-9464-5D11F3426687}" presName="iconBgRect" presStyleLbl="bgShp" presStyleIdx="6" presStyleCnt="7"/>
      <dgm:spPr/>
    </dgm:pt>
    <dgm:pt modelId="{3A4CC88D-F892-497A-A4B8-A82AB79F0546}" type="pres">
      <dgm:prSet presAssocID="{7B3F0D61-0F6D-437C-9464-5D11F3426687}" presName="iconRect" presStyleLbl="node1" presStyleIdx="6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tto"/>
        </a:ext>
      </dgm:extLst>
    </dgm:pt>
    <dgm:pt modelId="{DAC7F118-08CD-412D-9A88-BFADA010AA84}" type="pres">
      <dgm:prSet presAssocID="{7B3F0D61-0F6D-437C-9464-5D11F3426687}" presName="spaceRect" presStyleCnt="0"/>
      <dgm:spPr/>
    </dgm:pt>
    <dgm:pt modelId="{E7731DA5-F431-44DA-BE67-C9EF79409320}" type="pres">
      <dgm:prSet presAssocID="{7B3F0D61-0F6D-437C-9464-5D11F3426687}" presName="textRect" presStyleLbl="revTx" presStyleIdx="6" presStyleCnt="7">
        <dgm:presLayoutVars>
          <dgm:chMax val="1"/>
          <dgm:chPref val="1"/>
        </dgm:presLayoutVars>
      </dgm:prSet>
      <dgm:spPr/>
    </dgm:pt>
  </dgm:ptLst>
  <dgm:cxnLst>
    <dgm:cxn modelId="{78B45E26-43E5-42AF-9574-7965845376AD}" srcId="{5412AFF0-16BF-4037-8CFC-BA1BAE8D965A}" destId="{27CE0ED9-E6EE-48D9-BF84-A5F7D8441552}" srcOrd="2" destOrd="0" parTransId="{96A5FCC3-1AA8-4BB9-A8B4-AE36EE04373A}" sibTransId="{0D2F6E18-E272-458A-A977-325C92B1EBB3}"/>
    <dgm:cxn modelId="{7074202E-EDCB-43F5-B253-0058E0983343}" type="presOf" srcId="{CEB1E7A3-F19B-4D75-81AB-7DC25C553C22}" destId="{0B60D439-CD1B-4750-8297-6D42195F3C29}" srcOrd="0" destOrd="0" presId="urn:microsoft.com/office/officeart/2018/5/layout/IconCircleLabelList"/>
    <dgm:cxn modelId="{2E3C243E-9270-49C8-AF89-68B46CC53C2A}" type="presOf" srcId="{970C0AC3-0C48-4D4C-A43A-2EF596DB198C}" destId="{368D7DC6-513A-4E94-A780-76B4362719F3}" srcOrd="0" destOrd="0" presId="urn:microsoft.com/office/officeart/2018/5/layout/IconCircleLabelList"/>
    <dgm:cxn modelId="{59FE916A-96F9-4256-9CDB-C153892647F9}" srcId="{5412AFF0-16BF-4037-8CFC-BA1BAE8D965A}" destId="{33870AD6-676D-4D6F-9BC6-49C3C9C42401}" srcOrd="5" destOrd="0" parTransId="{6E74ED86-1118-4684-995A-D66B02931CE1}" sibTransId="{9C349B13-59C5-4B90-A30F-53130759B306}"/>
    <dgm:cxn modelId="{CC14D24E-4CD3-4BBC-A589-1E001432B50A}" type="presOf" srcId="{7B3F0D61-0F6D-437C-9464-5D11F3426687}" destId="{E7731DA5-F431-44DA-BE67-C9EF79409320}" srcOrd="0" destOrd="0" presId="urn:microsoft.com/office/officeart/2018/5/layout/IconCircleLabelList"/>
    <dgm:cxn modelId="{5DD22371-36CE-4F0A-B1CB-5959A6A0E291}" type="presOf" srcId="{916886E7-7551-492F-AD7F-09D72BFFF07B}" destId="{D81B6EDB-3CD6-424B-B8F2-5B65AB25108D}" srcOrd="0" destOrd="0" presId="urn:microsoft.com/office/officeart/2018/5/layout/IconCircleLabelList"/>
    <dgm:cxn modelId="{48310B79-1155-4656-9F6E-4F939183A410}" type="presOf" srcId="{27CE0ED9-E6EE-48D9-BF84-A5F7D8441552}" destId="{437B1F17-0B88-4253-B538-0C44CEABC207}" srcOrd="0" destOrd="0" presId="urn:microsoft.com/office/officeart/2018/5/layout/IconCircleLabelList"/>
    <dgm:cxn modelId="{1BDB7397-B316-4264-8871-F9B8423CB415}" type="presOf" srcId="{06FD59B9-0305-4A67-8959-AF80AAF8573D}" destId="{FA547552-A3CE-4726-9A04-A6D6283F317E}" srcOrd="0" destOrd="0" presId="urn:microsoft.com/office/officeart/2018/5/layout/IconCircleLabelList"/>
    <dgm:cxn modelId="{D3D45E9B-F7D2-4792-A0F6-F445CA0F2EC7}" srcId="{5412AFF0-16BF-4037-8CFC-BA1BAE8D965A}" destId="{970C0AC3-0C48-4D4C-A43A-2EF596DB198C}" srcOrd="0" destOrd="0" parTransId="{2568F2BB-EFDF-47E0-B199-8CBF261EE9D5}" sibTransId="{4B2B7C4B-8CC5-4281-9599-B7C1529A838D}"/>
    <dgm:cxn modelId="{2606F0AF-2B57-4213-BF88-F34246BFDF5F}" srcId="{5412AFF0-16BF-4037-8CFC-BA1BAE8D965A}" destId="{7B3F0D61-0F6D-437C-9464-5D11F3426687}" srcOrd="6" destOrd="0" parTransId="{629BC7D9-16A2-4F06-A091-E5337BF1EA59}" sibTransId="{83C495BE-4F57-41B4-BDA0-EA57C371C421}"/>
    <dgm:cxn modelId="{E098C9BA-7A4B-4ACA-B94A-1FD1C46C2EFA}" srcId="{5412AFF0-16BF-4037-8CFC-BA1BAE8D965A}" destId="{CEB1E7A3-F19B-4D75-81AB-7DC25C553C22}" srcOrd="3" destOrd="0" parTransId="{92E8B921-0B78-4975-9CF5-0ADD6910CBCF}" sibTransId="{DD8B46B9-3044-4593-A397-B1F1BB080035}"/>
    <dgm:cxn modelId="{CF3EA8C2-2737-4FCA-9C38-5B57A8EB0375}" srcId="{5412AFF0-16BF-4037-8CFC-BA1BAE8D965A}" destId="{916886E7-7551-492F-AD7F-09D72BFFF07B}" srcOrd="1" destOrd="0" parTransId="{1BB12B64-B0E6-4DC7-B13B-5CE970513AD0}" sibTransId="{E61B9C0C-C813-494F-8644-2CA5AA9CD3ED}"/>
    <dgm:cxn modelId="{578C96D1-9676-47C4-8E4A-3D9E70EF96CF}" srcId="{5412AFF0-16BF-4037-8CFC-BA1BAE8D965A}" destId="{06FD59B9-0305-4A67-8959-AF80AAF8573D}" srcOrd="4" destOrd="0" parTransId="{83AE86AB-13DE-4FE8-BB6B-EBE33420E115}" sibTransId="{262A2B82-1666-409F-8507-CFA86B18C673}"/>
    <dgm:cxn modelId="{0DF0A6DC-95FB-4591-BBFB-C50B6541A0FF}" type="presOf" srcId="{33870AD6-676D-4D6F-9BC6-49C3C9C42401}" destId="{923BCC85-C068-4670-9735-C13E0786AA3D}" srcOrd="0" destOrd="0" presId="urn:microsoft.com/office/officeart/2018/5/layout/IconCircleLabelList"/>
    <dgm:cxn modelId="{7B5673E8-9ABB-4881-96F5-55D9E893DC32}" type="presOf" srcId="{5412AFF0-16BF-4037-8CFC-BA1BAE8D965A}" destId="{E8E9007A-A37C-494E-A61D-005A8551C75F}" srcOrd="0" destOrd="0" presId="urn:microsoft.com/office/officeart/2018/5/layout/IconCircleLabelList"/>
    <dgm:cxn modelId="{8D25B494-8E70-4FDC-9842-AB1B6973D512}" type="presParOf" srcId="{E8E9007A-A37C-494E-A61D-005A8551C75F}" destId="{80E0367C-A221-484A-97DE-BD57742EBA07}" srcOrd="0" destOrd="0" presId="urn:microsoft.com/office/officeart/2018/5/layout/IconCircleLabelList"/>
    <dgm:cxn modelId="{BC5FD568-252A-425E-AD90-02029897CDB0}" type="presParOf" srcId="{80E0367C-A221-484A-97DE-BD57742EBA07}" destId="{3B1753E7-3268-41BA-8F77-F34DEC78C997}" srcOrd="0" destOrd="0" presId="urn:microsoft.com/office/officeart/2018/5/layout/IconCircleLabelList"/>
    <dgm:cxn modelId="{34991D9B-B101-4218-AB69-674BBD5B7D89}" type="presParOf" srcId="{80E0367C-A221-484A-97DE-BD57742EBA07}" destId="{18D97201-518E-44B7-B74A-BE7F242E9310}" srcOrd="1" destOrd="0" presId="urn:microsoft.com/office/officeart/2018/5/layout/IconCircleLabelList"/>
    <dgm:cxn modelId="{45D2BD39-DB5A-4A4A-A0A1-E762650E9E8E}" type="presParOf" srcId="{80E0367C-A221-484A-97DE-BD57742EBA07}" destId="{6E51C518-38BC-4B07-AD5D-E2B4598BF3AA}" srcOrd="2" destOrd="0" presId="urn:microsoft.com/office/officeart/2018/5/layout/IconCircleLabelList"/>
    <dgm:cxn modelId="{AEE0CD70-B8BF-46FD-9E62-98802FAE87AB}" type="presParOf" srcId="{80E0367C-A221-484A-97DE-BD57742EBA07}" destId="{368D7DC6-513A-4E94-A780-76B4362719F3}" srcOrd="3" destOrd="0" presId="urn:microsoft.com/office/officeart/2018/5/layout/IconCircleLabelList"/>
    <dgm:cxn modelId="{7A2E8E90-D211-4862-B9A3-35F7259FD963}" type="presParOf" srcId="{E8E9007A-A37C-494E-A61D-005A8551C75F}" destId="{D10FB4DC-B3E8-4E90-B676-7F8ED117AED7}" srcOrd="1" destOrd="0" presId="urn:microsoft.com/office/officeart/2018/5/layout/IconCircleLabelList"/>
    <dgm:cxn modelId="{6160C4E1-F89A-43C5-AE53-6F5E5F09F49A}" type="presParOf" srcId="{E8E9007A-A37C-494E-A61D-005A8551C75F}" destId="{13CF8A66-887F-4DF2-8AF8-D3DC16587990}" srcOrd="2" destOrd="0" presId="urn:microsoft.com/office/officeart/2018/5/layout/IconCircleLabelList"/>
    <dgm:cxn modelId="{94D12C25-C38D-4F18-917E-D7B443E9F3B8}" type="presParOf" srcId="{13CF8A66-887F-4DF2-8AF8-D3DC16587990}" destId="{8274E6CF-CE23-40C0-AF30-E59192D38B03}" srcOrd="0" destOrd="0" presId="urn:microsoft.com/office/officeart/2018/5/layout/IconCircleLabelList"/>
    <dgm:cxn modelId="{A5516DDA-55F0-4A3A-BE0A-DEB4C391EE9F}" type="presParOf" srcId="{13CF8A66-887F-4DF2-8AF8-D3DC16587990}" destId="{75B224DD-689C-4E3E-AFDC-4493DA247326}" srcOrd="1" destOrd="0" presId="urn:microsoft.com/office/officeart/2018/5/layout/IconCircleLabelList"/>
    <dgm:cxn modelId="{05AF970F-922F-4CEB-A559-7D0710814733}" type="presParOf" srcId="{13CF8A66-887F-4DF2-8AF8-D3DC16587990}" destId="{B8ACC7FB-8D5E-42B7-8224-FC83F94A6511}" srcOrd="2" destOrd="0" presId="urn:microsoft.com/office/officeart/2018/5/layout/IconCircleLabelList"/>
    <dgm:cxn modelId="{1E6A76AA-3218-435B-9DAC-25F1A625B8B2}" type="presParOf" srcId="{13CF8A66-887F-4DF2-8AF8-D3DC16587990}" destId="{D81B6EDB-3CD6-424B-B8F2-5B65AB25108D}" srcOrd="3" destOrd="0" presId="urn:microsoft.com/office/officeart/2018/5/layout/IconCircleLabelList"/>
    <dgm:cxn modelId="{CA59B8CC-729F-4B68-A514-3FE619BA0030}" type="presParOf" srcId="{E8E9007A-A37C-494E-A61D-005A8551C75F}" destId="{362F991A-2710-4D91-8C23-4D66A58D138D}" srcOrd="3" destOrd="0" presId="urn:microsoft.com/office/officeart/2018/5/layout/IconCircleLabelList"/>
    <dgm:cxn modelId="{E7E3B035-F59A-4947-896D-059B038053BE}" type="presParOf" srcId="{E8E9007A-A37C-494E-A61D-005A8551C75F}" destId="{F31A9407-9A3B-4904-8185-F80263986A39}" srcOrd="4" destOrd="0" presId="urn:microsoft.com/office/officeart/2018/5/layout/IconCircleLabelList"/>
    <dgm:cxn modelId="{4234564B-8441-48BB-98BE-10CEE80F489C}" type="presParOf" srcId="{F31A9407-9A3B-4904-8185-F80263986A39}" destId="{2AB925EB-2FD3-47DB-B747-51E5D753DF44}" srcOrd="0" destOrd="0" presId="urn:microsoft.com/office/officeart/2018/5/layout/IconCircleLabelList"/>
    <dgm:cxn modelId="{7FA3D245-6D72-4E74-9129-8E7C5AAD7927}" type="presParOf" srcId="{F31A9407-9A3B-4904-8185-F80263986A39}" destId="{9EFCD952-FF7B-493E-9B6D-455EFE8B6E7F}" srcOrd="1" destOrd="0" presId="urn:microsoft.com/office/officeart/2018/5/layout/IconCircleLabelList"/>
    <dgm:cxn modelId="{AA31C931-2372-45FD-8C43-BA80543C6D76}" type="presParOf" srcId="{F31A9407-9A3B-4904-8185-F80263986A39}" destId="{39E1AEEB-7739-436B-90C2-9FC73FB94D3B}" srcOrd="2" destOrd="0" presId="urn:microsoft.com/office/officeart/2018/5/layout/IconCircleLabelList"/>
    <dgm:cxn modelId="{C57D3E9C-2972-4C29-9185-8CA617788CE8}" type="presParOf" srcId="{F31A9407-9A3B-4904-8185-F80263986A39}" destId="{437B1F17-0B88-4253-B538-0C44CEABC207}" srcOrd="3" destOrd="0" presId="urn:microsoft.com/office/officeart/2018/5/layout/IconCircleLabelList"/>
    <dgm:cxn modelId="{8DFEC07A-E26D-43E3-A111-A11022D7AC13}" type="presParOf" srcId="{E8E9007A-A37C-494E-A61D-005A8551C75F}" destId="{C4A49DE3-2D7E-4393-A549-DED9012BDCEC}" srcOrd="5" destOrd="0" presId="urn:microsoft.com/office/officeart/2018/5/layout/IconCircleLabelList"/>
    <dgm:cxn modelId="{5AE3E6CA-D07A-4F11-8CC7-411E8C9F7DD6}" type="presParOf" srcId="{E8E9007A-A37C-494E-A61D-005A8551C75F}" destId="{14CA77EF-53B5-4B8F-A9E0-481C0D586CAE}" srcOrd="6" destOrd="0" presId="urn:microsoft.com/office/officeart/2018/5/layout/IconCircleLabelList"/>
    <dgm:cxn modelId="{C2D314C4-5379-4CD9-9162-03CA89B02D28}" type="presParOf" srcId="{14CA77EF-53B5-4B8F-A9E0-481C0D586CAE}" destId="{D9D651E9-0642-4F0D-A261-003612369C65}" srcOrd="0" destOrd="0" presId="urn:microsoft.com/office/officeart/2018/5/layout/IconCircleLabelList"/>
    <dgm:cxn modelId="{6E698C2F-15A2-4632-8A4B-531C69A88E0C}" type="presParOf" srcId="{14CA77EF-53B5-4B8F-A9E0-481C0D586CAE}" destId="{F7456D89-71ED-486A-AB76-EAA088774FCE}" srcOrd="1" destOrd="0" presId="urn:microsoft.com/office/officeart/2018/5/layout/IconCircleLabelList"/>
    <dgm:cxn modelId="{88D97C81-2E95-41EE-A5A1-8D430F012409}" type="presParOf" srcId="{14CA77EF-53B5-4B8F-A9E0-481C0D586CAE}" destId="{E2065697-07FE-4D81-8F69-3E8402BF0A67}" srcOrd="2" destOrd="0" presId="urn:microsoft.com/office/officeart/2018/5/layout/IconCircleLabelList"/>
    <dgm:cxn modelId="{0C1A3DCA-0F40-4866-BDB5-C18E87EE72EA}" type="presParOf" srcId="{14CA77EF-53B5-4B8F-A9E0-481C0D586CAE}" destId="{0B60D439-CD1B-4750-8297-6D42195F3C29}" srcOrd="3" destOrd="0" presId="urn:microsoft.com/office/officeart/2018/5/layout/IconCircleLabelList"/>
    <dgm:cxn modelId="{EA4EF200-EB0C-4C32-9369-37C12A9C9839}" type="presParOf" srcId="{E8E9007A-A37C-494E-A61D-005A8551C75F}" destId="{A762C0D4-95FB-4A75-AC8A-DC815B7D0CB5}" srcOrd="7" destOrd="0" presId="urn:microsoft.com/office/officeart/2018/5/layout/IconCircleLabelList"/>
    <dgm:cxn modelId="{6F28A86D-5B40-4F67-ACBA-3F70E37DA6E9}" type="presParOf" srcId="{E8E9007A-A37C-494E-A61D-005A8551C75F}" destId="{6636B906-E0A3-4578-B90E-758BB9862652}" srcOrd="8" destOrd="0" presId="urn:microsoft.com/office/officeart/2018/5/layout/IconCircleLabelList"/>
    <dgm:cxn modelId="{EB2888DB-CA22-45FC-8134-8FCDFCAB8D65}" type="presParOf" srcId="{6636B906-E0A3-4578-B90E-758BB9862652}" destId="{565FE710-CD57-44B7-BEF4-AF10E715F7B3}" srcOrd="0" destOrd="0" presId="urn:microsoft.com/office/officeart/2018/5/layout/IconCircleLabelList"/>
    <dgm:cxn modelId="{1638311E-3892-4BBC-922D-097480F5CE2B}" type="presParOf" srcId="{6636B906-E0A3-4578-B90E-758BB9862652}" destId="{0B584E63-B4EA-4AAE-8E4B-5C7E4BFAE30A}" srcOrd="1" destOrd="0" presId="urn:microsoft.com/office/officeart/2018/5/layout/IconCircleLabelList"/>
    <dgm:cxn modelId="{790CC4A6-6C63-4C5D-A0C1-25804D109D70}" type="presParOf" srcId="{6636B906-E0A3-4578-B90E-758BB9862652}" destId="{A4BAAD02-3AC5-4EE1-AD20-C23F90AC27AA}" srcOrd="2" destOrd="0" presId="urn:microsoft.com/office/officeart/2018/5/layout/IconCircleLabelList"/>
    <dgm:cxn modelId="{307AD264-9B5C-4B46-895B-498151D7E24D}" type="presParOf" srcId="{6636B906-E0A3-4578-B90E-758BB9862652}" destId="{FA547552-A3CE-4726-9A04-A6D6283F317E}" srcOrd="3" destOrd="0" presId="urn:microsoft.com/office/officeart/2018/5/layout/IconCircleLabelList"/>
    <dgm:cxn modelId="{8D28C868-5939-46C7-B2AF-12C23015083F}" type="presParOf" srcId="{E8E9007A-A37C-494E-A61D-005A8551C75F}" destId="{00490960-669C-47B0-860A-C53C1D3DD6B9}" srcOrd="9" destOrd="0" presId="urn:microsoft.com/office/officeart/2018/5/layout/IconCircleLabelList"/>
    <dgm:cxn modelId="{5CF9FB87-2E96-4CD9-918B-D00A9B134F45}" type="presParOf" srcId="{E8E9007A-A37C-494E-A61D-005A8551C75F}" destId="{43142C1B-7712-4FFD-9184-70AFB6AC6961}" srcOrd="10" destOrd="0" presId="urn:microsoft.com/office/officeart/2018/5/layout/IconCircleLabelList"/>
    <dgm:cxn modelId="{A0AF5E5B-BA57-4255-BFFB-C077EB8F6630}" type="presParOf" srcId="{43142C1B-7712-4FFD-9184-70AFB6AC6961}" destId="{9C8CC0E5-D777-4FC2-A6A9-056F8A04AE89}" srcOrd="0" destOrd="0" presId="urn:microsoft.com/office/officeart/2018/5/layout/IconCircleLabelList"/>
    <dgm:cxn modelId="{8967D0FE-F61B-43A7-92C3-22B5EBD9FF6C}" type="presParOf" srcId="{43142C1B-7712-4FFD-9184-70AFB6AC6961}" destId="{A7DD590E-4161-428B-9788-293D67DFB8B2}" srcOrd="1" destOrd="0" presId="urn:microsoft.com/office/officeart/2018/5/layout/IconCircleLabelList"/>
    <dgm:cxn modelId="{BC9FBF3E-EF54-4A33-B4A0-CC926D35196F}" type="presParOf" srcId="{43142C1B-7712-4FFD-9184-70AFB6AC6961}" destId="{8131B74D-2592-40E3-8936-210D2C663164}" srcOrd="2" destOrd="0" presId="urn:microsoft.com/office/officeart/2018/5/layout/IconCircleLabelList"/>
    <dgm:cxn modelId="{5A439A18-6BCE-4878-8DE6-8949FBDF8B1F}" type="presParOf" srcId="{43142C1B-7712-4FFD-9184-70AFB6AC6961}" destId="{923BCC85-C068-4670-9735-C13E0786AA3D}" srcOrd="3" destOrd="0" presId="urn:microsoft.com/office/officeart/2018/5/layout/IconCircleLabelList"/>
    <dgm:cxn modelId="{CA44A92A-06DB-4497-9CA2-EA9953B0A035}" type="presParOf" srcId="{E8E9007A-A37C-494E-A61D-005A8551C75F}" destId="{E5061BDC-0EE9-4EC6-9D8D-12E675F64574}" srcOrd="11" destOrd="0" presId="urn:microsoft.com/office/officeart/2018/5/layout/IconCircleLabelList"/>
    <dgm:cxn modelId="{9D6BC634-DC17-4E1D-B5A9-D817C8FBD3CF}" type="presParOf" srcId="{E8E9007A-A37C-494E-A61D-005A8551C75F}" destId="{69D6F690-FA2A-4872-BCFB-AE0EE673A4AC}" srcOrd="12" destOrd="0" presId="urn:microsoft.com/office/officeart/2018/5/layout/IconCircleLabelList"/>
    <dgm:cxn modelId="{C8EFF59A-EB8F-4C3E-B097-8DCF5ADE58A0}" type="presParOf" srcId="{69D6F690-FA2A-4872-BCFB-AE0EE673A4AC}" destId="{26A5C0F2-6793-4876-9131-04DD771C57D2}" srcOrd="0" destOrd="0" presId="urn:microsoft.com/office/officeart/2018/5/layout/IconCircleLabelList"/>
    <dgm:cxn modelId="{B380B75F-7DE0-4FA9-923B-FD97D6A51EB6}" type="presParOf" srcId="{69D6F690-FA2A-4872-BCFB-AE0EE673A4AC}" destId="{3A4CC88D-F892-497A-A4B8-A82AB79F0546}" srcOrd="1" destOrd="0" presId="urn:microsoft.com/office/officeart/2018/5/layout/IconCircleLabelList"/>
    <dgm:cxn modelId="{0052FC77-6C50-4BD8-94C1-8A69ED376816}" type="presParOf" srcId="{69D6F690-FA2A-4872-BCFB-AE0EE673A4AC}" destId="{DAC7F118-08CD-412D-9A88-BFADA010AA84}" srcOrd="2" destOrd="0" presId="urn:microsoft.com/office/officeart/2018/5/layout/IconCircleLabelList"/>
    <dgm:cxn modelId="{E4D1A2FB-83F4-44DF-9856-03594155A5AC}" type="presParOf" srcId="{69D6F690-FA2A-4872-BCFB-AE0EE673A4AC}" destId="{E7731DA5-F431-44DA-BE67-C9EF7940932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E91DD10B-A22E-4278-9A25-F3BD980E10E8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9C401A3-DA32-4763-833A-4DC4125B7F54}">
      <dgm:prSet/>
      <dgm:spPr/>
      <dgm:t>
        <a:bodyPr/>
        <a:lstStyle/>
        <a:p>
          <a:r>
            <a:rPr lang="it-IT"/>
            <a:t>Slider</a:t>
          </a:r>
          <a:endParaRPr lang="en-US"/>
        </a:p>
      </dgm:t>
    </dgm:pt>
    <dgm:pt modelId="{3459A2E9-D241-4191-937C-46092AE4F0B7}" type="parTrans" cxnId="{A3F8EA43-ACD9-4B0B-9872-4676D5D237F8}">
      <dgm:prSet/>
      <dgm:spPr/>
      <dgm:t>
        <a:bodyPr/>
        <a:lstStyle/>
        <a:p>
          <a:endParaRPr lang="en-US"/>
        </a:p>
      </dgm:t>
    </dgm:pt>
    <dgm:pt modelId="{F0E60F5C-C329-49C8-8972-8AFFF5B18D4B}" type="sibTrans" cxnId="{A3F8EA43-ACD9-4B0B-9872-4676D5D237F8}">
      <dgm:prSet/>
      <dgm:spPr/>
      <dgm:t>
        <a:bodyPr/>
        <a:lstStyle/>
        <a:p>
          <a:endParaRPr lang="en-US"/>
        </a:p>
      </dgm:t>
    </dgm:pt>
    <dgm:pt modelId="{168BAA6B-E21B-40EE-87B9-954FF5B8E82E}">
      <dgm:prSet/>
      <dgm:spPr/>
      <dgm:t>
        <a:bodyPr/>
        <a:lstStyle/>
        <a:p>
          <a:r>
            <a:rPr lang="it-IT"/>
            <a:t>ProgressBar</a:t>
          </a:r>
          <a:endParaRPr lang="en-US"/>
        </a:p>
      </dgm:t>
    </dgm:pt>
    <dgm:pt modelId="{43026977-E357-4B3E-BD5A-2C79097577B4}" type="parTrans" cxnId="{4E343753-70CB-45E5-9D25-2899FA2B08AF}">
      <dgm:prSet/>
      <dgm:spPr/>
      <dgm:t>
        <a:bodyPr/>
        <a:lstStyle/>
        <a:p>
          <a:endParaRPr lang="en-US"/>
        </a:p>
      </dgm:t>
    </dgm:pt>
    <dgm:pt modelId="{70E80108-FA8F-47C6-B3A0-029716B1CFE1}" type="sibTrans" cxnId="{4E343753-70CB-45E5-9D25-2899FA2B08AF}">
      <dgm:prSet/>
      <dgm:spPr/>
      <dgm:t>
        <a:bodyPr/>
        <a:lstStyle/>
        <a:p>
          <a:endParaRPr lang="en-US"/>
        </a:p>
      </dgm:t>
    </dgm:pt>
    <dgm:pt modelId="{185645A0-5CAB-4237-AC72-7FCB91CF68B0}">
      <dgm:prSet/>
      <dgm:spPr/>
      <dgm:t>
        <a:bodyPr/>
        <a:lstStyle/>
        <a:p>
          <a:r>
            <a:rPr lang="it-IT"/>
            <a:t>WebBrowser</a:t>
          </a:r>
          <a:endParaRPr lang="en-US"/>
        </a:p>
      </dgm:t>
    </dgm:pt>
    <dgm:pt modelId="{E4F6DF48-A184-4C37-8FD3-F10BEEB67908}" type="parTrans" cxnId="{C4B0D35F-7B92-4F7E-A903-4500E00DE465}">
      <dgm:prSet/>
      <dgm:spPr/>
      <dgm:t>
        <a:bodyPr/>
        <a:lstStyle/>
        <a:p>
          <a:endParaRPr lang="en-US"/>
        </a:p>
      </dgm:t>
    </dgm:pt>
    <dgm:pt modelId="{8A6031D9-7334-44E9-B346-6A84F34AE0F8}" type="sibTrans" cxnId="{C4B0D35F-7B92-4F7E-A903-4500E00DE465}">
      <dgm:prSet/>
      <dgm:spPr/>
      <dgm:t>
        <a:bodyPr/>
        <a:lstStyle/>
        <a:p>
          <a:endParaRPr lang="en-US"/>
        </a:p>
      </dgm:t>
    </dgm:pt>
    <dgm:pt modelId="{07AA9D6F-9ACA-4C9D-8665-BE3748BCE812}">
      <dgm:prSet/>
      <dgm:spPr/>
      <dgm:t>
        <a:bodyPr/>
        <a:lstStyle/>
        <a:p>
          <a:r>
            <a:rPr lang="it-IT"/>
            <a:t>WindowsFormsHost</a:t>
          </a:r>
          <a:endParaRPr lang="en-US"/>
        </a:p>
      </dgm:t>
    </dgm:pt>
    <dgm:pt modelId="{358EAEAA-1A10-4003-822F-08BA379A4428}" type="parTrans" cxnId="{8E79508B-98EB-41BD-8902-E53AE4E6C7A7}">
      <dgm:prSet/>
      <dgm:spPr/>
      <dgm:t>
        <a:bodyPr/>
        <a:lstStyle/>
        <a:p>
          <a:endParaRPr lang="en-US"/>
        </a:p>
      </dgm:t>
    </dgm:pt>
    <dgm:pt modelId="{2B1E13F0-454E-4776-A1B4-F8A50F998069}" type="sibTrans" cxnId="{8E79508B-98EB-41BD-8902-E53AE4E6C7A7}">
      <dgm:prSet/>
      <dgm:spPr/>
      <dgm:t>
        <a:bodyPr/>
        <a:lstStyle/>
        <a:p>
          <a:endParaRPr lang="en-US"/>
        </a:p>
      </dgm:t>
    </dgm:pt>
    <dgm:pt modelId="{63DDE8C0-0A95-4898-9CBD-89E1BB49527E}">
      <dgm:prSet/>
      <dgm:spPr/>
      <dgm:t>
        <a:bodyPr/>
        <a:lstStyle/>
        <a:p>
          <a:r>
            <a:rPr lang="it-IT"/>
            <a:t>GroupBox</a:t>
          </a:r>
          <a:endParaRPr lang="en-US"/>
        </a:p>
      </dgm:t>
    </dgm:pt>
    <dgm:pt modelId="{154B1653-1ED6-4645-AE2C-1D02EB1702C4}" type="parTrans" cxnId="{0C90F793-94F6-4F2D-86AC-6670BD66164E}">
      <dgm:prSet/>
      <dgm:spPr/>
      <dgm:t>
        <a:bodyPr/>
        <a:lstStyle/>
        <a:p>
          <a:endParaRPr lang="en-US"/>
        </a:p>
      </dgm:t>
    </dgm:pt>
    <dgm:pt modelId="{A8FAF276-8E16-429B-9D17-6656CE2C1234}" type="sibTrans" cxnId="{0C90F793-94F6-4F2D-86AC-6670BD66164E}">
      <dgm:prSet/>
      <dgm:spPr/>
      <dgm:t>
        <a:bodyPr/>
        <a:lstStyle/>
        <a:p>
          <a:endParaRPr lang="en-US"/>
        </a:p>
      </dgm:t>
    </dgm:pt>
    <dgm:pt modelId="{56727595-5C7A-491C-9E91-88A3FC258CF8}">
      <dgm:prSet/>
      <dgm:spPr/>
      <dgm:t>
        <a:bodyPr/>
        <a:lstStyle/>
        <a:p>
          <a:r>
            <a:rPr lang="it-IT"/>
            <a:t>Calendar</a:t>
          </a:r>
          <a:endParaRPr lang="en-US"/>
        </a:p>
      </dgm:t>
    </dgm:pt>
    <dgm:pt modelId="{66EB6016-14C5-4BAF-9B7B-8ABC80F78D55}" type="parTrans" cxnId="{D75B4879-9C74-48EB-A13A-2F08F88CEA47}">
      <dgm:prSet/>
      <dgm:spPr/>
      <dgm:t>
        <a:bodyPr/>
        <a:lstStyle/>
        <a:p>
          <a:endParaRPr lang="en-US"/>
        </a:p>
      </dgm:t>
    </dgm:pt>
    <dgm:pt modelId="{D4326F79-CDCF-426D-8CAA-CAB3490E7AFD}" type="sibTrans" cxnId="{D75B4879-9C74-48EB-A13A-2F08F88CEA47}">
      <dgm:prSet/>
      <dgm:spPr/>
      <dgm:t>
        <a:bodyPr/>
        <a:lstStyle/>
        <a:p>
          <a:endParaRPr lang="en-US"/>
        </a:p>
      </dgm:t>
    </dgm:pt>
    <dgm:pt modelId="{133A2AC6-0666-4D7A-80AE-769FEEC8A36E}">
      <dgm:prSet/>
      <dgm:spPr/>
      <dgm:t>
        <a:bodyPr/>
        <a:lstStyle/>
        <a:p>
          <a:r>
            <a:rPr lang="it-IT" dirty="0" err="1"/>
            <a:t>DatePicker</a:t>
          </a:r>
          <a:endParaRPr lang="en-US" dirty="0"/>
        </a:p>
      </dgm:t>
    </dgm:pt>
    <dgm:pt modelId="{BA53B588-DCAF-4582-B6BD-680E06FDF11B}" type="parTrans" cxnId="{F5811D30-81C0-4298-A036-ACB6F15F08A6}">
      <dgm:prSet/>
      <dgm:spPr/>
      <dgm:t>
        <a:bodyPr/>
        <a:lstStyle/>
        <a:p>
          <a:endParaRPr lang="en-US"/>
        </a:p>
      </dgm:t>
    </dgm:pt>
    <dgm:pt modelId="{1803134A-C52F-44C1-9046-95DFC8B81E4B}" type="sibTrans" cxnId="{F5811D30-81C0-4298-A036-ACB6F15F08A6}">
      <dgm:prSet/>
      <dgm:spPr/>
      <dgm:t>
        <a:bodyPr/>
        <a:lstStyle/>
        <a:p>
          <a:endParaRPr lang="en-US"/>
        </a:p>
      </dgm:t>
    </dgm:pt>
    <dgm:pt modelId="{C11B3098-F0A6-49C6-A10C-5E394D43A2CE}">
      <dgm:prSet/>
      <dgm:spPr/>
      <dgm:t>
        <a:bodyPr/>
        <a:lstStyle/>
        <a:p>
          <a:r>
            <a:rPr lang="it-IT" dirty="0" err="1"/>
            <a:t>Expander</a:t>
          </a:r>
          <a:endParaRPr lang="en-US" dirty="0"/>
        </a:p>
      </dgm:t>
    </dgm:pt>
    <dgm:pt modelId="{7CCA3036-BA9B-43C0-9556-D678FA1400D3}" type="parTrans" cxnId="{C9FF5757-8843-4E15-AB69-628304D0707B}">
      <dgm:prSet/>
      <dgm:spPr/>
      <dgm:t>
        <a:bodyPr/>
        <a:lstStyle/>
        <a:p>
          <a:endParaRPr lang="en-US"/>
        </a:p>
      </dgm:t>
    </dgm:pt>
    <dgm:pt modelId="{34EF63D3-DAEC-4D8A-9AEB-E3BE43B567F0}" type="sibTrans" cxnId="{C9FF5757-8843-4E15-AB69-628304D0707B}">
      <dgm:prSet/>
      <dgm:spPr/>
      <dgm:t>
        <a:bodyPr/>
        <a:lstStyle/>
        <a:p>
          <a:endParaRPr lang="en-US"/>
        </a:p>
      </dgm:t>
    </dgm:pt>
    <dgm:pt modelId="{22C1BB6A-1A83-45CE-98BC-99E3DEAAE525}" type="pres">
      <dgm:prSet presAssocID="{E91DD10B-A22E-4278-9A25-F3BD980E10E8}" presName="diagram" presStyleCnt="0">
        <dgm:presLayoutVars>
          <dgm:dir/>
          <dgm:resizeHandles val="exact"/>
        </dgm:presLayoutVars>
      </dgm:prSet>
      <dgm:spPr/>
    </dgm:pt>
    <dgm:pt modelId="{2BDA049A-3158-4E09-B7BF-9CBE01EF1AE2}" type="pres">
      <dgm:prSet presAssocID="{59C401A3-DA32-4763-833A-4DC4125B7F54}" presName="node" presStyleLbl="node1" presStyleIdx="0" presStyleCnt="8">
        <dgm:presLayoutVars>
          <dgm:bulletEnabled val="1"/>
        </dgm:presLayoutVars>
      </dgm:prSet>
      <dgm:spPr/>
    </dgm:pt>
    <dgm:pt modelId="{EC9F3E16-D2EC-4280-89E2-6884369A50F6}" type="pres">
      <dgm:prSet presAssocID="{F0E60F5C-C329-49C8-8972-8AFFF5B18D4B}" presName="sibTrans" presStyleCnt="0"/>
      <dgm:spPr/>
    </dgm:pt>
    <dgm:pt modelId="{C07CB993-6E93-44F5-A168-287252378761}" type="pres">
      <dgm:prSet presAssocID="{168BAA6B-E21B-40EE-87B9-954FF5B8E82E}" presName="node" presStyleLbl="node1" presStyleIdx="1" presStyleCnt="8">
        <dgm:presLayoutVars>
          <dgm:bulletEnabled val="1"/>
        </dgm:presLayoutVars>
      </dgm:prSet>
      <dgm:spPr/>
    </dgm:pt>
    <dgm:pt modelId="{67FBD3AE-3CEF-465E-BAE2-4E2ABA33F199}" type="pres">
      <dgm:prSet presAssocID="{70E80108-FA8F-47C6-B3A0-029716B1CFE1}" presName="sibTrans" presStyleCnt="0"/>
      <dgm:spPr/>
    </dgm:pt>
    <dgm:pt modelId="{751E82A3-5113-4D30-BABB-3E864E3D5425}" type="pres">
      <dgm:prSet presAssocID="{185645A0-5CAB-4237-AC72-7FCB91CF68B0}" presName="node" presStyleLbl="node1" presStyleIdx="2" presStyleCnt="8">
        <dgm:presLayoutVars>
          <dgm:bulletEnabled val="1"/>
        </dgm:presLayoutVars>
      </dgm:prSet>
      <dgm:spPr/>
    </dgm:pt>
    <dgm:pt modelId="{DC5B2D99-D9D0-4114-B3C2-DBA94CA92D9F}" type="pres">
      <dgm:prSet presAssocID="{8A6031D9-7334-44E9-B346-6A84F34AE0F8}" presName="sibTrans" presStyleCnt="0"/>
      <dgm:spPr/>
    </dgm:pt>
    <dgm:pt modelId="{66089D3A-3B49-4AF7-B1F2-D80D23693D71}" type="pres">
      <dgm:prSet presAssocID="{07AA9D6F-9ACA-4C9D-8665-BE3748BCE812}" presName="node" presStyleLbl="node1" presStyleIdx="3" presStyleCnt="8">
        <dgm:presLayoutVars>
          <dgm:bulletEnabled val="1"/>
        </dgm:presLayoutVars>
      </dgm:prSet>
      <dgm:spPr/>
    </dgm:pt>
    <dgm:pt modelId="{39ECB7BF-C323-4471-A256-E3BCDB5E1F8C}" type="pres">
      <dgm:prSet presAssocID="{2B1E13F0-454E-4776-A1B4-F8A50F998069}" presName="sibTrans" presStyleCnt="0"/>
      <dgm:spPr/>
    </dgm:pt>
    <dgm:pt modelId="{1EEF5226-39A7-4D86-B224-E18CC499AD9E}" type="pres">
      <dgm:prSet presAssocID="{63DDE8C0-0A95-4898-9CBD-89E1BB49527E}" presName="node" presStyleLbl="node1" presStyleIdx="4" presStyleCnt="8">
        <dgm:presLayoutVars>
          <dgm:bulletEnabled val="1"/>
        </dgm:presLayoutVars>
      </dgm:prSet>
      <dgm:spPr/>
    </dgm:pt>
    <dgm:pt modelId="{61D94E4B-B228-400F-98F0-BBD809EB61F8}" type="pres">
      <dgm:prSet presAssocID="{A8FAF276-8E16-429B-9D17-6656CE2C1234}" presName="sibTrans" presStyleCnt="0"/>
      <dgm:spPr/>
    </dgm:pt>
    <dgm:pt modelId="{4294653A-A1D6-4BAF-8B54-460F69CAD1B1}" type="pres">
      <dgm:prSet presAssocID="{56727595-5C7A-491C-9E91-88A3FC258CF8}" presName="node" presStyleLbl="node1" presStyleIdx="5" presStyleCnt="8">
        <dgm:presLayoutVars>
          <dgm:bulletEnabled val="1"/>
        </dgm:presLayoutVars>
      </dgm:prSet>
      <dgm:spPr/>
    </dgm:pt>
    <dgm:pt modelId="{A3F8FD4E-C2F1-45EA-ADB6-691F80F0328F}" type="pres">
      <dgm:prSet presAssocID="{D4326F79-CDCF-426D-8CAA-CAB3490E7AFD}" presName="sibTrans" presStyleCnt="0"/>
      <dgm:spPr/>
    </dgm:pt>
    <dgm:pt modelId="{FBC61CD3-A159-4851-B275-9EF807ADCDC0}" type="pres">
      <dgm:prSet presAssocID="{133A2AC6-0666-4D7A-80AE-769FEEC8A36E}" presName="node" presStyleLbl="node1" presStyleIdx="6" presStyleCnt="8">
        <dgm:presLayoutVars>
          <dgm:bulletEnabled val="1"/>
        </dgm:presLayoutVars>
      </dgm:prSet>
      <dgm:spPr/>
    </dgm:pt>
    <dgm:pt modelId="{E8621F02-7969-4783-B843-143CFDF5D1D9}" type="pres">
      <dgm:prSet presAssocID="{1803134A-C52F-44C1-9046-95DFC8B81E4B}" presName="sibTrans" presStyleCnt="0"/>
      <dgm:spPr/>
    </dgm:pt>
    <dgm:pt modelId="{35F6910A-ACF9-496C-B689-85366253B13E}" type="pres">
      <dgm:prSet presAssocID="{C11B3098-F0A6-49C6-A10C-5E394D43A2CE}" presName="node" presStyleLbl="node1" presStyleIdx="7" presStyleCnt="8">
        <dgm:presLayoutVars>
          <dgm:bulletEnabled val="1"/>
        </dgm:presLayoutVars>
      </dgm:prSet>
      <dgm:spPr/>
    </dgm:pt>
  </dgm:ptLst>
  <dgm:cxnLst>
    <dgm:cxn modelId="{2CFC1130-32A6-4C3C-AE92-C867E5C14456}" type="presOf" srcId="{07AA9D6F-9ACA-4C9D-8665-BE3748BCE812}" destId="{66089D3A-3B49-4AF7-B1F2-D80D23693D71}" srcOrd="0" destOrd="0" presId="urn:microsoft.com/office/officeart/2005/8/layout/default"/>
    <dgm:cxn modelId="{F5811D30-81C0-4298-A036-ACB6F15F08A6}" srcId="{E91DD10B-A22E-4278-9A25-F3BD980E10E8}" destId="{133A2AC6-0666-4D7A-80AE-769FEEC8A36E}" srcOrd="6" destOrd="0" parTransId="{BA53B588-DCAF-4582-B6BD-680E06FDF11B}" sibTransId="{1803134A-C52F-44C1-9046-95DFC8B81E4B}"/>
    <dgm:cxn modelId="{68583A32-DAC9-4821-887A-45A44179610C}" type="presOf" srcId="{185645A0-5CAB-4237-AC72-7FCB91CF68B0}" destId="{751E82A3-5113-4D30-BABB-3E864E3D5425}" srcOrd="0" destOrd="0" presId="urn:microsoft.com/office/officeart/2005/8/layout/default"/>
    <dgm:cxn modelId="{C4B0D35F-7B92-4F7E-A903-4500E00DE465}" srcId="{E91DD10B-A22E-4278-9A25-F3BD980E10E8}" destId="{185645A0-5CAB-4237-AC72-7FCB91CF68B0}" srcOrd="2" destOrd="0" parTransId="{E4F6DF48-A184-4C37-8FD3-F10BEEB67908}" sibTransId="{8A6031D9-7334-44E9-B346-6A84F34AE0F8}"/>
    <dgm:cxn modelId="{A3F8EA43-ACD9-4B0B-9872-4676D5D237F8}" srcId="{E91DD10B-A22E-4278-9A25-F3BD980E10E8}" destId="{59C401A3-DA32-4763-833A-4DC4125B7F54}" srcOrd="0" destOrd="0" parTransId="{3459A2E9-D241-4191-937C-46092AE4F0B7}" sibTransId="{F0E60F5C-C329-49C8-8972-8AFFF5B18D4B}"/>
    <dgm:cxn modelId="{4E343753-70CB-45E5-9D25-2899FA2B08AF}" srcId="{E91DD10B-A22E-4278-9A25-F3BD980E10E8}" destId="{168BAA6B-E21B-40EE-87B9-954FF5B8E82E}" srcOrd="1" destOrd="0" parTransId="{43026977-E357-4B3E-BD5A-2C79097577B4}" sibTransId="{70E80108-FA8F-47C6-B3A0-029716B1CFE1}"/>
    <dgm:cxn modelId="{C9FF5757-8843-4E15-AB69-628304D0707B}" srcId="{E91DD10B-A22E-4278-9A25-F3BD980E10E8}" destId="{C11B3098-F0A6-49C6-A10C-5E394D43A2CE}" srcOrd="7" destOrd="0" parTransId="{7CCA3036-BA9B-43C0-9556-D678FA1400D3}" sibTransId="{34EF63D3-DAEC-4D8A-9AEB-E3BE43B567F0}"/>
    <dgm:cxn modelId="{D75B4879-9C74-48EB-A13A-2F08F88CEA47}" srcId="{E91DD10B-A22E-4278-9A25-F3BD980E10E8}" destId="{56727595-5C7A-491C-9E91-88A3FC258CF8}" srcOrd="5" destOrd="0" parTransId="{66EB6016-14C5-4BAF-9B7B-8ABC80F78D55}" sibTransId="{D4326F79-CDCF-426D-8CAA-CAB3490E7AFD}"/>
    <dgm:cxn modelId="{B82C3A7B-C022-4297-921A-503505C67E14}" type="presOf" srcId="{E91DD10B-A22E-4278-9A25-F3BD980E10E8}" destId="{22C1BB6A-1A83-45CE-98BC-99E3DEAAE525}" srcOrd="0" destOrd="0" presId="urn:microsoft.com/office/officeart/2005/8/layout/default"/>
    <dgm:cxn modelId="{DF87B687-3068-4C20-AFA5-E9EAA6560B51}" type="presOf" srcId="{59C401A3-DA32-4763-833A-4DC4125B7F54}" destId="{2BDA049A-3158-4E09-B7BF-9CBE01EF1AE2}" srcOrd="0" destOrd="0" presId="urn:microsoft.com/office/officeart/2005/8/layout/default"/>
    <dgm:cxn modelId="{2D453A8A-9161-4985-93D1-8E466BA29CEF}" type="presOf" srcId="{56727595-5C7A-491C-9E91-88A3FC258CF8}" destId="{4294653A-A1D6-4BAF-8B54-460F69CAD1B1}" srcOrd="0" destOrd="0" presId="urn:microsoft.com/office/officeart/2005/8/layout/default"/>
    <dgm:cxn modelId="{8E79508B-98EB-41BD-8902-E53AE4E6C7A7}" srcId="{E91DD10B-A22E-4278-9A25-F3BD980E10E8}" destId="{07AA9D6F-9ACA-4C9D-8665-BE3748BCE812}" srcOrd="3" destOrd="0" parTransId="{358EAEAA-1A10-4003-822F-08BA379A4428}" sibTransId="{2B1E13F0-454E-4776-A1B4-F8A50F998069}"/>
    <dgm:cxn modelId="{0C90F793-94F6-4F2D-86AC-6670BD66164E}" srcId="{E91DD10B-A22E-4278-9A25-F3BD980E10E8}" destId="{63DDE8C0-0A95-4898-9CBD-89E1BB49527E}" srcOrd="4" destOrd="0" parTransId="{154B1653-1ED6-4645-AE2C-1D02EB1702C4}" sibTransId="{A8FAF276-8E16-429B-9D17-6656CE2C1234}"/>
    <dgm:cxn modelId="{75742C97-5409-459D-B88C-CC7B7E5DF38C}" type="presOf" srcId="{168BAA6B-E21B-40EE-87B9-954FF5B8E82E}" destId="{C07CB993-6E93-44F5-A168-287252378761}" srcOrd="0" destOrd="0" presId="urn:microsoft.com/office/officeart/2005/8/layout/default"/>
    <dgm:cxn modelId="{7F2081B0-B852-41BA-A221-587DAE69BA50}" type="presOf" srcId="{63DDE8C0-0A95-4898-9CBD-89E1BB49527E}" destId="{1EEF5226-39A7-4D86-B224-E18CC499AD9E}" srcOrd="0" destOrd="0" presId="urn:microsoft.com/office/officeart/2005/8/layout/default"/>
    <dgm:cxn modelId="{AC0754BE-179E-4E6C-9F16-7229D8602CAF}" type="presOf" srcId="{133A2AC6-0666-4D7A-80AE-769FEEC8A36E}" destId="{FBC61CD3-A159-4851-B275-9EF807ADCDC0}" srcOrd="0" destOrd="0" presId="urn:microsoft.com/office/officeart/2005/8/layout/default"/>
    <dgm:cxn modelId="{265637C0-9BFE-4714-923A-DCC58F36AE10}" type="presOf" srcId="{C11B3098-F0A6-49C6-A10C-5E394D43A2CE}" destId="{35F6910A-ACF9-496C-B689-85366253B13E}" srcOrd="0" destOrd="0" presId="urn:microsoft.com/office/officeart/2005/8/layout/default"/>
    <dgm:cxn modelId="{F570D5D9-EFB6-4186-B6AD-58F2A0405F28}" type="presParOf" srcId="{22C1BB6A-1A83-45CE-98BC-99E3DEAAE525}" destId="{2BDA049A-3158-4E09-B7BF-9CBE01EF1AE2}" srcOrd="0" destOrd="0" presId="urn:microsoft.com/office/officeart/2005/8/layout/default"/>
    <dgm:cxn modelId="{BA8B8A65-15AC-4511-BD8D-7C914E815769}" type="presParOf" srcId="{22C1BB6A-1A83-45CE-98BC-99E3DEAAE525}" destId="{EC9F3E16-D2EC-4280-89E2-6884369A50F6}" srcOrd="1" destOrd="0" presId="urn:microsoft.com/office/officeart/2005/8/layout/default"/>
    <dgm:cxn modelId="{E1F56CD5-2BF0-4A62-8E6D-D6A60C344D77}" type="presParOf" srcId="{22C1BB6A-1A83-45CE-98BC-99E3DEAAE525}" destId="{C07CB993-6E93-44F5-A168-287252378761}" srcOrd="2" destOrd="0" presId="urn:microsoft.com/office/officeart/2005/8/layout/default"/>
    <dgm:cxn modelId="{55F91A00-21A5-43CF-9219-01F0489E1F9D}" type="presParOf" srcId="{22C1BB6A-1A83-45CE-98BC-99E3DEAAE525}" destId="{67FBD3AE-3CEF-465E-BAE2-4E2ABA33F199}" srcOrd="3" destOrd="0" presId="urn:microsoft.com/office/officeart/2005/8/layout/default"/>
    <dgm:cxn modelId="{F2DB831B-6699-4DC9-9B90-D963982C102C}" type="presParOf" srcId="{22C1BB6A-1A83-45CE-98BC-99E3DEAAE525}" destId="{751E82A3-5113-4D30-BABB-3E864E3D5425}" srcOrd="4" destOrd="0" presId="urn:microsoft.com/office/officeart/2005/8/layout/default"/>
    <dgm:cxn modelId="{3C7FF1E5-D81F-4556-AE81-F6838B201453}" type="presParOf" srcId="{22C1BB6A-1A83-45CE-98BC-99E3DEAAE525}" destId="{DC5B2D99-D9D0-4114-B3C2-DBA94CA92D9F}" srcOrd="5" destOrd="0" presId="urn:microsoft.com/office/officeart/2005/8/layout/default"/>
    <dgm:cxn modelId="{A63E862D-AFD2-4246-B126-5A38CC541A40}" type="presParOf" srcId="{22C1BB6A-1A83-45CE-98BC-99E3DEAAE525}" destId="{66089D3A-3B49-4AF7-B1F2-D80D23693D71}" srcOrd="6" destOrd="0" presId="urn:microsoft.com/office/officeart/2005/8/layout/default"/>
    <dgm:cxn modelId="{7BD3D468-186E-4108-A56E-615A579C2C7B}" type="presParOf" srcId="{22C1BB6A-1A83-45CE-98BC-99E3DEAAE525}" destId="{39ECB7BF-C323-4471-A256-E3BCDB5E1F8C}" srcOrd="7" destOrd="0" presId="urn:microsoft.com/office/officeart/2005/8/layout/default"/>
    <dgm:cxn modelId="{AFFC5A3C-5BC3-435F-8656-F43249538ECF}" type="presParOf" srcId="{22C1BB6A-1A83-45CE-98BC-99E3DEAAE525}" destId="{1EEF5226-39A7-4D86-B224-E18CC499AD9E}" srcOrd="8" destOrd="0" presId="urn:microsoft.com/office/officeart/2005/8/layout/default"/>
    <dgm:cxn modelId="{D9313DE0-D127-4AE1-9E12-1D633FFA3B67}" type="presParOf" srcId="{22C1BB6A-1A83-45CE-98BC-99E3DEAAE525}" destId="{61D94E4B-B228-400F-98F0-BBD809EB61F8}" srcOrd="9" destOrd="0" presId="urn:microsoft.com/office/officeart/2005/8/layout/default"/>
    <dgm:cxn modelId="{59A968E5-BDCE-4AA0-9AAB-28E1864BC8F9}" type="presParOf" srcId="{22C1BB6A-1A83-45CE-98BC-99E3DEAAE525}" destId="{4294653A-A1D6-4BAF-8B54-460F69CAD1B1}" srcOrd="10" destOrd="0" presId="urn:microsoft.com/office/officeart/2005/8/layout/default"/>
    <dgm:cxn modelId="{9F6D6409-7D2A-4B04-A58D-1821F6FF4E39}" type="presParOf" srcId="{22C1BB6A-1A83-45CE-98BC-99E3DEAAE525}" destId="{A3F8FD4E-C2F1-45EA-ADB6-691F80F0328F}" srcOrd="11" destOrd="0" presId="urn:microsoft.com/office/officeart/2005/8/layout/default"/>
    <dgm:cxn modelId="{F3BB86DD-E105-42F6-BE01-7F27B2828F14}" type="presParOf" srcId="{22C1BB6A-1A83-45CE-98BC-99E3DEAAE525}" destId="{FBC61CD3-A159-4851-B275-9EF807ADCDC0}" srcOrd="12" destOrd="0" presId="urn:microsoft.com/office/officeart/2005/8/layout/default"/>
    <dgm:cxn modelId="{022AB5E8-E1B3-4570-8826-F5BBE7A0AE5C}" type="presParOf" srcId="{22C1BB6A-1A83-45CE-98BC-99E3DEAAE525}" destId="{E8621F02-7969-4783-B843-143CFDF5D1D9}" srcOrd="13" destOrd="0" presId="urn:microsoft.com/office/officeart/2005/8/layout/default"/>
    <dgm:cxn modelId="{DE82869B-0E33-4EC0-A999-02B8AB129DDA}" type="presParOf" srcId="{22C1BB6A-1A83-45CE-98BC-99E3DEAAE525}" destId="{35F6910A-ACF9-496C-B689-85366253B13E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7438D69B-15B9-4D17-8AEC-697CA90DFB46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DC172A1-9895-426F-9BE0-7643C9911800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localmente per un controllo</a:t>
          </a:r>
          <a:endParaRPr lang="en-US"/>
        </a:p>
      </dgm:t>
    </dgm:pt>
    <dgm:pt modelId="{4AB0CEE7-D511-4083-843D-87AAC3A7688C}" type="parTrans" cxnId="{2DF9D2EA-F74B-4A7D-86C9-B9816F61067A}">
      <dgm:prSet/>
      <dgm:spPr/>
      <dgm:t>
        <a:bodyPr/>
        <a:lstStyle/>
        <a:p>
          <a:endParaRPr lang="en-US"/>
        </a:p>
      </dgm:t>
    </dgm:pt>
    <dgm:pt modelId="{21E9C33B-2A1E-41A1-9D99-6A576069BFF8}" type="sibTrans" cxnId="{2DF9D2EA-F74B-4A7D-86C9-B9816F61067A}">
      <dgm:prSet/>
      <dgm:spPr/>
      <dgm:t>
        <a:bodyPr/>
        <a:lstStyle/>
        <a:p>
          <a:endParaRPr lang="en-US"/>
        </a:p>
      </dgm:t>
    </dgm:pt>
    <dgm:pt modelId="{93A04DD7-F1CC-4972-8877-67BB861D0134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localmente per l'intera finestra</a:t>
          </a:r>
          <a:endParaRPr lang="en-US"/>
        </a:p>
      </dgm:t>
    </dgm:pt>
    <dgm:pt modelId="{18D84548-A89F-4D74-98AC-D01DC3287763}" type="parTrans" cxnId="{E462302C-CB4A-4BE9-A9D5-E512ADF25A29}">
      <dgm:prSet/>
      <dgm:spPr/>
      <dgm:t>
        <a:bodyPr/>
        <a:lstStyle/>
        <a:p>
          <a:endParaRPr lang="en-US"/>
        </a:p>
      </dgm:t>
    </dgm:pt>
    <dgm:pt modelId="{4617B129-BC31-4B9B-AF7E-804E2FD34AF0}" type="sibTrans" cxnId="{E462302C-CB4A-4BE9-A9D5-E512ADF25A29}">
      <dgm:prSet/>
      <dgm:spPr/>
      <dgm:t>
        <a:bodyPr/>
        <a:lstStyle/>
        <a:p>
          <a:endParaRPr lang="en-US"/>
        </a:p>
      </dgm:t>
    </dgm:pt>
    <dgm:pt modelId="{7503ABDA-DE83-4F26-B96A-AD32EE57DA6A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globalmente per l'intera applicazione</a:t>
          </a:r>
          <a:endParaRPr lang="en-US"/>
        </a:p>
      </dgm:t>
    </dgm:pt>
    <dgm:pt modelId="{4687CA2E-170C-4D09-9244-52F2D8BCB379}" type="parTrans" cxnId="{99EEE78F-BE9D-471C-B292-3148C6E73F72}">
      <dgm:prSet/>
      <dgm:spPr/>
      <dgm:t>
        <a:bodyPr/>
        <a:lstStyle/>
        <a:p>
          <a:endParaRPr lang="en-US"/>
        </a:p>
      </dgm:t>
    </dgm:pt>
    <dgm:pt modelId="{D78E6038-621D-4C01-BBE2-E62D462C5AB9}" type="sibTrans" cxnId="{99EEE78F-BE9D-471C-B292-3148C6E73F72}">
      <dgm:prSet/>
      <dgm:spPr/>
      <dgm:t>
        <a:bodyPr/>
        <a:lstStyle/>
        <a:p>
          <a:endParaRPr lang="en-US"/>
        </a:p>
      </dgm:t>
    </dgm:pt>
    <dgm:pt modelId="{F22CCAEB-2B14-4A72-B881-D9340D2914C5}" type="pres">
      <dgm:prSet presAssocID="{7438D69B-15B9-4D17-8AEC-697CA90DFB46}" presName="root" presStyleCnt="0">
        <dgm:presLayoutVars>
          <dgm:dir/>
          <dgm:resizeHandles val="exact"/>
        </dgm:presLayoutVars>
      </dgm:prSet>
      <dgm:spPr/>
    </dgm:pt>
    <dgm:pt modelId="{E51468D2-9642-4D04-9D4D-E127FECF663B}" type="pres">
      <dgm:prSet presAssocID="{DDC172A1-9895-426F-9BE0-7643C9911800}" presName="compNode" presStyleCnt="0"/>
      <dgm:spPr/>
    </dgm:pt>
    <dgm:pt modelId="{F446CECD-1D6C-4D83-B4BB-6131DCD33242}" type="pres">
      <dgm:prSet presAssocID="{DDC172A1-9895-426F-9BE0-7643C991180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9D35E87C-76A7-4C79-B079-6CA41086797A}" type="pres">
      <dgm:prSet presAssocID="{DDC172A1-9895-426F-9BE0-7643C9911800}" presName="spaceRect" presStyleCnt="0"/>
      <dgm:spPr/>
    </dgm:pt>
    <dgm:pt modelId="{1C69EC16-1723-49FB-A5B7-42FBB1E8583B}" type="pres">
      <dgm:prSet presAssocID="{DDC172A1-9895-426F-9BE0-7643C9911800}" presName="textRect" presStyleLbl="revTx" presStyleIdx="0" presStyleCnt="3">
        <dgm:presLayoutVars>
          <dgm:chMax val="1"/>
          <dgm:chPref val="1"/>
        </dgm:presLayoutVars>
      </dgm:prSet>
      <dgm:spPr/>
    </dgm:pt>
    <dgm:pt modelId="{81DD46C9-778E-4576-B9DC-D27FD70C2023}" type="pres">
      <dgm:prSet presAssocID="{21E9C33B-2A1E-41A1-9D99-6A576069BFF8}" presName="sibTrans" presStyleCnt="0"/>
      <dgm:spPr/>
    </dgm:pt>
    <dgm:pt modelId="{968D2F16-5C7B-481D-AEAC-AC276BEA8B08}" type="pres">
      <dgm:prSet presAssocID="{93A04DD7-F1CC-4972-8877-67BB861D0134}" presName="compNode" presStyleCnt="0"/>
      <dgm:spPr/>
    </dgm:pt>
    <dgm:pt modelId="{A612FA0E-89B1-45D1-851E-BB7DF4445716}" type="pres">
      <dgm:prSet presAssocID="{93A04DD7-F1CC-4972-8877-67BB861D013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owser Window"/>
        </a:ext>
      </dgm:extLst>
    </dgm:pt>
    <dgm:pt modelId="{0E5FD092-6637-47B6-A900-FDF32226FE42}" type="pres">
      <dgm:prSet presAssocID="{93A04DD7-F1CC-4972-8877-67BB861D0134}" presName="spaceRect" presStyleCnt="0"/>
      <dgm:spPr/>
    </dgm:pt>
    <dgm:pt modelId="{B0BBD35B-9F17-4D55-9EBB-8C9AAC4261E3}" type="pres">
      <dgm:prSet presAssocID="{93A04DD7-F1CC-4972-8877-67BB861D0134}" presName="textRect" presStyleLbl="revTx" presStyleIdx="1" presStyleCnt="3">
        <dgm:presLayoutVars>
          <dgm:chMax val="1"/>
          <dgm:chPref val="1"/>
        </dgm:presLayoutVars>
      </dgm:prSet>
      <dgm:spPr/>
    </dgm:pt>
    <dgm:pt modelId="{810FD445-AF59-41B2-9B6F-D4E399AD9EBF}" type="pres">
      <dgm:prSet presAssocID="{4617B129-BC31-4B9B-AF7E-804E2FD34AF0}" presName="sibTrans" presStyleCnt="0"/>
      <dgm:spPr/>
    </dgm:pt>
    <dgm:pt modelId="{AB48CFF6-F5A2-44A9-AB58-40E73F5E537D}" type="pres">
      <dgm:prSet presAssocID="{7503ABDA-DE83-4F26-B96A-AD32EE57DA6A}" presName="compNode" presStyleCnt="0"/>
      <dgm:spPr/>
    </dgm:pt>
    <dgm:pt modelId="{F300A715-DB50-4D6F-BF78-EEFD5D90DACB}" type="pres">
      <dgm:prSet presAssocID="{7503ABDA-DE83-4F26-B96A-AD32EE57DA6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orld"/>
        </a:ext>
      </dgm:extLst>
    </dgm:pt>
    <dgm:pt modelId="{BF2BA822-E535-4736-853D-3DE61F2121E5}" type="pres">
      <dgm:prSet presAssocID="{7503ABDA-DE83-4F26-B96A-AD32EE57DA6A}" presName="spaceRect" presStyleCnt="0"/>
      <dgm:spPr/>
    </dgm:pt>
    <dgm:pt modelId="{44F5FB18-0F24-4900-A129-54B09EE2BBCF}" type="pres">
      <dgm:prSet presAssocID="{7503ABDA-DE83-4F26-B96A-AD32EE57DA6A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E462302C-CB4A-4BE9-A9D5-E512ADF25A29}" srcId="{7438D69B-15B9-4D17-8AEC-697CA90DFB46}" destId="{93A04DD7-F1CC-4972-8877-67BB861D0134}" srcOrd="1" destOrd="0" parTransId="{18D84548-A89F-4D74-98AC-D01DC3287763}" sibTransId="{4617B129-BC31-4B9B-AF7E-804E2FD34AF0}"/>
    <dgm:cxn modelId="{196FC645-BAF7-40B0-91D2-B0AE51B046F5}" type="presOf" srcId="{DDC172A1-9895-426F-9BE0-7643C9911800}" destId="{1C69EC16-1723-49FB-A5B7-42FBB1E8583B}" srcOrd="0" destOrd="0" presId="urn:microsoft.com/office/officeart/2018/2/layout/IconLabelList"/>
    <dgm:cxn modelId="{99EEE78F-BE9D-471C-B292-3148C6E73F72}" srcId="{7438D69B-15B9-4D17-8AEC-697CA90DFB46}" destId="{7503ABDA-DE83-4F26-B96A-AD32EE57DA6A}" srcOrd="2" destOrd="0" parTransId="{4687CA2E-170C-4D09-9244-52F2D8BCB379}" sibTransId="{D78E6038-621D-4C01-BBE2-E62D462C5AB9}"/>
    <dgm:cxn modelId="{02BEA99D-7766-4936-A9C4-6C80BA008655}" type="presOf" srcId="{93A04DD7-F1CC-4972-8877-67BB861D0134}" destId="{B0BBD35B-9F17-4D55-9EBB-8C9AAC4261E3}" srcOrd="0" destOrd="0" presId="urn:microsoft.com/office/officeart/2018/2/layout/IconLabelList"/>
    <dgm:cxn modelId="{67A6C8AC-546C-4231-A902-4CFCB821E2A5}" type="presOf" srcId="{7503ABDA-DE83-4F26-B96A-AD32EE57DA6A}" destId="{44F5FB18-0F24-4900-A129-54B09EE2BBCF}" srcOrd="0" destOrd="0" presId="urn:microsoft.com/office/officeart/2018/2/layout/IconLabelList"/>
    <dgm:cxn modelId="{6C2839DE-7AB9-4E4C-BAC0-E20667503528}" type="presOf" srcId="{7438D69B-15B9-4D17-8AEC-697CA90DFB46}" destId="{F22CCAEB-2B14-4A72-B881-D9340D2914C5}" srcOrd="0" destOrd="0" presId="urn:microsoft.com/office/officeart/2018/2/layout/IconLabelList"/>
    <dgm:cxn modelId="{2DF9D2EA-F74B-4A7D-86C9-B9816F61067A}" srcId="{7438D69B-15B9-4D17-8AEC-697CA90DFB46}" destId="{DDC172A1-9895-426F-9BE0-7643C9911800}" srcOrd="0" destOrd="0" parTransId="{4AB0CEE7-D511-4083-843D-87AAC3A7688C}" sibTransId="{21E9C33B-2A1E-41A1-9D99-6A576069BFF8}"/>
    <dgm:cxn modelId="{E50E7FC0-BC62-4778-BF96-854A9B5C34E4}" type="presParOf" srcId="{F22CCAEB-2B14-4A72-B881-D9340D2914C5}" destId="{E51468D2-9642-4D04-9D4D-E127FECF663B}" srcOrd="0" destOrd="0" presId="urn:microsoft.com/office/officeart/2018/2/layout/IconLabelList"/>
    <dgm:cxn modelId="{5ACAEAF3-EE85-43E1-B2CE-0D370A502E06}" type="presParOf" srcId="{E51468D2-9642-4D04-9D4D-E127FECF663B}" destId="{F446CECD-1D6C-4D83-B4BB-6131DCD33242}" srcOrd="0" destOrd="0" presId="urn:microsoft.com/office/officeart/2018/2/layout/IconLabelList"/>
    <dgm:cxn modelId="{3081FE94-0930-4028-A34B-0DBA610CFAA0}" type="presParOf" srcId="{E51468D2-9642-4D04-9D4D-E127FECF663B}" destId="{9D35E87C-76A7-4C79-B079-6CA41086797A}" srcOrd="1" destOrd="0" presId="urn:microsoft.com/office/officeart/2018/2/layout/IconLabelList"/>
    <dgm:cxn modelId="{5E42D5DB-0804-47BD-9096-720ADCA22029}" type="presParOf" srcId="{E51468D2-9642-4D04-9D4D-E127FECF663B}" destId="{1C69EC16-1723-49FB-A5B7-42FBB1E8583B}" srcOrd="2" destOrd="0" presId="urn:microsoft.com/office/officeart/2018/2/layout/IconLabelList"/>
    <dgm:cxn modelId="{BA75A586-88BD-4DB6-8D09-4611971DD12C}" type="presParOf" srcId="{F22CCAEB-2B14-4A72-B881-D9340D2914C5}" destId="{81DD46C9-778E-4576-B9DC-D27FD70C2023}" srcOrd="1" destOrd="0" presId="urn:microsoft.com/office/officeart/2018/2/layout/IconLabelList"/>
    <dgm:cxn modelId="{57856A91-1A0E-42A0-8682-8DD4CDCA3D9A}" type="presParOf" srcId="{F22CCAEB-2B14-4A72-B881-D9340D2914C5}" destId="{968D2F16-5C7B-481D-AEAC-AC276BEA8B08}" srcOrd="2" destOrd="0" presId="urn:microsoft.com/office/officeart/2018/2/layout/IconLabelList"/>
    <dgm:cxn modelId="{DCE709B6-69BA-4A3E-BE41-E332DB66B8F2}" type="presParOf" srcId="{968D2F16-5C7B-481D-AEAC-AC276BEA8B08}" destId="{A612FA0E-89B1-45D1-851E-BB7DF4445716}" srcOrd="0" destOrd="0" presId="urn:microsoft.com/office/officeart/2018/2/layout/IconLabelList"/>
    <dgm:cxn modelId="{33840725-EBA5-4342-A58B-C60221956431}" type="presParOf" srcId="{968D2F16-5C7B-481D-AEAC-AC276BEA8B08}" destId="{0E5FD092-6637-47B6-A900-FDF32226FE42}" srcOrd="1" destOrd="0" presId="urn:microsoft.com/office/officeart/2018/2/layout/IconLabelList"/>
    <dgm:cxn modelId="{A49E7060-803C-4914-949E-80E27D85568E}" type="presParOf" srcId="{968D2F16-5C7B-481D-AEAC-AC276BEA8B08}" destId="{B0BBD35B-9F17-4D55-9EBB-8C9AAC4261E3}" srcOrd="2" destOrd="0" presId="urn:microsoft.com/office/officeart/2018/2/layout/IconLabelList"/>
    <dgm:cxn modelId="{B4F6E298-73FE-414B-B6D7-F9A58489254B}" type="presParOf" srcId="{F22CCAEB-2B14-4A72-B881-D9340D2914C5}" destId="{810FD445-AF59-41B2-9B6F-D4E399AD9EBF}" srcOrd="3" destOrd="0" presId="urn:microsoft.com/office/officeart/2018/2/layout/IconLabelList"/>
    <dgm:cxn modelId="{FA9FC260-1A29-4FB6-ACDC-E80763F5415A}" type="presParOf" srcId="{F22CCAEB-2B14-4A72-B881-D9340D2914C5}" destId="{AB48CFF6-F5A2-44A9-AB58-40E73F5E537D}" srcOrd="4" destOrd="0" presId="urn:microsoft.com/office/officeart/2018/2/layout/IconLabelList"/>
    <dgm:cxn modelId="{D8C07AE3-7834-486D-8810-F62222FBB730}" type="presParOf" srcId="{AB48CFF6-F5A2-44A9-AB58-40E73F5E537D}" destId="{F300A715-DB50-4D6F-BF78-EEFD5D90DACB}" srcOrd="0" destOrd="0" presId="urn:microsoft.com/office/officeart/2018/2/layout/IconLabelList"/>
    <dgm:cxn modelId="{0A600272-E937-4DF1-B115-465EEE85C216}" type="presParOf" srcId="{AB48CFF6-F5A2-44A9-AB58-40E73F5E537D}" destId="{BF2BA822-E535-4736-853D-3DE61F2121E5}" srcOrd="1" destOrd="0" presId="urn:microsoft.com/office/officeart/2018/2/layout/IconLabelList"/>
    <dgm:cxn modelId="{9B9D0750-4DA7-47BE-A5F9-BA0940FFEC9D}" type="presParOf" srcId="{AB48CFF6-F5A2-44A9-AB58-40E73F5E537D}" destId="{44F5FB18-0F24-4900-A129-54B09EE2BBCF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04C26B78-8D9C-4502-8BEF-77E94F7F39A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35FF0694-E2B4-4757-9EE8-F7963B5D441E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Viene risolta ogni qual volta viene richiesta da un controllo e ogni volta che la risorsa cambia</a:t>
          </a:r>
          <a:endParaRPr lang="en-US"/>
        </a:p>
      </dgm:t>
    </dgm:pt>
    <dgm:pt modelId="{1B85F161-C767-4D64-98AE-915AF415F770}" type="parTrans" cxnId="{37DAFC79-1339-4831-8A1A-A6CACF3B3CA8}">
      <dgm:prSet/>
      <dgm:spPr/>
      <dgm:t>
        <a:bodyPr/>
        <a:lstStyle/>
        <a:p>
          <a:endParaRPr lang="en-US"/>
        </a:p>
      </dgm:t>
    </dgm:pt>
    <dgm:pt modelId="{4CAF2E77-9954-46D1-8638-B53CADC5E6EB}" type="sibTrans" cxnId="{37DAFC79-1339-4831-8A1A-A6CACF3B3CA8}">
      <dgm:prSet/>
      <dgm:spPr/>
      <dgm:t>
        <a:bodyPr/>
        <a:lstStyle/>
        <a:p>
          <a:endParaRPr lang="en-US"/>
        </a:p>
      </dgm:t>
    </dgm:pt>
    <dgm:pt modelId="{24C394FD-04D0-4B08-BC16-072F816E35CA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Ti consente di utilizzare risorse che non sono nemmeno presenti durante la fase di progettazione</a:t>
          </a:r>
          <a:endParaRPr lang="en-US"/>
        </a:p>
      </dgm:t>
    </dgm:pt>
    <dgm:pt modelId="{49B782E3-2189-43BE-90B0-DFF2443C523B}" type="parTrans" cxnId="{F16EA033-4D48-4E5C-A4EE-7F21CC468D41}">
      <dgm:prSet/>
      <dgm:spPr/>
      <dgm:t>
        <a:bodyPr/>
        <a:lstStyle/>
        <a:p>
          <a:endParaRPr lang="en-US"/>
        </a:p>
      </dgm:t>
    </dgm:pt>
    <dgm:pt modelId="{9C5BBB75-81D2-4F8D-ACA6-1DF0BB6AD2E2}" type="sibTrans" cxnId="{F16EA033-4D48-4E5C-A4EE-7F21CC468D41}">
      <dgm:prSet/>
      <dgm:spPr/>
      <dgm:t>
        <a:bodyPr/>
        <a:lstStyle/>
        <a:p>
          <a:endParaRPr lang="en-US"/>
        </a:p>
      </dgm:t>
    </dgm:pt>
    <dgm:pt modelId="{B2628601-5255-4E89-8913-4F9967C008B4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Tendono a ridurre le prestazioni delle applicazioni</a:t>
          </a:r>
          <a:endParaRPr lang="en-US"/>
        </a:p>
      </dgm:t>
    </dgm:pt>
    <dgm:pt modelId="{4E5A3CB5-1C30-4484-9E5A-D91B2A8AE40B}" type="parTrans" cxnId="{2BEEAD7E-46C3-4982-B60B-F176901F89B5}">
      <dgm:prSet/>
      <dgm:spPr/>
      <dgm:t>
        <a:bodyPr/>
        <a:lstStyle/>
        <a:p>
          <a:endParaRPr lang="en-US"/>
        </a:p>
      </dgm:t>
    </dgm:pt>
    <dgm:pt modelId="{FFFF73BE-67E4-4976-A10B-EAAFEAF00D66}" type="sibTrans" cxnId="{2BEEAD7E-46C3-4982-B60B-F176901F89B5}">
      <dgm:prSet/>
      <dgm:spPr/>
      <dgm:t>
        <a:bodyPr/>
        <a:lstStyle/>
        <a:p>
          <a:endParaRPr lang="en-US"/>
        </a:p>
      </dgm:t>
    </dgm:pt>
    <dgm:pt modelId="{8549F61A-EE4F-4425-841B-EA15A3CCD80C}" type="pres">
      <dgm:prSet presAssocID="{04C26B78-8D9C-4502-8BEF-77E94F7F39A9}" presName="root" presStyleCnt="0">
        <dgm:presLayoutVars>
          <dgm:dir/>
          <dgm:resizeHandles val="exact"/>
        </dgm:presLayoutVars>
      </dgm:prSet>
      <dgm:spPr/>
    </dgm:pt>
    <dgm:pt modelId="{2C27227E-3238-4A8B-8366-012EB11801ED}" type="pres">
      <dgm:prSet presAssocID="{35FF0694-E2B4-4757-9EE8-F7963B5D441E}" presName="compNode" presStyleCnt="0"/>
      <dgm:spPr/>
    </dgm:pt>
    <dgm:pt modelId="{BECA3C48-3092-4CE9-B790-1BA9142FB5C0}" type="pres">
      <dgm:prSet presAssocID="{35FF0694-E2B4-4757-9EE8-F7963B5D441E}" presName="bgRect" presStyleLbl="bgShp" presStyleIdx="0" presStyleCnt="3" custLinFactNeighborX="-571" custLinFactNeighborY="4716"/>
      <dgm:spPr>
        <a:solidFill>
          <a:schemeClr val="tx2"/>
        </a:solidFill>
      </dgm:spPr>
    </dgm:pt>
    <dgm:pt modelId="{B39F5EF1-4AA4-400F-A7F7-30C8FB2C51EE}" type="pres">
      <dgm:prSet presAssocID="{35FF0694-E2B4-4757-9EE8-F7963B5D441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rcles with Arrows"/>
        </a:ext>
      </dgm:extLst>
    </dgm:pt>
    <dgm:pt modelId="{B99F751B-0FC7-46CA-9500-0915F7E153FC}" type="pres">
      <dgm:prSet presAssocID="{35FF0694-E2B4-4757-9EE8-F7963B5D441E}" presName="spaceRect" presStyleCnt="0"/>
      <dgm:spPr/>
    </dgm:pt>
    <dgm:pt modelId="{EDDA79AA-A632-4433-AB72-07EAF149F244}" type="pres">
      <dgm:prSet presAssocID="{35FF0694-E2B4-4757-9EE8-F7963B5D441E}" presName="parTx" presStyleLbl="revTx" presStyleIdx="0" presStyleCnt="3">
        <dgm:presLayoutVars>
          <dgm:chMax val="0"/>
          <dgm:chPref val="0"/>
        </dgm:presLayoutVars>
      </dgm:prSet>
      <dgm:spPr/>
    </dgm:pt>
    <dgm:pt modelId="{BD5D6B98-CD15-459C-B050-9D5B7E569EB7}" type="pres">
      <dgm:prSet presAssocID="{4CAF2E77-9954-46D1-8638-B53CADC5E6EB}" presName="sibTrans" presStyleCnt="0"/>
      <dgm:spPr/>
    </dgm:pt>
    <dgm:pt modelId="{6566790E-8C99-4541-9888-B3CFD8D71E5E}" type="pres">
      <dgm:prSet presAssocID="{24C394FD-04D0-4B08-BC16-072F816E35CA}" presName="compNode" presStyleCnt="0"/>
      <dgm:spPr/>
    </dgm:pt>
    <dgm:pt modelId="{B20E5628-135A-4027-8E22-95F221E8FC13}" type="pres">
      <dgm:prSet presAssocID="{24C394FD-04D0-4B08-BC16-072F816E35CA}" presName="bgRect" presStyleLbl="bgShp" presStyleIdx="1" presStyleCnt="3"/>
      <dgm:spPr>
        <a:solidFill>
          <a:schemeClr val="tx2"/>
        </a:solidFill>
      </dgm:spPr>
    </dgm:pt>
    <dgm:pt modelId="{13B6B3AA-0A58-4723-BD9D-6139AADCC456}" type="pres">
      <dgm:prSet presAssocID="{24C394FD-04D0-4B08-BC16-072F816E35C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unto interrogativo"/>
        </a:ext>
      </dgm:extLst>
    </dgm:pt>
    <dgm:pt modelId="{6D13BA85-0FE3-49D0-8CF7-D3EB5C801A46}" type="pres">
      <dgm:prSet presAssocID="{24C394FD-04D0-4B08-BC16-072F816E35CA}" presName="spaceRect" presStyleCnt="0"/>
      <dgm:spPr/>
    </dgm:pt>
    <dgm:pt modelId="{F02FA485-1880-4007-9CDA-F13B33C3D834}" type="pres">
      <dgm:prSet presAssocID="{24C394FD-04D0-4B08-BC16-072F816E35CA}" presName="parTx" presStyleLbl="revTx" presStyleIdx="1" presStyleCnt="3">
        <dgm:presLayoutVars>
          <dgm:chMax val="0"/>
          <dgm:chPref val="0"/>
        </dgm:presLayoutVars>
      </dgm:prSet>
      <dgm:spPr/>
    </dgm:pt>
    <dgm:pt modelId="{B7C71324-D6E5-4DA5-9269-2843D6B0B6D3}" type="pres">
      <dgm:prSet presAssocID="{9C5BBB75-81D2-4F8D-ACA6-1DF0BB6AD2E2}" presName="sibTrans" presStyleCnt="0"/>
      <dgm:spPr/>
    </dgm:pt>
    <dgm:pt modelId="{8C3363D2-541C-40D7-A6D4-8ABCE509D273}" type="pres">
      <dgm:prSet presAssocID="{B2628601-5255-4E89-8913-4F9967C008B4}" presName="compNode" presStyleCnt="0"/>
      <dgm:spPr/>
    </dgm:pt>
    <dgm:pt modelId="{D237C958-AC24-4A5C-8BE6-CF5339F3823F}" type="pres">
      <dgm:prSet presAssocID="{B2628601-5255-4E89-8913-4F9967C008B4}" presName="bgRect" presStyleLbl="bgShp" presStyleIdx="2" presStyleCnt="3"/>
      <dgm:spPr>
        <a:solidFill>
          <a:schemeClr val="tx2"/>
        </a:solidFill>
      </dgm:spPr>
    </dgm:pt>
    <dgm:pt modelId="{2D9D3586-EB72-42B6-9A28-2B02E05C5407}" type="pres">
      <dgm:prSet presAssocID="{B2628601-5255-4E89-8913-4F9967C008B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wnward trend"/>
        </a:ext>
      </dgm:extLst>
    </dgm:pt>
    <dgm:pt modelId="{4A03E716-4036-4740-B0A1-AC30295383EE}" type="pres">
      <dgm:prSet presAssocID="{B2628601-5255-4E89-8913-4F9967C008B4}" presName="spaceRect" presStyleCnt="0"/>
      <dgm:spPr/>
    </dgm:pt>
    <dgm:pt modelId="{F2BA4EC9-8EBB-4866-8F8F-FAA516E2D09E}" type="pres">
      <dgm:prSet presAssocID="{B2628601-5255-4E89-8913-4F9967C008B4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F16EA033-4D48-4E5C-A4EE-7F21CC468D41}" srcId="{04C26B78-8D9C-4502-8BEF-77E94F7F39A9}" destId="{24C394FD-04D0-4B08-BC16-072F816E35CA}" srcOrd="1" destOrd="0" parTransId="{49B782E3-2189-43BE-90B0-DFF2443C523B}" sibTransId="{9C5BBB75-81D2-4F8D-ACA6-1DF0BB6AD2E2}"/>
    <dgm:cxn modelId="{37DAFC79-1339-4831-8A1A-A6CACF3B3CA8}" srcId="{04C26B78-8D9C-4502-8BEF-77E94F7F39A9}" destId="{35FF0694-E2B4-4757-9EE8-F7963B5D441E}" srcOrd="0" destOrd="0" parTransId="{1B85F161-C767-4D64-98AE-915AF415F770}" sibTransId="{4CAF2E77-9954-46D1-8638-B53CADC5E6EB}"/>
    <dgm:cxn modelId="{DDEE2C7A-800B-430C-B2E2-6A77E14C83F7}" type="presOf" srcId="{24C394FD-04D0-4B08-BC16-072F816E35CA}" destId="{F02FA485-1880-4007-9CDA-F13B33C3D834}" srcOrd="0" destOrd="0" presId="urn:microsoft.com/office/officeart/2018/2/layout/IconVerticalSolidList"/>
    <dgm:cxn modelId="{2BEEAD7E-46C3-4982-B60B-F176901F89B5}" srcId="{04C26B78-8D9C-4502-8BEF-77E94F7F39A9}" destId="{B2628601-5255-4E89-8913-4F9967C008B4}" srcOrd="2" destOrd="0" parTransId="{4E5A3CB5-1C30-4484-9E5A-D91B2A8AE40B}" sibTransId="{FFFF73BE-67E4-4976-A10B-EAAFEAF00D66}"/>
    <dgm:cxn modelId="{47A6088D-4161-4BEA-9793-B2C72DB182AB}" type="presOf" srcId="{04C26B78-8D9C-4502-8BEF-77E94F7F39A9}" destId="{8549F61A-EE4F-4425-841B-EA15A3CCD80C}" srcOrd="0" destOrd="0" presId="urn:microsoft.com/office/officeart/2018/2/layout/IconVerticalSolidList"/>
    <dgm:cxn modelId="{EDA77ED4-6823-42A3-8E27-281ED7E032C4}" type="presOf" srcId="{35FF0694-E2B4-4757-9EE8-F7963B5D441E}" destId="{EDDA79AA-A632-4433-AB72-07EAF149F244}" srcOrd="0" destOrd="0" presId="urn:microsoft.com/office/officeart/2018/2/layout/IconVerticalSolidList"/>
    <dgm:cxn modelId="{BED712F2-1A2F-4DA2-9056-04D1A58E8B8C}" type="presOf" srcId="{B2628601-5255-4E89-8913-4F9967C008B4}" destId="{F2BA4EC9-8EBB-4866-8F8F-FAA516E2D09E}" srcOrd="0" destOrd="0" presId="urn:microsoft.com/office/officeart/2018/2/layout/IconVerticalSolidList"/>
    <dgm:cxn modelId="{BCDB91CB-9D98-4068-8369-C18628A25541}" type="presParOf" srcId="{8549F61A-EE4F-4425-841B-EA15A3CCD80C}" destId="{2C27227E-3238-4A8B-8366-012EB11801ED}" srcOrd="0" destOrd="0" presId="urn:microsoft.com/office/officeart/2018/2/layout/IconVerticalSolidList"/>
    <dgm:cxn modelId="{96F26B98-4ABD-4486-B7AD-D76F24BDE0A9}" type="presParOf" srcId="{2C27227E-3238-4A8B-8366-012EB11801ED}" destId="{BECA3C48-3092-4CE9-B790-1BA9142FB5C0}" srcOrd="0" destOrd="0" presId="urn:microsoft.com/office/officeart/2018/2/layout/IconVerticalSolidList"/>
    <dgm:cxn modelId="{2A3E9D14-0FCF-41F8-8073-F26F5B02E6F9}" type="presParOf" srcId="{2C27227E-3238-4A8B-8366-012EB11801ED}" destId="{B39F5EF1-4AA4-400F-A7F7-30C8FB2C51EE}" srcOrd="1" destOrd="0" presId="urn:microsoft.com/office/officeart/2018/2/layout/IconVerticalSolidList"/>
    <dgm:cxn modelId="{A966F948-A892-4968-854E-3BB759882B63}" type="presParOf" srcId="{2C27227E-3238-4A8B-8366-012EB11801ED}" destId="{B99F751B-0FC7-46CA-9500-0915F7E153FC}" srcOrd="2" destOrd="0" presId="urn:microsoft.com/office/officeart/2018/2/layout/IconVerticalSolidList"/>
    <dgm:cxn modelId="{83D91B9B-782A-4EA0-8DE5-583CF906EA3E}" type="presParOf" srcId="{2C27227E-3238-4A8B-8366-012EB11801ED}" destId="{EDDA79AA-A632-4433-AB72-07EAF149F244}" srcOrd="3" destOrd="0" presId="urn:microsoft.com/office/officeart/2018/2/layout/IconVerticalSolidList"/>
    <dgm:cxn modelId="{3902E793-DEAA-4031-BE22-C451D47C8F23}" type="presParOf" srcId="{8549F61A-EE4F-4425-841B-EA15A3CCD80C}" destId="{BD5D6B98-CD15-459C-B050-9D5B7E569EB7}" srcOrd="1" destOrd="0" presId="urn:microsoft.com/office/officeart/2018/2/layout/IconVerticalSolidList"/>
    <dgm:cxn modelId="{BD1C9C94-B331-480B-ADAA-B89233C6FF2A}" type="presParOf" srcId="{8549F61A-EE4F-4425-841B-EA15A3CCD80C}" destId="{6566790E-8C99-4541-9888-B3CFD8D71E5E}" srcOrd="2" destOrd="0" presId="urn:microsoft.com/office/officeart/2018/2/layout/IconVerticalSolidList"/>
    <dgm:cxn modelId="{522061BA-6A0C-4D5E-A2CA-1CE15B5EE075}" type="presParOf" srcId="{6566790E-8C99-4541-9888-B3CFD8D71E5E}" destId="{B20E5628-135A-4027-8E22-95F221E8FC13}" srcOrd="0" destOrd="0" presId="urn:microsoft.com/office/officeart/2018/2/layout/IconVerticalSolidList"/>
    <dgm:cxn modelId="{D82DA678-7A9C-4F79-BD40-61AB9EF136D4}" type="presParOf" srcId="{6566790E-8C99-4541-9888-B3CFD8D71E5E}" destId="{13B6B3AA-0A58-4723-BD9D-6139AADCC456}" srcOrd="1" destOrd="0" presId="urn:microsoft.com/office/officeart/2018/2/layout/IconVerticalSolidList"/>
    <dgm:cxn modelId="{CED16DB8-155B-48C7-A2B5-229472285049}" type="presParOf" srcId="{6566790E-8C99-4541-9888-B3CFD8D71E5E}" destId="{6D13BA85-0FE3-49D0-8CF7-D3EB5C801A46}" srcOrd="2" destOrd="0" presId="urn:microsoft.com/office/officeart/2018/2/layout/IconVerticalSolidList"/>
    <dgm:cxn modelId="{6D89C8E2-0178-431A-8CB7-6B3C93D20227}" type="presParOf" srcId="{6566790E-8C99-4541-9888-B3CFD8D71E5E}" destId="{F02FA485-1880-4007-9CDA-F13B33C3D834}" srcOrd="3" destOrd="0" presId="urn:microsoft.com/office/officeart/2018/2/layout/IconVerticalSolidList"/>
    <dgm:cxn modelId="{55EE1B02-24C7-4DF1-9555-2E0ACE9455D6}" type="presParOf" srcId="{8549F61A-EE4F-4425-841B-EA15A3CCD80C}" destId="{B7C71324-D6E5-4DA5-9269-2843D6B0B6D3}" srcOrd="3" destOrd="0" presId="urn:microsoft.com/office/officeart/2018/2/layout/IconVerticalSolidList"/>
    <dgm:cxn modelId="{26BAA901-283E-45E9-A224-AE7694FC31FD}" type="presParOf" srcId="{8549F61A-EE4F-4425-841B-EA15A3CCD80C}" destId="{8C3363D2-541C-40D7-A6D4-8ABCE509D273}" srcOrd="4" destOrd="0" presId="urn:microsoft.com/office/officeart/2018/2/layout/IconVerticalSolidList"/>
    <dgm:cxn modelId="{0453A297-D60F-42A3-889A-7F1FE26D0DF0}" type="presParOf" srcId="{8C3363D2-541C-40D7-A6D4-8ABCE509D273}" destId="{D237C958-AC24-4A5C-8BE6-CF5339F3823F}" srcOrd="0" destOrd="0" presId="urn:microsoft.com/office/officeart/2018/2/layout/IconVerticalSolidList"/>
    <dgm:cxn modelId="{6DA41192-0E1D-4D68-92DB-57918F39ACEE}" type="presParOf" srcId="{8C3363D2-541C-40D7-A6D4-8ABCE509D273}" destId="{2D9D3586-EB72-42B6-9A28-2B02E05C5407}" srcOrd="1" destOrd="0" presId="urn:microsoft.com/office/officeart/2018/2/layout/IconVerticalSolidList"/>
    <dgm:cxn modelId="{A9AFA044-BD11-411E-A005-D796D03C96CE}" type="presParOf" srcId="{8C3363D2-541C-40D7-A6D4-8ABCE509D273}" destId="{4A03E716-4036-4740-B0A1-AC30295383EE}" srcOrd="2" destOrd="0" presId="urn:microsoft.com/office/officeart/2018/2/layout/IconVerticalSolidList"/>
    <dgm:cxn modelId="{89E202F1-EBC5-48BC-942B-90D184BDD2F6}" type="presParOf" srcId="{8C3363D2-541C-40D7-A6D4-8ABCE509D273}" destId="{F2BA4EC9-8EBB-4866-8F8F-FAA516E2D09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04C26B78-8D9C-4502-8BEF-77E94F7F39A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35FF0694-E2B4-4757-9EE8-F7963B5D441E}">
      <dgm:prSet/>
      <dgm:spPr/>
      <dgm:t>
        <a:bodyPr/>
        <a:lstStyle/>
        <a:p>
          <a:pPr>
            <a:lnSpc>
              <a:spcPct val="100000"/>
            </a:lnSpc>
          </a:pPr>
          <a:r>
            <a:rPr lang="it-IT" dirty="0"/>
            <a:t>Viene risolta una sola volta</a:t>
          </a:r>
          <a:endParaRPr lang="en-US" dirty="0"/>
        </a:p>
      </dgm:t>
    </dgm:pt>
    <dgm:pt modelId="{1B85F161-C767-4D64-98AE-915AF415F770}" type="parTrans" cxnId="{37DAFC79-1339-4831-8A1A-A6CACF3B3CA8}">
      <dgm:prSet/>
      <dgm:spPr/>
      <dgm:t>
        <a:bodyPr/>
        <a:lstStyle/>
        <a:p>
          <a:endParaRPr lang="en-US"/>
        </a:p>
      </dgm:t>
    </dgm:pt>
    <dgm:pt modelId="{4CAF2E77-9954-46D1-8638-B53CADC5E6EB}" type="sibTrans" cxnId="{37DAFC79-1339-4831-8A1A-A6CACF3B3CA8}">
      <dgm:prSet/>
      <dgm:spPr/>
      <dgm:t>
        <a:bodyPr/>
        <a:lstStyle/>
        <a:p>
          <a:endParaRPr lang="en-US"/>
        </a:p>
      </dgm:t>
    </dgm:pt>
    <dgm:pt modelId="{8549F61A-EE4F-4425-841B-EA15A3CCD80C}" type="pres">
      <dgm:prSet presAssocID="{04C26B78-8D9C-4502-8BEF-77E94F7F39A9}" presName="root" presStyleCnt="0">
        <dgm:presLayoutVars>
          <dgm:dir/>
          <dgm:resizeHandles val="exact"/>
        </dgm:presLayoutVars>
      </dgm:prSet>
      <dgm:spPr/>
    </dgm:pt>
    <dgm:pt modelId="{2C27227E-3238-4A8B-8366-012EB11801ED}" type="pres">
      <dgm:prSet presAssocID="{35FF0694-E2B4-4757-9EE8-F7963B5D441E}" presName="compNode" presStyleCnt="0"/>
      <dgm:spPr/>
    </dgm:pt>
    <dgm:pt modelId="{BECA3C48-3092-4CE9-B790-1BA9142FB5C0}" type="pres">
      <dgm:prSet presAssocID="{35FF0694-E2B4-4757-9EE8-F7963B5D441E}" presName="bgRect" presStyleLbl="bgShp" presStyleIdx="0" presStyleCnt="1" custLinFactNeighborX="-571" custLinFactNeighborY="4716"/>
      <dgm:spPr>
        <a:solidFill>
          <a:schemeClr val="tx2"/>
        </a:solidFill>
      </dgm:spPr>
    </dgm:pt>
    <dgm:pt modelId="{B39F5EF1-4AA4-400F-A7F7-30C8FB2C51EE}" type="pres">
      <dgm:prSet presAssocID="{35FF0694-E2B4-4757-9EE8-F7963B5D441E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"/>
        </a:ext>
      </dgm:extLst>
    </dgm:pt>
    <dgm:pt modelId="{B99F751B-0FC7-46CA-9500-0915F7E153FC}" type="pres">
      <dgm:prSet presAssocID="{35FF0694-E2B4-4757-9EE8-F7963B5D441E}" presName="spaceRect" presStyleCnt="0"/>
      <dgm:spPr/>
    </dgm:pt>
    <dgm:pt modelId="{EDDA79AA-A632-4433-AB72-07EAF149F244}" type="pres">
      <dgm:prSet presAssocID="{35FF0694-E2B4-4757-9EE8-F7963B5D441E}" presName="parTx" presStyleLbl="revTx" presStyleIdx="0" presStyleCnt="1">
        <dgm:presLayoutVars>
          <dgm:chMax val="0"/>
          <dgm:chPref val="0"/>
        </dgm:presLayoutVars>
      </dgm:prSet>
      <dgm:spPr/>
    </dgm:pt>
  </dgm:ptLst>
  <dgm:cxnLst>
    <dgm:cxn modelId="{37DAFC79-1339-4831-8A1A-A6CACF3B3CA8}" srcId="{04C26B78-8D9C-4502-8BEF-77E94F7F39A9}" destId="{35FF0694-E2B4-4757-9EE8-F7963B5D441E}" srcOrd="0" destOrd="0" parTransId="{1B85F161-C767-4D64-98AE-915AF415F770}" sibTransId="{4CAF2E77-9954-46D1-8638-B53CADC5E6EB}"/>
    <dgm:cxn modelId="{47A6088D-4161-4BEA-9793-B2C72DB182AB}" type="presOf" srcId="{04C26B78-8D9C-4502-8BEF-77E94F7F39A9}" destId="{8549F61A-EE4F-4425-841B-EA15A3CCD80C}" srcOrd="0" destOrd="0" presId="urn:microsoft.com/office/officeart/2018/2/layout/IconVerticalSolidList"/>
    <dgm:cxn modelId="{EDA77ED4-6823-42A3-8E27-281ED7E032C4}" type="presOf" srcId="{35FF0694-E2B4-4757-9EE8-F7963B5D441E}" destId="{EDDA79AA-A632-4433-AB72-07EAF149F244}" srcOrd="0" destOrd="0" presId="urn:microsoft.com/office/officeart/2018/2/layout/IconVerticalSolidList"/>
    <dgm:cxn modelId="{BCDB91CB-9D98-4068-8369-C18628A25541}" type="presParOf" srcId="{8549F61A-EE4F-4425-841B-EA15A3CCD80C}" destId="{2C27227E-3238-4A8B-8366-012EB11801ED}" srcOrd="0" destOrd="0" presId="urn:microsoft.com/office/officeart/2018/2/layout/IconVerticalSolidList"/>
    <dgm:cxn modelId="{96F26B98-4ABD-4486-B7AD-D76F24BDE0A9}" type="presParOf" srcId="{2C27227E-3238-4A8B-8366-012EB11801ED}" destId="{BECA3C48-3092-4CE9-B790-1BA9142FB5C0}" srcOrd="0" destOrd="0" presId="urn:microsoft.com/office/officeart/2018/2/layout/IconVerticalSolidList"/>
    <dgm:cxn modelId="{2A3E9D14-0FCF-41F8-8073-F26F5B02E6F9}" type="presParOf" srcId="{2C27227E-3238-4A8B-8366-012EB11801ED}" destId="{B39F5EF1-4AA4-400F-A7F7-30C8FB2C51EE}" srcOrd="1" destOrd="0" presId="urn:microsoft.com/office/officeart/2018/2/layout/IconVerticalSolidList"/>
    <dgm:cxn modelId="{A966F948-A892-4968-854E-3BB759882B63}" type="presParOf" srcId="{2C27227E-3238-4A8B-8366-012EB11801ED}" destId="{B99F751B-0FC7-46CA-9500-0915F7E153FC}" srcOrd="2" destOrd="0" presId="urn:microsoft.com/office/officeart/2018/2/layout/IconVerticalSolidList"/>
    <dgm:cxn modelId="{83D91B9B-782A-4EA0-8DE5-583CF906EA3E}" type="presParOf" srcId="{2C27227E-3238-4A8B-8366-012EB11801ED}" destId="{EDDA79AA-A632-4433-AB72-07EAF149F24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0D71D3C4-8102-45BD-8046-155FD8278B4E}" type="doc">
      <dgm:prSet loTypeId="urn:microsoft.com/office/officeart/2005/8/layout/vProcess5" loCatId="process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A576B90B-BFEA-4758-BB4A-FAF2B6FDE4BF}">
      <dgm:prSet/>
      <dgm:spPr/>
      <dgm:t>
        <a:bodyPr/>
        <a:lstStyle/>
        <a:p>
          <a:r>
            <a:rPr lang="it-IT"/>
            <a:t>Si comportano come contenitori per altri controlli e controllano il layout delle tue finestre/pagine</a:t>
          </a:r>
          <a:endParaRPr lang="en-US"/>
        </a:p>
      </dgm:t>
    </dgm:pt>
    <dgm:pt modelId="{F4CFCB89-F57F-4383-B81A-7B465762B627}" type="parTrans" cxnId="{AB7B4528-780A-4414-90A2-C736D82143EA}">
      <dgm:prSet/>
      <dgm:spPr/>
      <dgm:t>
        <a:bodyPr/>
        <a:lstStyle/>
        <a:p>
          <a:endParaRPr lang="en-US"/>
        </a:p>
      </dgm:t>
    </dgm:pt>
    <dgm:pt modelId="{8C7F31D5-B8B4-4254-A7F1-240E79A5EF78}" type="sibTrans" cxnId="{AB7B4528-780A-4414-90A2-C736D82143EA}">
      <dgm:prSet/>
      <dgm:spPr/>
      <dgm:t>
        <a:bodyPr/>
        <a:lstStyle/>
        <a:p>
          <a:endParaRPr lang="en-US"/>
        </a:p>
      </dgm:t>
    </dgm:pt>
    <dgm:pt modelId="{1AEBAFF7-2612-4F5A-807E-BBE8F0B6B572}">
      <dgm:prSet/>
      <dgm:spPr/>
      <dgm:t>
        <a:bodyPr/>
        <a:lstStyle/>
        <a:p>
          <a:r>
            <a:rPr lang="it-IT"/>
            <a:t>Dal momento che una finestra può contenere UN SOLO controllo figlio, un pannello è spesso usato per dividere lo spazio in aree, dove ogni area può contenere un controllo o un altro pannello</a:t>
          </a:r>
          <a:endParaRPr lang="en-US"/>
        </a:p>
      </dgm:t>
    </dgm:pt>
    <dgm:pt modelId="{8DE86C4B-ACA7-498A-83E2-401B030114C7}" type="parTrans" cxnId="{C8A8BF1B-1D4B-47E7-BE0C-9E83D07BBB63}">
      <dgm:prSet/>
      <dgm:spPr/>
      <dgm:t>
        <a:bodyPr/>
        <a:lstStyle/>
        <a:p>
          <a:endParaRPr lang="en-US"/>
        </a:p>
      </dgm:t>
    </dgm:pt>
    <dgm:pt modelId="{7A8F45AB-D409-45D2-99BF-36E31A8BC6EC}" type="sibTrans" cxnId="{C8A8BF1B-1D4B-47E7-BE0C-9E83D07BBB63}">
      <dgm:prSet/>
      <dgm:spPr/>
      <dgm:t>
        <a:bodyPr/>
        <a:lstStyle/>
        <a:p>
          <a:endParaRPr lang="en-US"/>
        </a:p>
      </dgm:t>
    </dgm:pt>
    <dgm:pt modelId="{556D469B-3687-4B67-A55A-CFC7B4DFE90E}">
      <dgm:prSet/>
      <dgm:spPr/>
      <dgm:t>
        <a:bodyPr/>
        <a:lstStyle/>
        <a:p>
          <a:r>
            <a:rPr lang="it-IT"/>
            <a:t>I pannelli si presentano in diverse varianti, con ognuna di esse avente la propria relazione con il layout e i controlli figli</a:t>
          </a:r>
          <a:endParaRPr lang="en-US"/>
        </a:p>
      </dgm:t>
    </dgm:pt>
    <dgm:pt modelId="{9CD5E0E9-0D5F-49BB-97C8-4845A1E0A99F}" type="parTrans" cxnId="{FF31B9FE-11FC-4E6E-95D6-81CE06DE8F5E}">
      <dgm:prSet/>
      <dgm:spPr/>
      <dgm:t>
        <a:bodyPr/>
        <a:lstStyle/>
        <a:p>
          <a:endParaRPr lang="en-US"/>
        </a:p>
      </dgm:t>
    </dgm:pt>
    <dgm:pt modelId="{AED0D6C3-9B68-45B9-A5FF-4083A8AE504D}" type="sibTrans" cxnId="{FF31B9FE-11FC-4E6E-95D6-81CE06DE8F5E}">
      <dgm:prSet/>
      <dgm:spPr/>
      <dgm:t>
        <a:bodyPr/>
        <a:lstStyle/>
        <a:p>
          <a:endParaRPr lang="en-US"/>
        </a:p>
      </dgm:t>
    </dgm:pt>
    <dgm:pt modelId="{77E2886A-A2AC-498D-8E52-B275C41C4AEB}">
      <dgm:prSet/>
      <dgm:spPr/>
      <dgm:t>
        <a:bodyPr/>
        <a:lstStyle/>
        <a:p>
          <a:r>
            <a:rPr lang="it-IT"/>
            <a:t>Scegliere il giusto pannello è dunque essenziale per ottenere il comportamento e il layout che si desidera, in particolare all'inizio della tua esperienza con WPF, questo potrebbe risultare un lavoro difficile</a:t>
          </a:r>
          <a:endParaRPr lang="en-US"/>
        </a:p>
      </dgm:t>
    </dgm:pt>
    <dgm:pt modelId="{5F6EC6C3-1385-40B4-A279-7F1127E05DC3}" type="parTrans" cxnId="{727C89A2-1063-445B-91BE-183877565A71}">
      <dgm:prSet/>
      <dgm:spPr/>
      <dgm:t>
        <a:bodyPr/>
        <a:lstStyle/>
        <a:p>
          <a:endParaRPr lang="en-US"/>
        </a:p>
      </dgm:t>
    </dgm:pt>
    <dgm:pt modelId="{A2E3C9E9-C18D-4B72-82B5-AA555EBEAD62}" type="sibTrans" cxnId="{727C89A2-1063-445B-91BE-183877565A71}">
      <dgm:prSet/>
      <dgm:spPr/>
      <dgm:t>
        <a:bodyPr/>
        <a:lstStyle/>
        <a:p>
          <a:endParaRPr lang="en-US"/>
        </a:p>
      </dgm:t>
    </dgm:pt>
    <dgm:pt modelId="{52F85973-FD71-4F79-8F6E-2389E4038E85}" type="pres">
      <dgm:prSet presAssocID="{0D71D3C4-8102-45BD-8046-155FD8278B4E}" presName="outerComposite" presStyleCnt="0">
        <dgm:presLayoutVars>
          <dgm:chMax val="5"/>
          <dgm:dir/>
          <dgm:resizeHandles val="exact"/>
        </dgm:presLayoutVars>
      </dgm:prSet>
      <dgm:spPr/>
    </dgm:pt>
    <dgm:pt modelId="{9FACBF9B-95E6-4BD8-9613-0CA2EEAEB6DD}" type="pres">
      <dgm:prSet presAssocID="{0D71D3C4-8102-45BD-8046-155FD8278B4E}" presName="dummyMaxCanvas" presStyleCnt="0">
        <dgm:presLayoutVars/>
      </dgm:prSet>
      <dgm:spPr/>
    </dgm:pt>
    <dgm:pt modelId="{C4286FEA-7C82-44DA-BA30-069BB6FC0D40}" type="pres">
      <dgm:prSet presAssocID="{0D71D3C4-8102-45BD-8046-155FD8278B4E}" presName="FourNodes_1" presStyleLbl="node1" presStyleIdx="0" presStyleCnt="4">
        <dgm:presLayoutVars>
          <dgm:bulletEnabled val="1"/>
        </dgm:presLayoutVars>
      </dgm:prSet>
      <dgm:spPr/>
    </dgm:pt>
    <dgm:pt modelId="{2B9E6F67-225A-45A8-BE54-F1A64F1FB5FD}" type="pres">
      <dgm:prSet presAssocID="{0D71D3C4-8102-45BD-8046-155FD8278B4E}" presName="FourNodes_2" presStyleLbl="node1" presStyleIdx="1" presStyleCnt="4">
        <dgm:presLayoutVars>
          <dgm:bulletEnabled val="1"/>
        </dgm:presLayoutVars>
      </dgm:prSet>
      <dgm:spPr/>
    </dgm:pt>
    <dgm:pt modelId="{541F5881-393B-452A-ABC6-508B249C897C}" type="pres">
      <dgm:prSet presAssocID="{0D71D3C4-8102-45BD-8046-155FD8278B4E}" presName="FourNodes_3" presStyleLbl="node1" presStyleIdx="2" presStyleCnt="4">
        <dgm:presLayoutVars>
          <dgm:bulletEnabled val="1"/>
        </dgm:presLayoutVars>
      </dgm:prSet>
      <dgm:spPr/>
    </dgm:pt>
    <dgm:pt modelId="{5BB25958-6045-4108-BA52-A869E51F792E}" type="pres">
      <dgm:prSet presAssocID="{0D71D3C4-8102-45BD-8046-155FD8278B4E}" presName="FourNodes_4" presStyleLbl="node1" presStyleIdx="3" presStyleCnt="4">
        <dgm:presLayoutVars>
          <dgm:bulletEnabled val="1"/>
        </dgm:presLayoutVars>
      </dgm:prSet>
      <dgm:spPr/>
    </dgm:pt>
    <dgm:pt modelId="{CFA56AE7-04A1-4BBB-AEF4-2C1ED9BDC20E}" type="pres">
      <dgm:prSet presAssocID="{0D71D3C4-8102-45BD-8046-155FD8278B4E}" presName="FourConn_1-2" presStyleLbl="fgAccFollowNode1" presStyleIdx="0" presStyleCnt="3">
        <dgm:presLayoutVars>
          <dgm:bulletEnabled val="1"/>
        </dgm:presLayoutVars>
      </dgm:prSet>
      <dgm:spPr/>
    </dgm:pt>
    <dgm:pt modelId="{DA4737B6-1C20-475A-95EB-C36E10E6A324}" type="pres">
      <dgm:prSet presAssocID="{0D71D3C4-8102-45BD-8046-155FD8278B4E}" presName="FourConn_2-3" presStyleLbl="fgAccFollowNode1" presStyleIdx="1" presStyleCnt="3">
        <dgm:presLayoutVars>
          <dgm:bulletEnabled val="1"/>
        </dgm:presLayoutVars>
      </dgm:prSet>
      <dgm:spPr/>
    </dgm:pt>
    <dgm:pt modelId="{3244F2F0-2BA3-40E1-8DEC-9B55DD0C10A7}" type="pres">
      <dgm:prSet presAssocID="{0D71D3C4-8102-45BD-8046-155FD8278B4E}" presName="FourConn_3-4" presStyleLbl="fgAccFollowNode1" presStyleIdx="2" presStyleCnt="3">
        <dgm:presLayoutVars>
          <dgm:bulletEnabled val="1"/>
        </dgm:presLayoutVars>
      </dgm:prSet>
      <dgm:spPr/>
    </dgm:pt>
    <dgm:pt modelId="{3D67C55E-E4FD-4F2A-BB25-5FCED36F86A0}" type="pres">
      <dgm:prSet presAssocID="{0D71D3C4-8102-45BD-8046-155FD8278B4E}" presName="FourNodes_1_text" presStyleLbl="node1" presStyleIdx="3" presStyleCnt="4">
        <dgm:presLayoutVars>
          <dgm:bulletEnabled val="1"/>
        </dgm:presLayoutVars>
      </dgm:prSet>
      <dgm:spPr/>
    </dgm:pt>
    <dgm:pt modelId="{23648F5F-14EF-4C92-92CB-651DE69396E6}" type="pres">
      <dgm:prSet presAssocID="{0D71D3C4-8102-45BD-8046-155FD8278B4E}" presName="FourNodes_2_text" presStyleLbl="node1" presStyleIdx="3" presStyleCnt="4">
        <dgm:presLayoutVars>
          <dgm:bulletEnabled val="1"/>
        </dgm:presLayoutVars>
      </dgm:prSet>
      <dgm:spPr/>
    </dgm:pt>
    <dgm:pt modelId="{1894DE48-2A79-41EF-8745-137F6D131302}" type="pres">
      <dgm:prSet presAssocID="{0D71D3C4-8102-45BD-8046-155FD8278B4E}" presName="FourNodes_3_text" presStyleLbl="node1" presStyleIdx="3" presStyleCnt="4">
        <dgm:presLayoutVars>
          <dgm:bulletEnabled val="1"/>
        </dgm:presLayoutVars>
      </dgm:prSet>
      <dgm:spPr/>
    </dgm:pt>
    <dgm:pt modelId="{1DD9E611-5696-4E83-8881-13C6EDD61891}" type="pres">
      <dgm:prSet presAssocID="{0D71D3C4-8102-45BD-8046-155FD8278B4E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C8A8BF1B-1D4B-47E7-BE0C-9E83D07BBB63}" srcId="{0D71D3C4-8102-45BD-8046-155FD8278B4E}" destId="{1AEBAFF7-2612-4F5A-807E-BBE8F0B6B572}" srcOrd="1" destOrd="0" parTransId="{8DE86C4B-ACA7-498A-83E2-401B030114C7}" sibTransId="{7A8F45AB-D409-45D2-99BF-36E31A8BC6EC}"/>
    <dgm:cxn modelId="{AB7B4528-780A-4414-90A2-C736D82143EA}" srcId="{0D71D3C4-8102-45BD-8046-155FD8278B4E}" destId="{A576B90B-BFEA-4758-BB4A-FAF2B6FDE4BF}" srcOrd="0" destOrd="0" parTransId="{F4CFCB89-F57F-4383-B81A-7B465762B627}" sibTransId="{8C7F31D5-B8B4-4254-A7F1-240E79A5EF78}"/>
    <dgm:cxn modelId="{7C5DEE33-DD5B-460C-AAEE-EF9BF19AC8CC}" type="presOf" srcId="{77E2886A-A2AC-498D-8E52-B275C41C4AEB}" destId="{1DD9E611-5696-4E83-8881-13C6EDD61891}" srcOrd="1" destOrd="0" presId="urn:microsoft.com/office/officeart/2005/8/layout/vProcess5"/>
    <dgm:cxn modelId="{7DFC425F-D172-42F0-95B3-A9EF2E6E7762}" type="presOf" srcId="{8C7F31D5-B8B4-4254-A7F1-240E79A5EF78}" destId="{CFA56AE7-04A1-4BBB-AEF4-2C1ED9BDC20E}" srcOrd="0" destOrd="0" presId="urn:microsoft.com/office/officeart/2005/8/layout/vProcess5"/>
    <dgm:cxn modelId="{914FF169-4104-490F-A7DD-2B97B660FCF7}" type="presOf" srcId="{77E2886A-A2AC-498D-8E52-B275C41C4AEB}" destId="{5BB25958-6045-4108-BA52-A869E51F792E}" srcOrd="0" destOrd="0" presId="urn:microsoft.com/office/officeart/2005/8/layout/vProcess5"/>
    <dgm:cxn modelId="{E6892579-E314-455B-A45B-055E996C2A68}" type="presOf" srcId="{556D469B-3687-4B67-A55A-CFC7B4DFE90E}" destId="{1894DE48-2A79-41EF-8745-137F6D131302}" srcOrd="1" destOrd="0" presId="urn:microsoft.com/office/officeart/2005/8/layout/vProcess5"/>
    <dgm:cxn modelId="{6FF17D5A-57D9-49E0-9860-DB69F0176F0F}" type="presOf" srcId="{A576B90B-BFEA-4758-BB4A-FAF2B6FDE4BF}" destId="{C4286FEA-7C82-44DA-BA30-069BB6FC0D40}" srcOrd="0" destOrd="0" presId="urn:microsoft.com/office/officeart/2005/8/layout/vProcess5"/>
    <dgm:cxn modelId="{A9DC6282-91D1-4DC3-88A0-19026F9BB75A}" type="presOf" srcId="{A576B90B-BFEA-4758-BB4A-FAF2B6FDE4BF}" destId="{3D67C55E-E4FD-4F2A-BB25-5FCED36F86A0}" srcOrd="1" destOrd="0" presId="urn:microsoft.com/office/officeart/2005/8/layout/vProcess5"/>
    <dgm:cxn modelId="{727C89A2-1063-445B-91BE-183877565A71}" srcId="{0D71D3C4-8102-45BD-8046-155FD8278B4E}" destId="{77E2886A-A2AC-498D-8E52-B275C41C4AEB}" srcOrd="3" destOrd="0" parTransId="{5F6EC6C3-1385-40B4-A279-7F1127E05DC3}" sibTransId="{A2E3C9E9-C18D-4B72-82B5-AA555EBEAD62}"/>
    <dgm:cxn modelId="{70C9F0B5-D8C0-4B86-8D18-11CF7593DB18}" type="presOf" srcId="{556D469B-3687-4B67-A55A-CFC7B4DFE90E}" destId="{541F5881-393B-452A-ABC6-508B249C897C}" srcOrd="0" destOrd="0" presId="urn:microsoft.com/office/officeart/2005/8/layout/vProcess5"/>
    <dgm:cxn modelId="{D3B42AC4-1B09-4CE1-84A4-CCB81B374588}" type="presOf" srcId="{AED0D6C3-9B68-45B9-A5FF-4083A8AE504D}" destId="{3244F2F0-2BA3-40E1-8DEC-9B55DD0C10A7}" srcOrd="0" destOrd="0" presId="urn:microsoft.com/office/officeart/2005/8/layout/vProcess5"/>
    <dgm:cxn modelId="{CBA720C9-C3F4-4394-B19A-5BD1144AD049}" type="presOf" srcId="{1AEBAFF7-2612-4F5A-807E-BBE8F0B6B572}" destId="{23648F5F-14EF-4C92-92CB-651DE69396E6}" srcOrd="1" destOrd="0" presId="urn:microsoft.com/office/officeart/2005/8/layout/vProcess5"/>
    <dgm:cxn modelId="{89427DF3-BD5B-443F-96A5-0BF6CD39C0D4}" type="presOf" srcId="{7A8F45AB-D409-45D2-99BF-36E31A8BC6EC}" destId="{DA4737B6-1C20-475A-95EB-C36E10E6A324}" srcOrd="0" destOrd="0" presId="urn:microsoft.com/office/officeart/2005/8/layout/vProcess5"/>
    <dgm:cxn modelId="{67482BF9-43F2-4977-85CE-A17F6AE6C4D6}" type="presOf" srcId="{0D71D3C4-8102-45BD-8046-155FD8278B4E}" destId="{52F85973-FD71-4F79-8F6E-2389E4038E85}" srcOrd="0" destOrd="0" presId="urn:microsoft.com/office/officeart/2005/8/layout/vProcess5"/>
    <dgm:cxn modelId="{D2BE74FE-A07D-4781-9C58-81C469B9AE58}" type="presOf" srcId="{1AEBAFF7-2612-4F5A-807E-BBE8F0B6B572}" destId="{2B9E6F67-225A-45A8-BE54-F1A64F1FB5FD}" srcOrd="0" destOrd="0" presId="urn:microsoft.com/office/officeart/2005/8/layout/vProcess5"/>
    <dgm:cxn modelId="{FF31B9FE-11FC-4E6E-95D6-81CE06DE8F5E}" srcId="{0D71D3C4-8102-45BD-8046-155FD8278B4E}" destId="{556D469B-3687-4B67-A55A-CFC7B4DFE90E}" srcOrd="2" destOrd="0" parTransId="{9CD5E0E9-0D5F-49BB-97C8-4845A1E0A99F}" sibTransId="{AED0D6C3-9B68-45B9-A5FF-4083A8AE504D}"/>
    <dgm:cxn modelId="{2188444B-38BC-4A3D-8F84-20C8EEBB39AD}" type="presParOf" srcId="{52F85973-FD71-4F79-8F6E-2389E4038E85}" destId="{9FACBF9B-95E6-4BD8-9613-0CA2EEAEB6DD}" srcOrd="0" destOrd="0" presId="urn:microsoft.com/office/officeart/2005/8/layout/vProcess5"/>
    <dgm:cxn modelId="{CCF8AE30-EEF0-402F-9655-4FD34278E949}" type="presParOf" srcId="{52F85973-FD71-4F79-8F6E-2389E4038E85}" destId="{C4286FEA-7C82-44DA-BA30-069BB6FC0D40}" srcOrd="1" destOrd="0" presId="urn:microsoft.com/office/officeart/2005/8/layout/vProcess5"/>
    <dgm:cxn modelId="{34D6FE71-A620-432E-8021-A924DFD5A44D}" type="presParOf" srcId="{52F85973-FD71-4F79-8F6E-2389E4038E85}" destId="{2B9E6F67-225A-45A8-BE54-F1A64F1FB5FD}" srcOrd="2" destOrd="0" presId="urn:microsoft.com/office/officeart/2005/8/layout/vProcess5"/>
    <dgm:cxn modelId="{A295E93C-C8B7-45CF-9AD3-C4C0D6AA917E}" type="presParOf" srcId="{52F85973-FD71-4F79-8F6E-2389E4038E85}" destId="{541F5881-393B-452A-ABC6-508B249C897C}" srcOrd="3" destOrd="0" presId="urn:microsoft.com/office/officeart/2005/8/layout/vProcess5"/>
    <dgm:cxn modelId="{5A3A2909-6BA4-4E72-B115-86301B256B76}" type="presParOf" srcId="{52F85973-FD71-4F79-8F6E-2389E4038E85}" destId="{5BB25958-6045-4108-BA52-A869E51F792E}" srcOrd="4" destOrd="0" presId="urn:microsoft.com/office/officeart/2005/8/layout/vProcess5"/>
    <dgm:cxn modelId="{280E80BD-EA0D-4938-8AAF-976DBB20FE5F}" type="presParOf" srcId="{52F85973-FD71-4F79-8F6E-2389E4038E85}" destId="{CFA56AE7-04A1-4BBB-AEF4-2C1ED9BDC20E}" srcOrd="5" destOrd="0" presId="urn:microsoft.com/office/officeart/2005/8/layout/vProcess5"/>
    <dgm:cxn modelId="{709FB7AB-74FF-4DA3-BC2E-127B15630C62}" type="presParOf" srcId="{52F85973-FD71-4F79-8F6E-2389E4038E85}" destId="{DA4737B6-1C20-475A-95EB-C36E10E6A324}" srcOrd="6" destOrd="0" presId="urn:microsoft.com/office/officeart/2005/8/layout/vProcess5"/>
    <dgm:cxn modelId="{F88E03B8-0E84-42C7-BBC6-F34538E0EA09}" type="presParOf" srcId="{52F85973-FD71-4F79-8F6E-2389E4038E85}" destId="{3244F2F0-2BA3-40E1-8DEC-9B55DD0C10A7}" srcOrd="7" destOrd="0" presId="urn:microsoft.com/office/officeart/2005/8/layout/vProcess5"/>
    <dgm:cxn modelId="{EE97C5A8-587E-484D-8F35-447E3F0E2D42}" type="presParOf" srcId="{52F85973-FD71-4F79-8F6E-2389E4038E85}" destId="{3D67C55E-E4FD-4F2A-BB25-5FCED36F86A0}" srcOrd="8" destOrd="0" presId="urn:microsoft.com/office/officeart/2005/8/layout/vProcess5"/>
    <dgm:cxn modelId="{FFAFB813-C1EC-4AEC-8F57-5520EC63F047}" type="presParOf" srcId="{52F85973-FD71-4F79-8F6E-2389E4038E85}" destId="{23648F5F-14EF-4C92-92CB-651DE69396E6}" srcOrd="9" destOrd="0" presId="urn:microsoft.com/office/officeart/2005/8/layout/vProcess5"/>
    <dgm:cxn modelId="{68293A62-A6E2-4550-8782-36038201C4CA}" type="presParOf" srcId="{52F85973-FD71-4F79-8F6E-2389E4038E85}" destId="{1894DE48-2A79-41EF-8745-137F6D131302}" srcOrd="10" destOrd="0" presId="urn:microsoft.com/office/officeart/2005/8/layout/vProcess5"/>
    <dgm:cxn modelId="{E3A8B7A3-BAEE-45E2-8856-E2A5D6C3DED0}" type="presParOf" srcId="{52F85973-FD71-4F79-8F6E-2389E4038E85}" destId="{1DD9E611-5696-4E83-8881-13C6EDD61891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C1BF3870-C3C1-484E-A74B-2CB580FE3F00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8B40E94E-0EE3-459C-9B47-E3633197662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it-IT"/>
            <a:t>Consente di raggruppare più controlli, in un unico componente </a:t>
          </a:r>
          <a:endParaRPr lang="en-US"/>
        </a:p>
      </dgm:t>
    </dgm:pt>
    <dgm:pt modelId="{A2049C90-9FA9-40EF-BF80-B04A5C8BD32A}" type="parTrans" cxnId="{DC863DF7-5A9B-454B-962C-21D3AF0B8A59}">
      <dgm:prSet/>
      <dgm:spPr/>
      <dgm:t>
        <a:bodyPr/>
        <a:lstStyle/>
        <a:p>
          <a:endParaRPr lang="en-US"/>
        </a:p>
      </dgm:t>
    </dgm:pt>
    <dgm:pt modelId="{0C9436E8-0742-491F-8CFC-C98ECB40A2DF}" type="sibTrans" cxnId="{DC863DF7-5A9B-454B-962C-21D3AF0B8A5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8952EE5-D172-44B6-BD93-90160770B06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it-IT"/>
            <a:t>Rende riutilizzabile il controllo nella nostra applicazione</a:t>
          </a:r>
          <a:endParaRPr lang="en-US"/>
        </a:p>
      </dgm:t>
    </dgm:pt>
    <dgm:pt modelId="{54F08CC2-A98F-4062-984F-9A82CFAB1C1D}" type="parTrans" cxnId="{6A87DAAF-CD51-4708-BA68-A4F8831A2986}">
      <dgm:prSet/>
      <dgm:spPr/>
      <dgm:t>
        <a:bodyPr/>
        <a:lstStyle/>
        <a:p>
          <a:endParaRPr lang="en-US"/>
        </a:p>
      </dgm:t>
    </dgm:pt>
    <dgm:pt modelId="{3BC35681-1E85-464C-BB6E-849AD786CCE2}" type="sibTrans" cxnId="{6A87DAAF-CD51-4708-BA68-A4F8831A298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8CEC72D-BDBF-4602-B8DE-92A913E8AE7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it-IT"/>
            <a:t>Uniforma l’esperienza utente</a:t>
          </a:r>
          <a:endParaRPr lang="en-US"/>
        </a:p>
      </dgm:t>
    </dgm:pt>
    <dgm:pt modelId="{7D5C1F4C-4742-4DB9-8D09-4F16DE120CE3}" type="parTrans" cxnId="{B98A11FD-90FA-4CB5-942E-D349EBB4D447}">
      <dgm:prSet/>
      <dgm:spPr/>
      <dgm:t>
        <a:bodyPr/>
        <a:lstStyle/>
        <a:p>
          <a:endParaRPr lang="en-US"/>
        </a:p>
      </dgm:t>
    </dgm:pt>
    <dgm:pt modelId="{F395275B-59A2-4FFC-BEEE-60C01E2263B9}" type="sibTrans" cxnId="{B98A11FD-90FA-4CB5-942E-D349EBB4D44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2F06713-064C-4DD9-A224-915930121A6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it-IT"/>
            <a:t>Riusabilità del codice</a:t>
          </a:r>
          <a:endParaRPr lang="en-US"/>
        </a:p>
      </dgm:t>
    </dgm:pt>
    <dgm:pt modelId="{86A18169-5B6F-40E8-AA80-EA8D59F875A9}" type="parTrans" cxnId="{AE522A2F-C556-4F58-A5E3-607623CEA399}">
      <dgm:prSet/>
      <dgm:spPr/>
      <dgm:t>
        <a:bodyPr/>
        <a:lstStyle/>
        <a:p>
          <a:endParaRPr lang="en-US"/>
        </a:p>
      </dgm:t>
    </dgm:pt>
    <dgm:pt modelId="{BA75364B-CC92-4581-A85F-6811D0F5187C}" type="sibTrans" cxnId="{AE522A2F-C556-4F58-A5E3-607623CEA39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D92EF58-3514-4864-B7F9-DBD5665F5AF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it-IT"/>
            <a:t>Migliore manutenibilità</a:t>
          </a:r>
          <a:endParaRPr lang="en-US"/>
        </a:p>
      </dgm:t>
    </dgm:pt>
    <dgm:pt modelId="{D4D1DF37-E24E-4AA8-82A8-DF0061F0A45C}" type="parTrans" cxnId="{34364A47-D028-47E9-874C-4CA35C26BE1A}">
      <dgm:prSet/>
      <dgm:spPr/>
      <dgm:t>
        <a:bodyPr/>
        <a:lstStyle/>
        <a:p>
          <a:endParaRPr lang="en-US"/>
        </a:p>
      </dgm:t>
    </dgm:pt>
    <dgm:pt modelId="{CB8926D3-FBBF-46AC-A7FB-C3614903168A}" type="sibTrans" cxnId="{34364A47-D028-47E9-874C-4CA35C26BE1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F1E00EC-C23E-4BA2-AA69-DCD2B79FE57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it-IT"/>
            <a:t>Migliore testabilità</a:t>
          </a:r>
          <a:endParaRPr lang="en-US"/>
        </a:p>
      </dgm:t>
    </dgm:pt>
    <dgm:pt modelId="{BA5A2B92-F1E0-4396-AF71-60F9E34FF984}" type="parTrans" cxnId="{81107C3D-1A2A-47D8-8669-5E3833F7F043}">
      <dgm:prSet/>
      <dgm:spPr/>
      <dgm:t>
        <a:bodyPr/>
        <a:lstStyle/>
        <a:p>
          <a:endParaRPr lang="en-US"/>
        </a:p>
      </dgm:t>
    </dgm:pt>
    <dgm:pt modelId="{3B8181C8-0D8F-469C-BB75-77D94111ADB5}" type="sibTrans" cxnId="{81107C3D-1A2A-47D8-8669-5E3833F7F043}">
      <dgm:prSet/>
      <dgm:spPr/>
      <dgm:t>
        <a:bodyPr/>
        <a:lstStyle/>
        <a:p>
          <a:endParaRPr lang="en-US"/>
        </a:p>
      </dgm:t>
    </dgm:pt>
    <dgm:pt modelId="{DD6F689D-57EF-4AA7-959A-0D94B69F1340}" type="pres">
      <dgm:prSet presAssocID="{C1BF3870-C3C1-484E-A74B-2CB580FE3F00}" presName="root" presStyleCnt="0">
        <dgm:presLayoutVars>
          <dgm:dir/>
          <dgm:resizeHandles val="exact"/>
        </dgm:presLayoutVars>
      </dgm:prSet>
      <dgm:spPr/>
    </dgm:pt>
    <dgm:pt modelId="{8C76A20E-5A18-4C44-A436-7B45F2E56001}" type="pres">
      <dgm:prSet presAssocID="{8B40E94E-0EE3-459C-9B47-E3633197662F}" presName="compNode" presStyleCnt="0"/>
      <dgm:spPr/>
    </dgm:pt>
    <dgm:pt modelId="{6CB5CE4A-4C7C-4820-88F7-F945C3C48650}" type="pres">
      <dgm:prSet presAssocID="{8B40E94E-0EE3-459C-9B47-E3633197662F}" presName="iconBgRect" presStyleLbl="bgShp" presStyleIdx="0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EB8F2354-2267-44AE-8135-3F5B324A6F90}" type="pres">
      <dgm:prSet presAssocID="{8B40E94E-0EE3-459C-9B47-E3633197662F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agramma di flusso"/>
        </a:ext>
      </dgm:extLst>
    </dgm:pt>
    <dgm:pt modelId="{C556964F-5B0C-4484-A262-1EFE3E73E706}" type="pres">
      <dgm:prSet presAssocID="{8B40E94E-0EE3-459C-9B47-E3633197662F}" presName="spaceRect" presStyleCnt="0"/>
      <dgm:spPr/>
    </dgm:pt>
    <dgm:pt modelId="{316A8C33-2265-4A4B-ACEF-DBD9FEB0F5C6}" type="pres">
      <dgm:prSet presAssocID="{8B40E94E-0EE3-459C-9B47-E3633197662F}" presName="textRect" presStyleLbl="revTx" presStyleIdx="0" presStyleCnt="6">
        <dgm:presLayoutVars>
          <dgm:chMax val="1"/>
          <dgm:chPref val="1"/>
        </dgm:presLayoutVars>
      </dgm:prSet>
      <dgm:spPr/>
    </dgm:pt>
    <dgm:pt modelId="{FFD8D286-23F7-499C-8843-84F998262A92}" type="pres">
      <dgm:prSet presAssocID="{0C9436E8-0742-491F-8CFC-C98ECB40A2DF}" presName="sibTrans" presStyleCnt="0"/>
      <dgm:spPr/>
    </dgm:pt>
    <dgm:pt modelId="{87E54955-D623-4374-BEBC-A2CEA98138D7}" type="pres">
      <dgm:prSet presAssocID="{48952EE5-D172-44B6-BD93-90160770B063}" presName="compNode" presStyleCnt="0"/>
      <dgm:spPr/>
    </dgm:pt>
    <dgm:pt modelId="{51F16DF5-EE49-4AE4-A190-EA5C6565AC2E}" type="pres">
      <dgm:prSet presAssocID="{48952EE5-D172-44B6-BD93-90160770B063}" presName="iconBgRect" presStyleLbl="bgShp" presStyleIdx="1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F7BA3E46-73E5-411D-AD2A-9F1CD434F576}" type="pres">
      <dgm:prSet presAssocID="{48952EE5-D172-44B6-BD93-90160770B063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nestra del browser"/>
        </a:ext>
      </dgm:extLst>
    </dgm:pt>
    <dgm:pt modelId="{3BC6700D-E604-44CE-9529-2F2CB0A28F1F}" type="pres">
      <dgm:prSet presAssocID="{48952EE5-D172-44B6-BD93-90160770B063}" presName="spaceRect" presStyleCnt="0"/>
      <dgm:spPr/>
    </dgm:pt>
    <dgm:pt modelId="{DAF779D0-DD64-49C8-8F09-A8D0867CEB52}" type="pres">
      <dgm:prSet presAssocID="{48952EE5-D172-44B6-BD93-90160770B063}" presName="textRect" presStyleLbl="revTx" presStyleIdx="1" presStyleCnt="6">
        <dgm:presLayoutVars>
          <dgm:chMax val="1"/>
          <dgm:chPref val="1"/>
        </dgm:presLayoutVars>
      </dgm:prSet>
      <dgm:spPr/>
    </dgm:pt>
    <dgm:pt modelId="{76873D5B-A2DC-404A-844E-DE8DDD6F6E47}" type="pres">
      <dgm:prSet presAssocID="{3BC35681-1E85-464C-BB6E-849AD786CCE2}" presName="sibTrans" presStyleCnt="0"/>
      <dgm:spPr/>
    </dgm:pt>
    <dgm:pt modelId="{C78F3490-13F8-4C73-82AF-2FFB4893E73D}" type="pres">
      <dgm:prSet presAssocID="{78CEC72D-BDBF-4602-B8DE-92A913E8AE70}" presName="compNode" presStyleCnt="0"/>
      <dgm:spPr/>
    </dgm:pt>
    <dgm:pt modelId="{9F52C38F-CFE0-48E7-9E1A-B35A79EEB472}" type="pres">
      <dgm:prSet presAssocID="{78CEC72D-BDBF-4602-B8DE-92A913E8AE70}" presName="iconBgRect" presStyleLbl="bgShp" presStyleIdx="2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BA4E90CE-ABE2-4ED4-87D5-BFEF226EEAF6}" type="pres">
      <dgm:prSet presAssocID="{78CEC72D-BDBF-4602-B8DE-92A913E8AE70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ffice Worker"/>
        </a:ext>
      </dgm:extLst>
    </dgm:pt>
    <dgm:pt modelId="{E61CADFB-88E0-4946-9AC3-1AE93FFD68DD}" type="pres">
      <dgm:prSet presAssocID="{78CEC72D-BDBF-4602-B8DE-92A913E8AE70}" presName="spaceRect" presStyleCnt="0"/>
      <dgm:spPr/>
    </dgm:pt>
    <dgm:pt modelId="{51AAD906-03F8-4E87-A24A-6065C660E5A9}" type="pres">
      <dgm:prSet presAssocID="{78CEC72D-BDBF-4602-B8DE-92A913E8AE70}" presName="textRect" presStyleLbl="revTx" presStyleIdx="2" presStyleCnt="6">
        <dgm:presLayoutVars>
          <dgm:chMax val="1"/>
          <dgm:chPref val="1"/>
        </dgm:presLayoutVars>
      </dgm:prSet>
      <dgm:spPr/>
    </dgm:pt>
    <dgm:pt modelId="{8F33718F-78C6-4243-8617-65F62FD0A91E}" type="pres">
      <dgm:prSet presAssocID="{F395275B-59A2-4FFC-BEEE-60C01E2263B9}" presName="sibTrans" presStyleCnt="0"/>
      <dgm:spPr/>
    </dgm:pt>
    <dgm:pt modelId="{90990531-29EC-4102-9E72-B0C25C28BE7A}" type="pres">
      <dgm:prSet presAssocID="{F2F06713-064C-4DD9-A224-915930121A6B}" presName="compNode" presStyleCnt="0"/>
      <dgm:spPr/>
    </dgm:pt>
    <dgm:pt modelId="{4F8D92A4-CE51-4F96-B727-FC2D84DFBECA}" type="pres">
      <dgm:prSet presAssocID="{F2F06713-064C-4DD9-A224-915930121A6B}" presName="iconBgRect" presStyleLbl="bgShp" presStyleIdx="3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02F7DED2-2076-44C8-82B0-62409E64C3EF}" type="pres">
      <dgm:prSet presAssocID="{F2F06713-064C-4DD9-A224-915930121A6B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 Diagram"/>
        </a:ext>
      </dgm:extLst>
    </dgm:pt>
    <dgm:pt modelId="{C4C952A6-D140-48B0-82D1-A04A1038436F}" type="pres">
      <dgm:prSet presAssocID="{F2F06713-064C-4DD9-A224-915930121A6B}" presName="spaceRect" presStyleCnt="0"/>
      <dgm:spPr/>
    </dgm:pt>
    <dgm:pt modelId="{B306E7EE-BB2D-4397-9283-BC63E20DCCBA}" type="pres">
      <dgm:prSet presAssocID="{F2F06713-064C-4DD9-A224-915930121A6B}" presName="textRect" presStyleLbl="revTx" presStyleIdx="3" presStyleCnt="6">
        <dgm:presLayoutVars>
          <dgm:chMax val="1"/>
          <dgm:chPref val="1"/>
        </dgm:presLayoutVars>
      </dgm:prSet>
      <dgm:spPr/>
    </dgm:pt>
    <dgm:pt modelId="{C7CEF0D8-4A9D-4F6D-AE6E-B050592716EC}" type="pres">
      <dgm:prSet presAssocID="{BA75364B-CC92-4581-A85F-6811D0F5187C}" presName="sibTrans" presStyleCnt="0"/>
      <dgm:spPr/>
    </dgm:pt>
    <dgm:pt modelId="{EF4D499D-889B-4134-B5CE-9D7E5290C8BB}" type="pres">
      <dgm:prSet presAssocID="{BD92EF58-3514-4864-B7F9-DBD5665F5AFC}" presName="compNode" presStyleCnt="0"/>
      <dgm:spPr/>
    </dgm:pt>
    <dgm:pt modelId="{59139EBE-F756-4914-882C-EE129EF9E893}" type="pres">
      <dgm:prSet presAssocID="{BD92EF58-3514-4864-B7F9-DBD5665F5AFC}" presName="iconBgRect" presStyleLbl="bgShp" presStyleIdx="4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F14610DD-A58D-4144-BEE8-CF1638F212EC}" type="pres">
      <dgm:prSet presAssocID="{BD92EF58-3514-4864-B7F9-DBD5665F5AFC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umbs Up Sign"/>
        </a:ext>
      </dgm:extLst>
    </dgm:pt>
    <dgm:pt modelId="{3DADCD3B-4E1F-4CE7-99EC-AD9795D90C76}" type="pres">
      <dgm:prSet presAssocID="{BD92EF58-3514-4864-B7F9-DBD5665F5AFC}" presName="spaceRect" presStyleCnt="0"/>
      <dgm:spPr/>
    </dgm:pt>
    <dgm:pt modelId="{4C703559-E6DA-4CD6-AD00-2FA4BF1F361A}" type="pres">
      <dgm:prSet presAssocID="{BD92EF58-3514-4864-B7F9-DBD5665F5AFC}" presName="textRect" presStyleLbl="revTx" presStyleIdx="4" presStyleCnt="6">
        <dgm:presLayoutVars>
          <dgm:chMax val="1"/>
          <dgm:chPref val="1"/>
        </dgm:presLayoutVars>
      </dgm:prSet>
      <dgm:spPr/>
    </dgm:pt>
    <dgm:pt modelId="{289FB179-5467-41EF-816D-5832FF46C9FF}" type="pres">
      <dgm:prSet presAssocID="{CB8926D3-FBBF-46AC-A7FB-C3614903168A}" presName="sibTrans" presStyleCnt="0"/>
      <dgm:spPr/>
    </dgm:pt>
    <dgm:pt modelId="{CF45E30A-D27F-4AAB-8FD9-BD53EBA69955}" type="pres">
      <dgm:prSet presAssocID="{1F1E00EC-C23E-4BA2-AA69-DCD2B79FE576}" presName="compNode" presStyleCnt="0"/>
      <dgm:spPr/>
    </dgm:pt>
    <dgm:pt modelId="{04C6A4B6-7F52-4AD5-B44D-756CBB5646EF}" type="pres">
      <dgm:prSet presAssocID="{1F1E00EC-C23E-4BA2-AA69-DCD2B79FE576}" presName="iconBgRect" presStyleLbl="bgShp" presStyleIdx="5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3E47D9B2-CE6E-4EC1-9621-D15590AE1323}" type="pres">
      <dgm:prSet presAssocID="{1F1E00EC-C23E-4BA2-AA69-DCD2B79FE576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bbon"/>
        </a:ext>
      </dgm:extLst>
    </dgm:pt>
    <dgm:pt modelId="{3F7E3EEF-D370-4FCD-8549-BE34EFC7E619}" type="pres">
      <dgm:prSet presAssocID="{1F1E00EC-C23E-4BA2-AA69-DCD2B79FE576}" presName="spaceRect" presStyleCnt="0"/>
      <dgm:spPr/>
    </dgm:pt>
    <dgm:pt modelId="{ABBDCD78-BA95-4C17-BE24-8C225AFA7AD5}" type="pres">
      <dgm:prSet presAssocID="{1F1E00EC-C23E-4BA2-AA69-DCD2B79FE576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0E988A13-3C9A-4485-860C-BB3A368002A8}" type="presOf" srcId="{BD92EF58-3514-4864-B7F9-DBD5665F5AFC}" destId="{4C703559-E6DA-4CD6-AD00-2FA4BF1F361A}" srcOrd="0" destOrd="0" presId="urn:microsoft.com/office/officeart/2018/5/layout/IconLeafLabelList"/>
    <dgm:cxn modelId="{53F5D825-C72A-417F-A7D3-F56BDBA807FC}" type="presOf" srcId="{78CEC72D-BDBF-4602-B8DE-92A913E8AE70}" destId="{51AAD906-03F8-4E87-A24A-6065C660E5A9}" srcOrd="0" destOrd="0" presId="urn:microsoft.com/office/officeart/2018/5/layout/IconLeafLabelList"/>
    <dgm:cxn modelId="{AE522A2F-C556-4F58-A5E3-607623CEA399}" srcId="{C1BF3870-C3C1-484E-A74B-2CB580FE3F00}" destId="{F2F06713-064C-4DD9-A224-915930121A6B}" srcOrd="3" destOrd="0" parTransId="{86A18169-5B6F-40E8-AA80-EA8D59F875A9}" sibTransId="{BA75364B-CC92-4581-A85F-6811D0F5187C}"/>
    <dgm:cxn modelId="{81107C3D-1A2A-47D8-8669-5E3833F7F043}" srcId="{C1BF3870-C3C1-484E-A74B-2CB580FE3F00}" destId="{1F1E00EC-C23E-4BA2-AA69-DCD2B79FE576}" srcOrd="5" destOrd="0" parTransId="{BA5A2B92-F1E0-4396-AF71-60F9E34FF984}" sibTransId="{3B8181C8-0D8F-469C-BB75-77D94111ADB5}"/>
    <dgm:cxn modelId="{34364A47-D028-47E9-874C-4CA35C26BE1A}" srcId="{C1BF3870-C3C1-484E-A74B-2CB580FE3F00}" destId="{BD92EF58-3514-4864-B7F9-DBD5665F5AFC}" srcOrd="4" destOrd="0" parTransId="{D4D1DF37-E24E-4AA8-82A8-DF0061F0A45C}" sibTransId="{CB8926D3-FBBF-46AC-A7FB-C3614903168A}"/>
    <dgm:cxn modelId="{89CBFA76-060C-4501-A515-40CB8D6733BE}" type="presOf" srcId="{8B40E94E-0EE3-459C-9B47-E3633197662F}" destId="{316A8C33-2265-4A4B-ACEF-DBD9FEB0F5C6}" srcOrd="0" destOrd="0" presId="urn:microsoft.com/office/officeart/2018/5/layout/IconLeafLabelList"/>
    <dgm:cxn modelId="{CD13DE90-EB4B-4B16-8155-F818FE2E6AB6}" type="presOf" srcId="{C1BF3870-C3C1-484E-A74B-2CB580FE3F00}" destId="{DD6F689D-57EF-4AA7-959A-0D94B69F1340}" srcOrd="0" destOrd="0" presId="urn:microsoft.com/office/officeart/2018/5/layout/IconLeafLabelList"/>
    <dgm:cxn modelId="{9ED15194-DCC0-4A47-9B5E-387FDC0DA8CC}" type="presOf" srcId="{1F1E00EC-C23E-4BA2-AA69-DCD2B79FE576}" destId="{ABBDCD78-BA95-4C17-BE24-8C225AFA7AD5}" srcOrd="0" destOrd="0" presId="urn:microsoft.com/office/officeart/2018/5/layout/IconLeafLabelList"/>
    <dgm:cxn modelId="{A3C271A2-03E8-43FB-984B-B859E3A2E476}" type="presOf" srcId="{F2F06713-064C-4DD9-A224-915930121A6B}" destId="{B306E7EE-BB2D-4397-9283-BC63E20DCCBA}" srcOrd="0" destOrd="0" presId="urn:microsoft.com/office/officeart/2018/5/layout/IconLeafLabelList"/>
    <dgm:cxn modelId="{6A87DAAF-CD51-4708-BA68-A4F8831A2986}" srcId="{C1BF3870-C3C1-484E-A74B-2CB580FE3F00}" destId="{48952EE5-D172-44B6-BD93-90160770B063}" srcOrd="1" destOrd="0" parTransId="{54F08CC2-A98F-4062-984F-9A82CFAB1C1D}" sibTransId="{3BC35681-1E85-464C-BB6E-849AD786CCE2}"/>
    <dgm:cxn modelId="{B40FA9DF-EB31-4C5C-9C87-E2862D43E244}" type="presOf" srcId="{48952EE5-D172-44B6-BD93-90160770B063}" destId="{DAF779D0-DD64-49C8-8F09-A8D0867CEB52}" srcOrd="0" destOrd="0" presId="urn:microsoft.com/office/officeart/2018/5/layout/IconLeafLabelList"/>
    <dgm:cxn modelId="{DC863DF7-5A9B-454B-962C-21D3AF0B8A59}" srcId="{C1BF3870-C3C1-484E-A74B-2CB580FE3F00}" destId="{8B40E94E-0EE3-459C-9B47-E3633197662F}" srcOrd="0" destOrd="0" parTransId="{A2049C90-9FA9-40EF-BF80-B04A5C8BD32A}" sibTransId="{0C9436E8-0742-491F-8CFC-C98ECB40A2DF}"/>
    <dgm:cxn modelId="{B98A11FD-90FA-4CB5-942E-D349EBB4D447}" srcId="{C1BF3870-C3C1-484E-A74B-2CB580FE3F00}" destId="{78CEC72D-BDBF-4602-B8DE-92A913E8AE70}" srcOrd="2" destOrd="0" parTransId="{7D5C1F4C-4742-4DB9-8D09-4F16DE120CE3}" sibTransId="{F395275B-59A2-4FFC-BEEE-60C01E2263B9}"/>
    <dgm:cxn modelId="{264AC7DF-33F6-48A4-A20F-A3BEC30819D3}" type="presParOf" srcId="{DD6F689D-57EF-4AA7-959A-0D94B69F1340}" destId="{8C76A20E-5A18-4C44-A436-7B45F2E56001}" srcOrd="0" destOrd="0" presId="urn:microsoft.com/office/officeart/2018/5/layout/IconLeafLabelList"/>
    <dgm:cxn modelId="{951E3E6C-86AF-499A-BE5A-8F64224B8D16}" type="presParOf" srcId="{8C76A20E-5A18-4C44-A436-7B45F2E56001}" destId="{6CB5CE4A-4C7C-4820-88F7-F945C3C48650}" srcOrd="0" destOrd="0" presId="urn:microsoft.com/office/officeart/2018/5/layout/IconLeafLabelList"/>
    <dgm:cxn modelId="{6EEE56B5-F87C-4FB0-BD71-C5AEAA996D7D}" type="presParOf" srcId="{8C76A20E-5A18-4C44-A436-7B45F2E56001}" destId="{EB8F2354-2267-44AE-8135-3F5B324A6F90}" srcOrd="1" destOrd="0" presId="urn:microsoft.com/office/officeart/2018/5/layout/IconLeafLabelList"/>
    <dgm:cxn modelId="{D8BCD517-FBB6-4C55-91C5-7241C11A3E69}" type="presParOf" srcId="{8C76A20E-5A18-4C44-A436-7B45F2E56001}" destId="{C556964F-5B0C-4484-A262-1EFE3E73E706}" srcOrd="2" destOrd="0" presId="urn:microsoft.com/office/officeart/2018/5/layout/IconLeafLabelList"/>
    <dgm:cxn modelId="{ED8F1E16-E09E-4FFB-B7EC-43CC64AB9CD6}" type="presParOf" srcId="{8C76A20E-5A18-4C44-A436-7B45F2E56001}" destId="{316A8C33-2265-4A4B-ACEF-DBD9FEB0F5C6}" srcOrd="3" destOrd="0" presId="urn:microsoft.com/office/officeart/2018/5/layout/IconLeafLabelList"/>
    <dgm:cxn modelId="{9F5475B9-A449-4DCE-A7BE-14608719116F}" type="presParOf" srcId="{DD6F689D-57EF-4AA7-959A-0D94B69F1340}" destId="{FFD8D286-23F7-499C-8843-84F998262A92}" srcOrd="1" destOrd="0" presId="urn:microsoft.com/office/officeart/2018/5/layout/IconLeafLabelList"/>
    <dgm:cxn modelId="{FFD09746-2970-4EB5-8BCF-3850E5DD4345}" type="presParOf" srcId="{DD6F689D-57EF-4AA7-959A-0D94B69F1340}" destId="{87E54955-D623-4374-BEBC-A2CEA98138D7}" srcOrd="2" destOrd="0" presId="urn:microsoft.com/office/officeart/2018/5/layout/IconLeafLabelList"/>
    <dgm:cxn modelId="{2532643D-AF26-4065-8E37-E54FD9F790B1}" type="presParOf" srcId="{87E54955-D623-4374-BEBC-A2CEA98138D7}" destId="{51F16DF5-EE49-4AE4-A190-EA5C6565AC2E}" srcOrd="0" destOrd="0" presId="urn:microsoft.com/office/officeart/2018/5/layout/IconLeafLabelList"/>
    <dgm:cxn modelId="{5002083E-9243-4BFC-B5C8-1A1067CA76FD}" type="presParOf" srcId="{87E54955-D623-4374-BEBC-A2CEA98138D7}" destId="{F7BA3E46-73E5-411D-AD2A-9F1CD434F576}" srcOrd="1" destOrd="0" presId="urn:microsoft.com/office/officeart/2018/5/layout/IconLeafLabelList"/>
    <dgm:cxn modelId="{43DF96BD-01DB-4DAE-B79F-487D5AF3DBFD}" type="presParOf" srcId="{87E54955-D623-4374-BEBC-A2CEA98138D7}" destId="{3BC6700D-E604-44CE-9529-2F2CB0A28F1F}" srcOrd="2" destOrd="0" presId="urn:microsoft.com/office/officeart/2018/5/layout/IconLeafLabelList"/>
    <dgm:cxn modelId="{CD9F6BFB-EC7A-4776-AE3F-144F652D845E}" type="presParOf" srcId="{87E54955-D623-4374-BEBC-A2CEA98138D7}" destId="{DAF779D0-DD64-49C8-8F09-A8D0867CEB52}" srcOrd="3" destOrd="0" presId="urn:microsoft.com/office/officeart/2018/5/layout/IconLeafLabelList"/>
    <dgm:cxn modelId="{187E273E-705D-41E3-8547-7BEE08E04EAB}" type="presParOf" srcId="{DD6F689D-57EF-4AA7-959A-0D94B69F1340}" destId="{76873D5B-A2DC-404A-844E-DE8DDD6F6E47}" srcOrd="3" destOrd="0" presId="urn:microsoft.com/office/officeart/2018/5/layout/IconLeafLabelList"/>
    <dgm:cxn modelId="{BB3091BA-79A4-4F2B-BABA-BBD460046317}" type="presParOf" srcId="{DD6F689D-57EF-4AA7-959A-0D94B69F1340}" destId="{C78F3490-13F8-4C73-82AF-2FFB4893E73D}" srcOrd="4" destOrd="0" presId="urn:microsoft.com/office/officeart/2018/5/layout/IconLeafLabelList"/>
    <dgm:cxn modelId="{4ECF931A-3C3D-4DAC-B743-0AC5B2460F89}" type="presParOf" srcId="{C78F3490-13F8-4C73-82AF-2FFB4893E73D}" destId="{9F52C38F-CFE0-48E7-9E1A-B35A79EEB472}" srcOrd="0" destOrd="0" presId="urn:microsoft.com/office/officeart/2018/5/layout/IconLeafLabelList"/>
    <dgm:cxn modelId="{B20540D6-18D3-4156-A179-66D3FD5C0FA3}" type="presParOf" srcId="{C78F3490-13F8-4C73-82AF-2FFB4893E73D}" destId="{BA4E90CE-ABE2-4ED4-87D5-BFEF226EEAF6}" srcOrd="1" destOrd="0" presId="urn:microsoft.com/office/officeart/2018/5/layout/IconLeafLabelList"/>
    <dgm:cxn modelId="{C0103C43-ECE5-4609-9CDF-D6E4A18DC213}" type="presParOf" srcId="{C78F3490-13F8-4C73-82AF-2FFB4893E73D}" destId="{E61CADFB-88E0-4946-9AC3-1AE93FFD68DD}" srcOrd="2" destOrd="0" presId="urn:microsoft.com/office/officeart/2018/5/layout/IconLeafLabelList"/>
    <dgm:cxn modelId="{55DA92F4-57AA-44CA-BF84-5A283BBE024D}" type="presParOf" srcId="{C78F3490-13F8-4C73-82AF-2FFB4893E73D}" destId="{51AAD906-03F8-4E87-A24A-6065C660E5A9}" srcOrd="3" destOrd="0" presId="urn:microsoft.com/office/officeart/2018/5/layout/IconLeafLabelList"/>
    <dgm:cxn modelId="{83BA24EF-AF32-420F-8C45-ED7CF5D3A25B}" type="presParOf" srcId="{DD6F689D-57EF-4AA7-959A-0D94B69F1340}" destId="{8F33718F-78C6-4243-8617-65F62FD0A91E}" srcOrd="5" destOrd="0" presId="urn:microsoft.com/office/officeart/2018/5/layout/IconLeafLabelList"/>
    <dgm:cxn modelId="{C425C721-FFD6-430F-BD27-34F9475B5433}" type="presParOf" srcId="{DD6F689D-57EF-4AA7-959A-0D94B69F1340}" destId="{90990531-29EC-4102-9E72-B0C25C28BE7A}" srcOrd="6" destOrd="0" presId="urn:microsoft.com/office/officeart/2018/5/layout/IconLeafLabelList"/>
    <dgm:cxn modelId="{E0A7E1CA-E98F-41E4-B401-F0BEE6181CF4}" type="presParOf" srcId="{90990531-29EC-4102-9E72-B0C25C28BE7A}" destId="{4F8D92A4-CE51-4F96-B727-FC2D84DFBECA}" srcOrd="0" destOrd="0" presId="urn:microsoft.com/office/officeart/2018/5/layout/IconLeafLabelList"/>
    <dgm:cxn modelId="{A04AF725-561C-4F26-900B-A351E0984313}" type="presParOf" srcId="{90990531-29EC-4102-9E72-B0C25C28BE7A}" destId="{02F7DED2-2076-44C8-82B0-62409E64C3EF}" srcOrd="1" destOrd="0" presId="urn:microsoft.com/office/officeart/2018/5/layout/IconLeafLabelList"/>
    <dgm:cxn modelId="{2EDE2B0A-0018-4722-8797-90AB3B2697F8}" type="presParOf" srcId="{90990531-29EC-4102-9E72-B0C25C28BE7A}" destId="{C4C952A6-D140-48B0-82D1-A04A1038436F}" srcOrd="2" destOrd="0" presId="urn:microsoft.com/office/officeart/2018/5/layout/IconLeafLabelList"/>
    <dgm:cxn modelId="{E310FC33-B2FB-46DB-B910-FF78CCD17024}" type="presParOf" srcId="{90990531-29EC-4102-9E72-B0C25C28BE7A}" destId="{B306E7EE-BB2D-4397-9283-BC63E20DCCBA}" srcOrd="3" destOrd="0" presId="urn:microsoft.com/office/officeart/2018/5/layout/IconLeafLabelList"/>
    <dgm:cxn modelId="{FADD0A77-CE36-4F5C-B616-C478C100A32C}" type="presParOf" srcId="{DD6F689D-57EF-4AA7-959A-0D94B69F1340}" destId="{C7CEF0D8-4A9D-4F6D-AE6E-B050592716EC}" srcOrd="7" destOrd="0" presId="urn:microsoft.com/office/officeart/2018/5/layout/IconLeafLabelList"/>
    <dgm:cxn modelId="{FCD63977-6929-442E-8DDB-E43F5EE9AE5E}" type="presParOf" srcId="{DD6F689D-57EF-4AA7-959A-0D94B69F1340}" destId="{EF4D499D-889B-4134-B5CE-9D7E5290C8BB}" srcOrd="8" destOrd="0" presId="urn:microsoft.com/office/officeart/2018/5/layout/IconLeafLabelList"/>
    <dgm:cxn modelId="{A0F0A9CD-E096-42E3-A4E6-D6B1C4A1511A}" type="presParOf" srcId="{EF4D499D-889B-4134-B5CE-9D7E5290C8BB}" destId="{59139EBE-F756-4914-882C-EE129EF9E893}" srcOrd="0" destOrd="0" presId="urn:microsoft.com/office/officeart/2018/5/layout/IconLeafLabelList"/>
    <dgm:cxn modelId="{0E0BFE96-5DF6-405B-AF33-608BD2DCE658}" type="presParOf" srcId="{EF4D499D-889B-4134-B5CE-9D7E5290C8BB}" destId="{F14610DD-A58D-4144-BEE8-CF1638F212EC}" srcOrd="1" destOrd="0" presId="urn:microsoft.com/office/officeart/2018/5/layout/IconLeafLabelList"/>
    <dgm:cxn modelId="{A861B54B-7621-4058-B3C5-BBAFF681C291}" type="presParOf" srcId="{EF4D499D-889B-4134-B5CE-9D7E5290C8BB}" destId="{3DADCD3B-4E1F-4CE7-99EC-AD9795D90C76}" srcOrd="2" destOrd="0" presId="urn:microsoft.com/office/officeart/2018/5/layout/IconLeafLabelList"/>
    <dgm:cxn modelId="{ACDB4A03-1D39-47FA-BA7E-2C3D1B468F0A}" type="presParOf" srcId="{EF4D499D-889B-4134-B5CE-9D7E5290C8BB}" destId="{4C703559-E6DA-4CD6-AD00-2FA4BF1F361A}" srcOrd="3" destOrd="0" presId="urn:microsoft.com/office/officeart/2018/5/layout/IconLeafLabelList"/>
    <dgm:cxn modelId="{88412063-DE3B-427C-AF9F-FF7D59335253}" type="presParOf" srcId="{DD6F689D-57EF-4AA7-959A-0D94B69F1340}" destId="{289FB179-5467-41EF-816D-5832FF46C9FF}" srcOrd="9" destOrd="0" presId="urn:microsoft.com/office/officeart/2018/5/layout/IconLeafLabelList"/>
    <dgm:cxn modelId="{83CE6498-A015-4A75-A66B-DA8ECA87DF26}" type="presParOf" srcId="{DD6F689D-57EF-4AA7-959A-0D94B69F1340}" destId="{CF45E30A-D27F-4AAB-8FD9-BD53EBA69955}" srcOrd="10" destOrd="0" presId="urn:microsoft.com/office/officeart/2018/5/layout/IconLeafLabelList"/>
    <dgm:cxn modelId="{93DB9FBC-7F0B-4D2F-BEE2-2CA9B45CA5C7}" type="presParOf" srcId="{CF45E30A-D27F-4AAB-8FD9-BD53EBA69955}" destId="{04C6A4B6-7F52-4AD5-B44D-756CBB5646EF}" srcOrd="0" destOrd="0" presId="urn:microsoft.com/office/officeart/2018/5/layout/IconLeafLabelList"/>
    <dgm:cxn modelId="{822BAD35-C7DD-4356-8383-4902C9DF5372}" type="presParOf" srcId="{CF45E30A-D27F-4AAB-8FD9-BD53EBA69955}" destId="{3E47D9B2-CE6E-4EC1-9621-D15590AE1323}" srcOrd="1" destOrd="0" presId="urn:microsoft.com/office/officeart/2018/5/layout/IconLeafLabelList"/>
    <dgm:cxn modelId="{96A16AE9-4D2D-4EDB-8CB3-56AAD0F00497}" type="presParOf" srcId="{CF45E30A-D27F-4AAB-8FD9-BD53EBA69955}" destId="{3F7E3EEF-D370-4FCD-8549-BE34EFC7E619}" srcOrd="2" destOrd="0" presId="urn:microsoft.com/office/officeart/2018/5/layout/IconLeafLabelList"/>
    <dgm:cxn modelId="{3178B46F-44D1-4899-B508-6935DB3B583E}" type="presParOf" srcId="{CF45E30A-D27F-4AAB-8FD9-BD53EBA69955}" destId="{ABBDCD78-BA95-4C17-BE24-8C225AFA7AD5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463176D-CBE1-493F-9A39-BFC0D06EAC6A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E7A2843-0571-4929-96AD-17388EF36C6F}">
      <dgm:prSet/>
      <dgm:spPr/>
      <dgm:t>
        <a:bodyPr/>
        <a:lstStyle/>
        <a:p>
          <a:r>
            <a:rPr lang="it-IT"/>
            <a:t>XAML</a:t>
          </a:r>
          <a:endParaRPr lang="en-US"/>
        </a:p>
      </dgm:t>
    </dgm:pt>
    <dgm:pt modelId="{AD953478-FFBD-4C08-8B91-6EAB73A06151}" type="parTrans" cxnId="{2FAD02CC-9669-4E5E-9A34-0525FF5745AD}">
      <dgm:prSet/>
      <dgm:spPr/>
      <dgm:t>
        <a:bodyPr/>
        <a:lstStyle/>
        <a:p>
          <a:endParaRPr lang="en-US"/>
        </a:p>
      </dgm:t>
    </dgm:pt>
    <dgm:pt modelId="{02FEA4E6-635C-4719-BB29-790693652EEA}" type="sibTrans" cxnId="{2FAD02CC-9669-4E5E-9A34-0525FF5745AD}">
      <dgm:prSet/>
      <dgm:spPr/>
      <dgm:t>
        <a:bodyPr/>
        <a:lstStyle/>
        <a:p>
          <a:endParaRPr lang="en-US"/>
        </a:p>
      </dgm:t>
    </dgm:pt>
    <dgm:pt modelId="{1ED7DD7B-F2B5-47EC-877D-719D49481EF9}">
      <dgm:prSet/>
      <dgm:spPr/>
      <dgm:t>
        <a:bodyPr/>
        <a:lstStyle/>
        <a:p>
          <a:r>
            <a:rPr lang="it-IT"/>
            <a:t>Data Binding</a:t>
          </a:r>
          <a:endParaRPr lang="en-US"/>
        </a:p>
      </dgm:t>
    </dgm:pt>
    <dgm:pt modelId="{8793C848-E1F3-4C40-BE6F-2BA6AD40A7AC}" type="parTrans" cxnId="{FF08FE1B-ABD2-4D1D-A0F2-513E40FDE0DE}">
      <dgm:prSet/>
      <dgm:spPr/>
      <dgm:t>
        <a:bodyPr/>
        <a:lstStyle/>
        <a:p>
          <a:endParaRPr lang="en-US"/>
        </a:p>
      </dgm:t>
    </dgm:pt>
    <dgm:pt modelId="{F264E6BF-4BE0-4B1D-BEC3-E09177CC3C8C}" type="sibTrans" cxnId="{FF08FE1B-ABD2-4D1D-A0F2-513E40FDE0DE}">
      <dgm:prSet/>
      <dgm:spPr/>
      <dgm:t>
        <a:bodyPr/>
        <a:lstStyle/>
        <a:p>
          <a:endParaRPr lang="en-US"/>
        </a:p>
      </dgm:t>
    </dgm:pt>
    <dgm:pt modelId="{9AB932A5-9A99-4443-8249-96F053E40618}">
      <dgm:prSet/>
      <dgm:spPr/>
      <dgm:t>
        <a:bodyPr/>
        <a:lstStyle/>
        <a:p>
          <a:r>
            <a:rPr lang="it-IT" dirty="0" err="1"/>
            <a:t>Dependency</a:t>
          </a:r>
          <a:r>
            <a:rPr lang="it-IT" dirty="0"/>
            <a:t> </a:t>
          </a:r>
          <a:r>
            <a:rPr lang="it-IT" dirty="0" err="1"/>
            <a:t>Property</a:t>
          </a:r>
          <a:endParaRPr lang="en-US" dirty="0"/>
        </a:p>
      </dgm:t>
    </dgm:pt>
    <dgm:pt modelId="{EA026E8B-F33B-4672-B862-C876C928468A}" type="parTrans" cxnId="{4A405830-AE95-4C54-A5AC-E36F8CD19779}">
      <dgm:prSet/>
      <dgm:spPr/>
      <dgm:t>
        <a:bodyPr/>
        <a:lstStyle/>
        <a:p>
          <a:endParaRPr lang="en-US"/>
        </a:p>
      </dgm:t>
    </dgm:pt>
    <dgm:pt modelId="{6A173F0C-3F9E-411B-A396-9E1561C78F38}" type="sibTrans" cxnId="{4A405830-AE95-4C54-A5AC-E36F8CD19779}">
      <dgm:prSet/>
      <dgm:spPr/>
      <dgm:t>
        <a:bodyPr/>
        <a:lstStyle/>
        <a:p>
          <a:endParaRPr lang="en-US"/>
        </a:p>
      </dgm:t>
    </dgm:pt>
    <dgm:pt modelId="{F4C96148-4C97-4F5F-B285-74EAA3534B45}">
      <dgm:prSet/>
      <dgm:spPr/>
      <dgm:t>
        <a:bodyPr/>
        <a:lstStyle/>
        <a:p>
          <a:r>
            <a:rPr lang="it-IT" dirty="0" err="1"/>
            <a:t>INotifyPropertyChanged</a:t>
          </a:r>
          <a:endParaRPr lang="en-US" dirty="0"/>
        </a:p>
      </dgm:t>
    </dgm:pt>
    <dgm:pt modelId="{729EDBEE-D6D5-4F60-8904-D402655295CE}" type="parTrans" cxnId="{277116DD-796D-4605-9830-C36D7350BF5D}">
      <dgm:prSet/>
      <dgm:spPr/>
      <dgm:t>
        <a:bodyPr/>
        <a:lstStyle/>
        <a:p>
          <a:endParaRPr lang="en-US"/>
        </a:p>
      </dgm:t>
    </dgm:pt>
    <dgm:pt modelId="{72AC2F80-D4D4-40E0-97F7-1D75654E5A1D}" type="sibTrans" cxnId="{277116DD-796D-4605-9830-C36D7350BF5D}">
      <dgm:prSet/>
      <dgm:spPr/>
      <dgm:t>
        <a:bodyPr/>
        <a:lstStyle/>
        <a:p>
          <a:endParaRPr lang="en-US"/>
        </a:p>
      </dgm:t>
    </dgm:pt>
    <dgm:pt modelId="{13AC3BD9-F6FA-4017-AEB5-A7D5862FA493}">
      <dgm:prSet/>
      <dgm:spPr/>
      <dgm:t>
        <a:bodyPr/>
        <a:lstStyle/>
        <a:p>
          <a:r>
            <a:rPr lang="it-IT" dirty="0"/>
            <a:t>Attached </a:t>
          </a:r>
          <a:r>
            <a:rPr lang="it-IT" dirty="0" err="1"/>
            <a:t>Property</a:t>
          </a:r>
          <a:endParaRPr lang="en-US" dirty="0"/>
        </a:p>
      </dgm:t>
    </dgm:pt>
    <dgm:pt modelId="{AC71F3C1-AA05-4C9F-BA95-D0A92AD0C424}" type="parTrans" cxnId="{3AD80890-ED40-4AF5-A930-E0E98935CA24}">
      <dgm:prSet/>
      <dgm:spPr/>
      <dgm:t>
        <a:bodyPr/>
        <a:lstStyle/>
        <a:p>
          <a:endParaRPr lang="en-US"/>
        </a:p>
      </dgm:t>
    </dgm:pt>
    <dgm:pt modelId="{1A41198A-B61A-4772-929E-EB5866F72F96}" type="sibTrans" cxnId="{3AD80890-ED40-4AF5-A930-E0E98935CA24}">
      <dgm:prSet/>
      <dgm:spPr/>
      <dgm:t>
        <a:bodyPr/>
        <a:lstStyle/>
        <a:p>
          <a:endParaRPr lang="en-US"/>
        </a:p>
      </dgm:t>
    </dgm:pt>
    <dgm:pt modelId="{9C1A25E4-94A4-4132-BC1F-399D9F15410F}">
      <dgm:prSet/>
      <dgm:spPr/>
      <dgm:t>
        <a:bodyPr/>
        <a:lstStyle/>
        <a:p>
          <a:r>
            <a:rPr lang="it-IT"/>
            <a:t>M-V-VM</a:t>
          </a:r>
          <a:endParaRPr lang="en-US"/>
        </a:p>
      </dgm:t>
    </dgm:pt>
    <dgm:pt modelId="{F6D96D86-DF3B-45CF-9ABB-C7D6F1FC4A80}" type="parTrans" cxnId="{4021E00D-4900-4D72-9176-1DC036CBCE76}">
      <dgm:prSet/>
      <dgm:spPr/>
      <dgm:t>
        <a:bodyPr/>
        <a:lstStyle/>
        <a:p>
          <a:endParaRPr lang="en-US"/>
        </a:p>
      </dgm:t>
    </dgm:pt>
    <dgm:pt modelId="{45849A10-22C7-4CCE-B79D-2CDDCA510724}" type="sibTrans" cxnId="{4021E00D-4900-4D72-9176-1DC036CBCE76}">
      <dgm:prSet/>
      <dgm:spPr/>
      <dgm:t>
        <a:bodyPr/>
        <a:lstStyle/>
        <a:p>
          <a:endParaRPr lang="en-US"/>
        </a:p>
      </dgm:t>
    </dgm:pt>
    <dgm:pt modelId="{385CC736-11DD-4F38-9D31-700BB1A1EAED}">
      <dgm:prSet/>
      <dgm:spPr/>
      <dgm:t>
        <a:bodyPr/>
        <a:lstStyle/>
        <a:p>
          <a:r>
            <a:rPr lang="it-IT"/>
            <a:t>Triggers</a:t>
          </a:r>
          <a:endParaRPr lang="en-US"/>
        </a:p>
      </dgm:t>
    </dgm:pt>
    <dgm:pt modelId="{100B51FB-A67B-4769-BAE5-C997E5E9E775}" type="parTrans" cxnId="{188BD86C-9463-4B26-972E-0373F863DF36}">
      <dgm:prSet/>
      <dgm:spPr/>
      <dgm:t>
        <a:bodyPr/>
        <a:lstStyle/>
        <a:p>
          <a:endParaRPr lang="en-US"/>
        </a:p>
      </dgm:t>
    </dgm:pt>
    <dgm:pt modelId="{28C46405-FEFC-438E-8AF3-D26B260B8116}" type="sibTrans" cxnId="{188BD86C-9463-4B26-972E-0373F863DF36}">
      <dgm:prSet/>
      <dgm:spPr/>
      <dgm:t>
        <a:bodyPr/>
        <a:lstStyle/>
        <a:p>
          <a:endParaRPr lang="en-US"/>
        </a:p>
      </dgm:t>
    </dgm:pt>
    <dgm:pt modelId="{4596BFF3-A7BD-4D70-8607-0F51955575AC}">
      <dgm:prSet/>
      <dgm:spPr/>
      <dgm:t>
        <a:bodyPr/>
        <a:lstStyle/>
        <a:p>
          <a:r>
            <a:rPr lang="it-IT"/>
            <a:t>Styles</a:t>
          </a:r>
          <a:endParaRPr lang="en-US"/>
        </a:p>
      </dgm:t>
    </dgm:pt>
    <dgm:pt modelId="{CE50E394-3246-4A8E-B3E8-F5388712BE22}" type="parTrans" cxnId="{C210502A-6AC7-4D77-A4A1-A0F27E4882FA}">
      <dgm:prSet/>
      <dgm:spPr/>
      <dgm:t>
        <a:bodyPr/>
        <a:lstStyle/>
        <a:p>
          <a:endParaRPr lang="en-US"/>
        </a:p>
      </dgm:t>
    </dgm:pt>
    <dgm:pt modelId="{5ACF9134-4AEF-4E50-B780-9C89D25B0CD6}" type="sibTrans" cxnId="{C210502A-6AC7-4D77-A4A1-A0F27E4882FA}">
      <dgm:prSet/>
      <dgm:spPr/>
      <dgm:t>
        <a:bodyPr/>
        <a:lstStyle/>
        <a:p>
          <a:endParaRPr lang="en-US"/>
        </a:p>
      </dgm:t>
    </dgm:pt>
    <dgm:pt modelId="{11B48042-4A34-4B13-ACEC-707897B45FD6}">
      <dgm:prSet/>
      <dgm:spPr/>
      <dgm:t>
        <a:bodyPr/>
        <a:lstStyle/>
        <a:p>
          <a:r>
            <a:rPr lang="it-IT" dirty="0"/>
            <a:t>Storyboard</a:t>
          </a:r>
          <a:endParaRPr lang="en-US" dirty="0"/>
        </a:p>
      </dgm:t>
    </dgm:pt>
    <dgm:pt modelId="{06BB0D42-2AC0-4C4E-9806-DFE0D2B6FC06}" type="parTrans" cxnId="{0DCF5EBE-70E7-4FA2-AC59-832C197F131D}">
      <dgm:prSet/>
      <dgm:spPr/>
      <dgm:t>
        <a:bodyPr/>
        <a:lstStyle/>
        <a:p>
          <a:endParaRPr lang="en-US"/>
        </a:p>
      </dgm:t>
    </dgm:pt>
    <dgm:pt modelId="{683B5BCD-713F-4A67-A650-7E16B7367ECB}" type="sibTrans" cxnId="{0DCF5EBE-70E7-4FA2-AC59-832C197F131D}">
      <dgm:prSet/>
      <dgm:spPr/>
      <dgm:t>
        <a:bodyPr/>
        <a:lstStyle/>
        <a:p>
          <a:endParaRPr lang="en-US"/>
        </a:p>
      </dgm:t>
    </dgm:pt>
    <dgm:pt modelId="{46CAD7EE-7993-49C0-B840-7C6168DAC228}">
      <dgm:prSet/>
      <dgm:spPr/>
      <dgm:t>
        <a:bodyPr/>
        <a:lstStyle/>
        <a:p>
          <a:r>
            <a:rPr lang="en-US" dirty="0" err="1"/>
            <a:t>ObservableCollection</a:t>
          </a:r>
          <a:endParaRPr lang="en-US" dirty="0"/>
        </a:p>
      </dgm:t>
    </dgm:pt>
    <dgm:pt modelId="{57BE04E0-68B3-42E0-962F-3E998941BF87}" type="parTrans" cxnId="{658C0273-EF88-4AB4-916A-C6A09FBBFB3D}">
      <dgm:prSet/>
      <dgm:spPr/>
      <dgm:t>
        <a:bodyPr/>
        <a:lstStyle/>
        <a:p>
          <a:endParaRPr lang="it-IT"/>
        </a:p>
      </dgm:t>
    </dgm:pt>
    <dgm:pt modelId="{04DCB5DE-AEC3-4557-8BD7-AD7FAB28D454}" type="sibTrans" cxnId="{658C0273-EF88-4AB4-916A-C6A09FBBFB3D}">
      <dgm:prSet/>
      <dgm:spPr/>
      <dgm:t>
        <a:bodyPr/>
        <a:lstStyle/>
        <a:p>
          <a:endParaRPr lang="it-IT"/>
        </a:p>
      </dgm:t>
    </dgm:pt>
    <dgm:pt modelId="{596A2087-8055-4DAA-876E-33B5B6EB35D5}" type="pres">
      <dgm:prSet presAssocID="{E463176D-CBE1-493F-9A39-BFC0D06EAC6A}" presName="diagram" presStyleCnt="0">
        <dgm:presLayoutVars>
          <dgm:dir/>
          <dgm:resizeHandles val="exact"/>
        </dgm:presLayoutVars>
      </dgm:prSet>
      <dgm:spPr/>
    </dgm:pt>
    <dgm:pt modelId="{1CECFFB7-12B3-40B1-A9C4-8B7DB17C428C}" type="pres">
      <dgm:prSet presAssocID="{4E7A2843-0571-4929-96AD-17388EF36C6F}" presName="node" presStyleLbl="node1" presStyleIdx="0" presStyleCnt="10">
        <dgm:presLayoutVars>
          <dgm:bulletEnabled val="1"/>
        </dgm:presLayoutVars>
      </dgm:prSet>
      <dgm:spPr/>
    </dgm:pt>
    <dgm:pt modelId="{461F2A79-5BA4-4110-9D59-C7BDB04915AB}" type="pres">
      <dgm:prSet presAssocID="{02FEA4E6-635C-4719-BB29-790693652EEA}" presName="sibTrans" presStyleCnt="0"/>
      <dgm:spPr/>
    </dgm:pt>
    <dgm:pt modelId="{08D21D2B-5622-48D2-8401-F2B475CB861A}" type="pres">
      <dgm:prSet presAssocID="{1ED7DD7B-F2B5-47EC-877D-719D49481EF9}" presName="node" presStyleLbl="node1" presStyleIdx="1" presStyleCnt="10">
        <dgm:presLayoutVars>
          <dgm:bulletEnabled val="1"/>
        </dgm:presLayoutVars>
      </dgm:prSet>
      <dgm:spPr/>
    </dgm:pt>
    <dgm:pt modelId="{249E577D-84FD-4B1F-9D1B-253CAB7A74CD}" type="pres">
      <dgm:prSet presAssocID="{F264E6BF-4BE0-4B1D-BEC3-E09177CC3C8C}" presName="sibTrans" presStyleCnt="0"/>
      <dgm:spPr/>
    </dgm:pt>
    <dgm:pt modelId="{8B2747B5-1A00-499D-9A5B-D5EA68DA349A}" type="pres">
      <dgm:prSet presAssocID="{9AB932A5-9A99-4443-8249-96F053E40618}" presName="node" presStyleLbl="node1" presStyleIdx="2" presStyleCnt="10">
        <dgm:presLayoutVars>
          <dgm:bulletEnabled val="1"/>
        </dgm:presLayoutVars>
      </dgm:prSet>
      <dgm:spPr/>
    </dgm:pt>
    <dgm:pt modelId="{6EE11F5B-BA00-4FB6-9C1E-5140F2AE4970}" type="pres">
      <dgm:prSet presAssocID="{6A173F0C-3F9E-411B-A396-9E1561C78F38}" presName="sibTrans" presStyleCnt="0"/>
      <dgm:spPr/>
    </dgm:pt>
    <dgm:pt modelId="{A3D063D8-0A03-4585-BAEA-37CE533C3002}" type="pres">
      <dgm:prSet presAssocID="{F4C96148-4C97-4F5F-B285-74EAA3534B45}" presName="node" presStyleLbl="node1" presStyleIdx="3" presStyleCnt="10">
        <dgm:presLayoutVars>
          <dgm:bulletEnabled val="1"/>
        </dgm:presLayoutVars>
      </dgm:prSet>
      <dgm:spPr/>
    </dgm:pt>
    <dgm:pt modelId="{59EBE242-E6D3-4914-B56A-B07527B7A771}" type="pres">
      <dgm:prSet presAssocID="{72AC2F80-D4D4-40E0-97F7-1D75654E5A1D}" presName="sibTrans" presStyleCnt="0"/>
      <dgm:spPr/>
    </dgm:pt>
    <dgm:pt modelId="{E847C52B-90F3-4024-BC5B-1703CAE34AAD}" type="pres">
      <dgm:prSet presAssocID="{13AC3BD9-F6FA-4017-AEB5-A7D5862FA493}" presName="node" presStyleLbl="node1" presStyleIdx="4" presStyleCnt="10">
        <dgm:presLayoutVars>
          <dgm:bulletEnabled val="1"/>
        </dgm:presLayoutVars>
      </dgm:prSet>
      <dgm:spPr/>
    </dgm:pt>
    <dgm:pt modelId="{65362A61-A16A-4AB5-8511-C63318D427D0}" type="pres">
      <dgm:prSet presAssocID="{1A41198A-B61A-4772-929E-EB5866F72F96}" presName="sibTrans" presStyleCnt="0"/>
      <dgm:spPr/>
    </dgm:pt>
    <dgm:pt modelId="{9A8306C1-8D3A-49AA-B098-E1805AB059D3}" type="pres">
      <dgm:prSet presAssocID="{9C1A25E4-94A4-4132-BC1F-399D9F15410F}" presName="node" presStyleLbl="node1" presStyleIdx="5" presStyleCnt="10">
        <dgm:presLayoutVars>
          <dgm:bulletEnabled val="1"/>
        </dgm:presLayoutVars>
      </dgm:prSet>
      <dgm:spPr/>
    </dgm:pt>
    <dgm:pt modelId="{60960D95-D930-4917-A525-4A15D5213CEE}" type="pres">
      <dgm:prSet presAssocID="{45849A10-22C7-4CCE-B79D-2CDDCA510724}" presName="sibTrans" presStyleCnt="0"/>
      <dgm:spPr/>
    </dgm:pt>
    <dgm:pt modelId="{67E47C8A-6932-436C-9370-DC7F7B0E7A22}" type="pres">
      <dgm:prSet presAssocID="{385CC736-11DD-4F38-9D31-700BB1A1EAED}" presName="node" presStyleLbl="node1" presStyleIdx="6" presStyleCnt="10">
        <dgm:presLayoutVars>
          <dgm:bulletEnabled val="1"/>
        </dgm:presLayoutVars>
      </dgm:prSet>
      <dgm:spPr/>
    </dgm:pt>
    <dgm:pt modelId="{A34B7314-FD3F-4227-946C-2BEC66D74D56}" type="pres">
      <dgm:prSet presAssocID="{28C46405-FEFC-438E-8AF3-D26B260B8116}" presName="sibTrans" presStyleCnt="0"/>
      <dgm:spPr/>
    </dgm:pt>
    <dgm:pt modelId="{2607773B-AF58-401A-AA14-4D738CB38259}" type="pres">
      <dgm:prSet presAssocID="{4596BFF3-A7BD-4D70-8607-0F51955575AC}" presName="node" presStyleLbl="node1" presStyleIdx="7" presStyleCnt="10">
        <dgm:presLayoutVars>
          <dgm:bulletEnabled val="1"/>
        </dgm:presLayoutVars>
      </dgm:prSet>
      <dgm:spPr/>
    </dgm:pt>
    <dgm:pt modelId="{DB458446-2605-4A01-8D1C-48CA3015A354}" type="pres">
      <dgm:prSet presAssocID="{5ACF9134-4AEF-4E50-B780-9C89D25B0CD6}" presName="sibTrans" presStyleCnt="0"/>
      <dgm:spPr/>
    </dgm:pt>
    <dgm:pt modelId="{7B11B0F5-9AEB-4505-906C-B0537B7A6D7B}" type="pres">
      <dgm:prSet presAssocID="{11B48042-4A34-4B13-ACEC-707897B45FD6}" presName="node" presStyleLbl="node1" presStyleIdx="8" presStyleCnt="10">
        <dgm:presLayoutVars>
          <dgm:bulletEnabled val="1"/>
        </dgm:presLayoutVars>
      </dgm:prSet>
      <dgm:spPr/>
    </dgm:pt>
    <dgm:pt modelId="{D37A4A0F-2833-4B0F-A2CC-0C580CB19DC4}" type="pres">
      <dgm:prSet presAssocID="{683B5BCD-713F-4A67-A650-7E16B7367ECB}" presName="sibTrans" presStyleCnt="0"/>
      <dgm:spPr/>
    </dgm:pt>
    <dgm:pt modelId="{D63A81E9-FAA2-441A-8A70-ADC1FDE075F4}" type="pres">
      <dgm:prSet presAssocID="{46CAD7EE-7993-49C0-B840-7C6168DAC228}" presName="node" presStyleLbl="node1" presStyleIdx="9" presStyleCnt="10">
        <dgm:presLayoutVars>
          <dgm:bulletEnabled val="1"/>
        </dgm:presLayoutVars>
      </dgm:prSet>
      <dgm:spPr/>
    </dgm:pt>
  </dgm:ptLst>
  <dgm:cxnLst>
    <dgm:cxn modelId="{4021E00D-4900-4D72-9176-1DC036CBCE76}" srcId="{E463176D-CBE1-493F-9A39-BFC0D06EAC6A}" destId="{9C1A25E4-94A4-4132-BC1F-399D9F15410F}" srcOrd="5" destOrd="0" parTransId="{F6D96D86-DF3B-45CF-9ABB-C7D6F1FC4A80}" sibTransId="{45849A10-22C7-4CCE-B79D-2CDDCA510724}"/>
    <dgm:cxn modelId="{FF08FE1B-ABD2-4D1D-A0F2-513E40FDE0DE}" srcId="{E463176D-CBE1-493F-9A39-BFC0D06EAC6A}" destId="{1ED7DD7B-F2B5-47EC-877D-719D49481EF9}" srcOrd="1" destOrd="0" parTransId="{8793C848-E1F3-4C40-BE6F-2BA6AD40A7AC}" sibTransId="{F264E6BF-4BE0-4B1D-BEC3-E09177CC3C8C}"/>
    <dgm:cxn modelId="{C210502A-6AC7-4D77-A4A1-A0F27E4882FA}" srcId="{E463176D-CBE1-493F-9A39-BFC0D06EAC6A}" destId="{4596BFF3-A7BD-4D70-8607-0F51955575AC}" srcOrd="7" destOrd="0" parTransId="{CE50E394-3246-4A8E-B3E8-F5388712BE22}" sibTransId="{5ACF9134-4AEF-4E50-B780-9C89D25B0CD6}"/>
    <dgm:cxn modelId="{4A405830-AE95-4C54-A5AC-E36F8CD19779}" srcId="{E463176D-CBE1-493F-9A39-BFC0D06EAC6A}" destId="{9AB932A5-9A99-4443-8249-96F053E40618}" srcOrd="2" destOrd="0" parTransId="{EA026E8B-F33B-4672-B862-C876C928468A}" sibTransId="{6A173F0C-3F9E-411B-A396-9E1561C78F38}"/>
    <dgm:cxn modelId="{65FD355D-3918-4840-A69D-513C84D26CAC}" type="presOf" srcId="{46CAD7EE-7993-49C0-B840-7C6168DAC228}" destId="{D63A81E9-FAA2-441A-8A70-ADC1FDE075F4}" srcOrd="0" destOrd="0" presId="urn:microsoft.com/office/officeart/2005/8/layout/default"/>
    <dgm:cxn modelId="{188BD86C-9463-4B26-972E-0373F863DF36}" srcId="{E463176D-CBE1-493F-9A39-BFC0D06EAC6A}" destId="{385CC736-11DD-4F38-9D31-700BB1A1EAED}" srcOrd="6" destOrd="0" parTransId="{100B51FB-A67B-4769-BAE5-C997E5E9E775}" sibTransId="{28C46405-FEFC-438E-8AF3-D26B260B8116}"/>
    <dgm:cxn modelId="{658C0273-EF88-4AB4-916A-C6A09FBBFB3D}" srcId="{E463176D-CBE1-493F-9A39-BFC0D06EAC6A}" destId="{46CAD7EE-7993-49C0-B840-7C6168DAC228}" srcOrd="9" destOrd="0" parTransId="{57BE04E0-68B3-42E0-962F-3E998941BF87}" sibTransId="{04DCB5DE-AEC3-4557-8BD7-AD7FAB28D454}"/>
    <dgm:cxn modelId="{96DFF854-8011-4EB9-8E43-86675C381C2E}" type="presOf" srcId="{4E7A2843-0571-4929-96AD-17388EF36C6F}" destId="{1CECFFB7-12B3-40B1-A9C4-8B7DB17C428C}" srcOrd="0" destOrd="0" presId="urn:microsoft.com/office/officeart/2005/8/layout/default"/>
    <dgm:cxn modelId="{318D4656-CBB7-4F33-829B-1BF7DD7BD082}" type="presOf" srcId="{4596BFF3-A7BD-4D70-8607-0F51955575AC}" destId="{2607773B-AF58-401A-AA14-4D738CB38259}" srcOrd="0" destOrd="0" presId="urn:microsoft.com/office/officeart/2005/8/layout/default"/>
    <dgm:cxn modelId="{08850E78-822C-4BC9-B5CC-E309936185F3}" type="presOf" srcId="{9AB932A5-9A99-4443-8249-96F053E40618}" destId="{8B2747B5-1A00-499D-9A5B-D5EA68DA349A}" srcOrd="0" destOrd="0" presId="urn:microsoft.com/office/officeart/2005/8/layout/default"/>
    <dgm:cxn modelId="{6D3C9884-5B3C-40C7-8FD6-F56AE51DF90C}" type="presOf" srcId="{13AC3BD9-F6FA-4017-AEB5-A7D5862FA493}" destId="{E847C52B-90F3-4024-BC5B-1703CAE34AAD}" srcOrd="0" destOrd="0" presId="urn:microsoft.com/office/officeart/2005/8/layout/default"/>
    <dgm:cxn modelId="{E6821F85-B4FB-461A-A171-337A9DB854A3}" type="presOf" srcId="{F4C96148-4C97-4F5F-B285-74EAA3534B45}" destId="{A3D063D8-0A03-4585-BAEA-37CE533C3002}" srcOrd="0" destOrd="0" presId="urn:microsoft.com/office/officeart/2005/8/layout/default"/>
    <dgm:cxn modelId="{3AD80890-ED40-4AF5-A930-E0E98935CA24}" srcId="{E463176D-CBE1-493F-9A39-BFC0D06EAC6A}" destId="{13AC3BD9-F6FA-4017-AEB5-A7D5862FA493}" srcOrd="4" destOrd="0" parTransId="{AC71F3C1-AA05-4C9F-BA95-D0A92AD0C424}" sibTransId="{1A41198A-B61A-4772-929E-EB5866F72F96}"/>
    <dgm:cxn modelId="{0DCF5EBE-70E7-4FA2-AC59-832C197F131D}" srcId="{E463176D-CBE1-493F-9A39-BFC0D06EAC6A}" destId="{11B48042-4A34-4B13-ACEC-707897B45FD6}" srcOrd="8" destOrd="0" parTransId="{06BB0D42-2AC0-4C4E-9806-DFE0D2B6FC06}" sibTransId="{683B5BCD-713F-4A67-A650-7E16B7367ECB}"/>
    <dgm:cxn modelId="{F07536C6-FE0D-4816-9E26-8C0DB1739599}" type="presOf" srcId="{E463176D-CBE1-493F-9A39-BFC0D06EAC6A}" destId="{596A2087-8055-4DAA-876E-33B5B6EB35D5}" srcOrd="0" destOrd="0" presId="urn:microsoft.com/office/officeart/2005/8/layout/default"/>
    <dgm:cxn modelId="{2FAD02CC-9669-4E5E-9A34-0525FF5745AD}" srcId="{E463176D-CBE1-493F-9A39-BFC0D06EAC6A}" destId="{4E7A2843-0571-4929-96AD-17388EF36C6F}" srcOrd="0" destOrd="0" parTransId="{AD953478-FFBD-4C08-8B91-6EAB73A06151}" sibTransId="{02FEA4E6-635C-4719-BB29-790693652EEA}"/>
    <dgm:cxn modelId="{43A1C2CE-BE21-450D-AF71-4802B95DFF07}" type="presOf" srcId="{1ED7DD7B-F2B5-47EC-877D-719D49481EF9}" destId="{08D21D2B-5622-48D2-8401-F2B475CB861A}" srcOrd="0" destOrd="0" presId="urn:microsoft.com/office/officeart/2005/8/layout/default"/>
    <dgm:cxn modelId="{04D29BCF-1865-4BFA-B478-6DCB86665669}" type="presOf" srcId="{11B48042-4A34-4B13-ACEC-707897B45FD6}" destId="{7B11B0F5-9AEB-4505-906C-B0537B7A6D7B}" srcOrd="0" destOrd="0" presId="urn:microsoft.com/office/officeart/2005/8/layout/default"/>
    <dgm:cxn modelId="{71E18FD7-14CD-48E9-BB9A-A45A1897EC60}" type="presOf" srcId="{9C1A25E4-94A4-4132-BC1F-399D9F15410F}" destId="{9A8306C1-8D3A-49AA-B098-E1805AB059D3}" srcOrd="0" destOrd="0" presId="urn:microsoft.com/office/officeart/2005/8/layout/default"/>
    <dgm:cxn modelId="{277116DD-796D-4605-9830-C36D7350BF5D}" srcId="{E463176D-CBE1-493F-9A39-BFC0D06EAC6A}" destId="{F4C96148-4C97-4F5F-B285-74EAA3534B45}" srcOrd="3" destOrd="0" parTransId="{729EDBEE-D6D5-4F60-8904-D402655295CE}" sibTransId="{72AC2F80-D4D4-40E0-97F7-1D75654E5A1D}"/>
    <dgm:cxn modelId="{79ADD8E1-CF77-4A9F-87D7-567E0C181D3C}" type="presOf" srcId="{385CC736-11DD-4F38-9D31-700BB1A1EAED}" destId="{67E47C8A-6932-436C-9370-DC7F7B0E7A22}" srcOrd="0" destOrd="0" presId="urn:microsoft.com/office/officeart/2005/8/layout/default"/>
    <dgm:cxn modelId="{67271100-7942-4450-9D9C-1EAA3C4C9B44}" type="presParOf" srcId="{596A2087-8055-4DAA-876E-33B5B6EB35D5}" destId="{1CECFFB7-12B3-40B1-A9C4-8B7DB17C428C}" srcOrd="0" destOrd="0" presId="urn:microsoft.com/office/officeart/2005/8/layout/default"/>
    <dgm:cxn modelId="{83FE94FE-E6DB-4FBC-B737-7FC3B1CBD46C}" type="presParOf" srcId="{596A2087-8055-4DAA-876E-33B5B6EB35D5}" destId="{461F2A79-5BA4-4110-9D59-C7BDB04915AB}" srcOrd="1" destOrd="0" presId="urn:microsoft.com/office/officeart/2005/8/layout/default"/>
    <dgm:cxn modelId="{263EDF17-5445-4501-A8DB-6EC92C836118}" type="presParOf" srcId="{596A2087-8055-4DAA-876E-33B5B6EB35D5}" destId="{08D21D2B-5622-48D2-8401-F2B475CB861A}" srcOrd="2" destOrd="0" presId="urn:microsoft.com/office/officeart/2005/8/layout/default"/>
    <dgm:cxn modelId="{B1F1C780-3009-48AE-B0B1-09433E49442C}" type="presParOf" srcId="{596A2087-8055-4DAA-876E-33B5B6EB35D5}" destId="{249E577D-84FD-4B1F-9D1B-253CAB7A74CD}" srcOrd="3" destOrd="0" presId="urn:microsoft.com/office/officeart/2005/8/layout/default"/>
    <dgm:cxn modelId="{570974A6-B60D-4907-B8AB-AA33A01E0CAA}" type="presParOf" srcId="{596A2087-8055-4DAA-876E-33B5B6EB35D5}" destId="{8B2747B5-1A00-499D-9A5B-D5EA68DA349A}" srcOrd="4" destOrd="0" presId="urn:microsoft.com/office/officeart/2005/8/layout/default"/>
    <dgm:cxn modelId="{0A412754-2E30-42E2-91A1-E98EA10BCC9B}" type="presParOf" srcId="{596A2087-8055-4DAA-876E-33B5B6EB35D5}" destId="{6EE11F5B-BA00-4FB6-9C1E-5140F2AE4970}" srcOrd="5" destOrd="0" presId="urn:microsoft.com/office/officeart/2005/8/layout/default"/>
    <dgm:cxn modelId="{B6BCE2EF-98FB-4779-82FC-B1E39B4C68F4}" type="presParOf" srcId="{596A2087-8055-4DAA-876E-33B5B6EB35D5}" destId="{A3D063D8-0A03-4585-BAEA-37CE533C3002}" srcOrd="6" destOrd="0" presId="urn:microsoft.com/office/officeart/2005/8/layout/default"/>
    <dgm:cxn modelId="{4F45CE8F-A447-4D7D-875F-38D6B889AD84}" type="presParOf" srcId="{596A2087-8055-4DAA-876E-33B5B6EB35D5}" destId="{59EBE242-E6D3-4914-B56A-B07527B7A771}" srcOrd="7" destOrd="0" presId="urn:microsoft.com/office/officeart/2005/8/layout/default"/>
    <dgm:cxn modelId="{851445D1-1032-4FEA-B746-E4D09B3D10DF}" type="presParOf" srcId="{596A2087-8055-4DAA-876E-33B5B6EB35D5}" destId="{E847C52B-90F3-4024-BC5B-1703CAE34AAD}" srcOrd="8" destOrd="0" presId="urn:microsoft.com/office/officeart/2005/8/layout/default"/>
    <dgm:cxn modelId="{729B2978-9749-4187-BF7F-347EBDB8CA24}" type="presParOf" srcId="{596A2087-8055-4DAA-876E-33B5B6EB35D5}" destId="{65362A61-A16A-4AB5-8511-C63318D427D0}" srcOrd="9" destOrd="0" presId="urn:microsoft.com/office/officeart/2005/8/layout/default"/>
    <dgm:cxn modelId="{6E4B2872-8E88-4E1C-8285-043F78C9D481}" type="presParOf" srcId="{596A2087-8055-4DAA-876E-33B5B6EB35D5}" destId="{9A8306C1-8D3A-49AA-B098-E1805AB059D3}" srcOrd="10" destOrd="0" presId="urn:microsoft.com/office/officeart/2005/8/layout/default"/>
    <dgm:cxn modelId="{5E927B2D-9BEE-42C5-A1E9-7164E27ADA91}" type="presParOf" srcId="{596A2087-8055-4DAA-876E-33B5B6EB35D5}" destId="{60960D95-D930-4917-A525-4A15D5213CEE}" srcOrd="11" destOrd="0" presId="urn:microsoft.com/office/officeart/2005/8/layout/default"/>
    <dgm:cxn modelId="{0FA065B0-4E94-4194-BFCA-B4D5A8AA731A}" type="presParOf" srcId="{596A2087-8055-4DAA-876E-33B5B6EB35D5}" destId="{67E47C8A-6932-436C-9370-DC7F7B0E7A22}" srcOrd="12" destOrd="0" presId="urn:microsoft.com/office/officeart/2005/8/layout/default"/>
    <dgm:cxn modelId="{DA4C3BC7-55A2-4086-BF39-E3BC880B8E63}" type="presParOf" srcId="{596A2087-8055-4DAA-876E-33B5B6EB35D5}" destId="{A34B7314-FD3F-4227-946C-2BEC66D74D56}" srcOrd="13" destOrd="0" presId="urn:microsoft.com/office/officeart/2005/8/layout/default"/>
    <dgm:cxn modelId="{4BAD73FF-5846-4492-912F-F333174CC703}" type="presParOf" srcId="{596A2087-8055-4DAA-876E-33B5B6EB35D5}" destId="{2607773B-AF58-401A-AA14-4D738CB38259}" srcOrd="14" destOrd="0" presId="urn:microsoft.com/office/officeart/2005/8/layout/default"/>
    <dgm:cxn modelId="{EB989D9D-07E9-4407-857E-50E9EA568EAE}" type="presParOf" srcId="{596A2087-8055-4DAA-876E-33B5B6EB35D5}" destId="{DB458446-2605-4A01-8D1C-48CA3015A354}" srcOrd="15" destOrd="0" presId="urn:microsoft.com/office/officeart/2005/8/layout/default"/>
    <dgm:cxn modelId="{7B98B0FA-C5D3-438C-91E3-A67FA557304C}" type="presParOf" srcId="{596A2087-8055-4DAA-876E-33B5B6EB35D5}" destId="{7B11B0F5-9AEB-4505-906C-B0537B7A6D7B}" srcOrd="16" destOrd="0" presId="urn:microsoft.com/office/officeart/2005/8/layout/default"/>
    <dgm:cxn modelId="{E66BDE62-1A2B-4CF1-A3E3-6258F02873C6}" type="presParOf" srcId="{596A2087-8055-4DAA-876E-33B5B6EB35D5}" destId="{D37A4A0F-2833-4B0F-A2CC-0C580CB19DC4}" srcOrd="17" destOrd="0" presId="urn:microsoft.com/office/officeart/2005/8/layout/default"/>
    <dgm:cxn modelId="{A5BA6915-1763-4EA4-9011-5BF4A8F6E5E2}" type="presParOf" srcId="{596A2087-8055-4DAA-876E-33B5B6EB35D5}" destId="{D63A81E9-FAA2-441A-8A70-ADC1FDE075F4}" srcOrd="1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A365CBF-F5D7-421A-AB60-8FFCA1AAA9B7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D6E380C-A9AC-4175-9C8A-E7ADADF11F19}">
      <dgm:prSet/>
      <dgm:spPr/>
      <dgm:t>
        <a:bodyPr/>
        <a:lstStyle/>
        <a:p>
          <a:r>
            <a:rPr lang="it-IT"/>
            <a:t>Visual Studio 2019</a:t>
          </a:r>
          <a:endParaRPr lang="en-US"/>
        </a:p>
      </dgm:t>
    </dgm:pt>
    <dgm:pt modelId="{0C99BB18-328D-40C7-8871-986A69C567DF}" type="parTrans" cxnId="{7826591A-CCFA-4935-B4DB-AADF59649E6F}">
      <dgm:prSet/>
      <dgm:spPr/>
      <dgm:t>
        <a:bodyPr/>
        <a:lstStyle/>
        <a:p>
          <a:endParaRPr lang="en-US"/>
        </a:p>
      </dgm:t>
    </dgm:pt>
    <dgm:pt modelId="{843D416B-E4D9-4BE9-92DE-56F82D96DF42}" type="sibTrans" cxnId="{7826591A-CCFA-4935-B4DB-AADF59649E6F}">
      <dgm:prSet/>
      <dgm:spPr/>
      <dgm:t>
        <a:bodyPr/>
        <a:lstStyle/>
        <a:p>
          <a:endParaRPr lang="en-US"/>
        </a:p>
      </dgm:t>
    </dgm:pt>
    <dgm:pt modelId="{4435A74B-414F-4A4F-AB72-F907CB3A1BAE}">
      <dgm:prSet/>
      <dgm:spPr/>
      <dgm:t>
        <a:bodyPr/>
        <a:lstStyle/>
        <a:p>
          <a:r>
            <a:rPr lang="it-IT"/>
            <a:t>Git</a:t>
          </a:r>
          <a:endParaRPr lang="en-US"/>
        </a:p>
      </dgm:t>
    </dgm:pt>
    <dgm:pt modelId="{6B238A27-995B-4A48-9992-25F5F7E12739}" type="parTrans" cxnId="{A7DF049F-9ABA-468A-8EF0-2299734FCBB9}">
      <dgm:prSet/>
      <dgm:spPr/>
      <dgm:t>
        <a:bodyPr/>
        <a:lstStyle/>
        <a:p>
          <a:endParaRPr lang="en-US"/>
        </a:p>
      </dgm:t>
    </dgm:pt>
    <dgm:pt modelId="{266C1C69-E9AB-4CA4-99C7-CAF257331364}" type="sibTrans" cxnId="{A7DF049F-9ABA-468A-8EF0-2299734FCBB9}">
      <dgm:prSet/>
      <dgm:spPr/>
      <dgm:t>
        <a:bodyPr/>
        <a:lstStyle/>
        <a:p>
          <a:endParaRPr lang="en-US"/>
        </a:p>
      </dgm:t>
    </dgm:pt>
    <dgm:pt modelId="{B726E344-DCDC-407D-AC30-C6E277DA04C8}" type="pres">
      <dgm:prSet presAssocID="{7A365CBF-F5D7-421A-AB60-8FFCA1AAA9B7}" presName="root" presStyleCnt="0">
        <dgm:presLayoutVars>
          <dgm:dir/>
          <dgm:resizeHandles val="exact"/>
        </dgm:presLayoutVars>
      </dgm:prSet>
      <dgm:spPr/>
    </dgm:pt>
    <dgm:pt modelId="{05FE7BEE-FBB0-4F89-908E-44592726F88E}" type="pres">
      <dgm:prSet presAssocID="{4D6E380C-A9AC-4175-9C8A-E7ADADF11F19}" presName="compNode" presStyleCnt="0"/>
      <dgm:spPr/>
    </dgm:pt>
    <dgm:pt modelId="{2894F2C5-CA3B-4C0E-B1C0-5E291EEAB097}" type="pres">
      <dgm:prSet presAssocID="{4D6E380C-A9AC-4175-9C8A-E7ADADF11F1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 t="-2000" b="-2000"/>
          </a:stretch>
        </a:blipFill>
        <a:ln>
          <a:noFill/>
        </a:ln>
      </dgm:spPr>
    </dgm:pt>
    <dgm:pt modelId="{B51F29BA-642E-4681-841B-DA9417CBD405}" type="pres">
      <dgm:prSet presAssocID="{4D6E380C-A9AC-4175-9C8A-E7ADADF11F19}" presName="spaceRect" presStyleCnt="0"/>
      <dgm:spPr/>
    </dgm:pt>
    <dgm:pt modelId="{62B538F3-B7E2-4F31-9702-A575BD212819}" type="pres">
      <dgm:prSet presAssocID="{4D6E380C-A9AC-4175-9C8A-E7ADADF11F19}" presName="textRect" presStyleLbl="revTx" presStyleIdx="0" presStyleCnt="2">
        <dgm:presLayoutVars>
          <dgm:chMax val="1"/>
          <dgm:chPref val="1"/>
        </dgm:presLayoutVars>
      </dgm:prSet>
      <dgm:spPr/>
    </dgm:pt>
    <dgm:pt modelId="{CB4F0D62-8DAF-4732-9261-F146704EA238}" type="pres">
      <dgm:prSet presAssocID="{843D416B-E4D9-4BE9-92DE-56F82D96DF42}" presName="sibTrans" presStyleCnt="0"/>
      <dgm:spPr/>
    </dgm:pt>
    <dgm:pt modelId="{AA74FCCC-BBDD-4C06-AE7D-F6722F53B34A}" type="pres">
      <dgm:prSet presAssocID="{4435A74B-414F-4A4F-AB72-F907CB3A1BAE}" presName="compNode" presStyleCnt="0"/>
      <dgm:spPr/>
    </dgm:pt>
    <dgm:pt modelId="{F560BAEB-2F21-4F7E-A93C-866185D21349}" type="pres">
      <dgm:prSet presAssocID="{4435A74B-414F-4A4F-AB72-F907CB3A1BA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C5F96F0D-97F3-4371-B564-AB691A009A4D}" type="pres">
      <dgm:prSet presAssocID="{4435A74B-414F-4A4F-AB72-F907CB3A1BAE}" presName="spaceRect" presStyleCnt="0"/>
      <dgm:spPr/>
    </dgm:pt>
    <dgm:pt modelId="{EF2A8FCD-EBEE-4032-BF2F-0D57122BD7BF}" type="pres">
      <dgm:prSet presAssocID="{4435A74B-414F-4A4F-AB72-F907CB3A1BAE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C765DE0C-5C8D-43A6-9326-2D165A2162B4}" type="presOf" srcId="{4435A74B-414F-4A4F-AB72-F907CB3A1BAE}" destId="{EF2A8FCD-EBEE-4032-BF2F-0D57122BD7BF}" srcOrd="0" destOrd="0" presId="urn:microsoft.com/office/officeart/2018/2/layout/IconLabelList"/>
    <dgm:cxn modelId="{7826591A-CCFA-4935-B4DB-AADF59649E6F}" srcId="{7A365CBF-F5D7-421A-AB60-8FFCA1AAA9B7}" destId="{4D6E380C-A9AC-4175-9C8A-E7ADADF11F19}" srcOrd="0" destOrd="0" parTransId="{0C99BB18-328D-40C7-8871-986A69C567DF}" sibTransId="{843D416B-E4D9-4BE9-92DE-56F82D96DF42}"/>
    <dgm:cxn modelId="{A7DF049F-9ABA-468A-8EF0-2299734FCBB9}" srcId="{7A365CBF-F5D7-421A-AB60-8FFCA1AAA9B7}" destId="{4435A74B-414F-4A4F-AB72-F907CB3A1BAE}" srcOrd="1" destOrd="0" parTransId="{6B238A27-995B-4A48-9992-25F5F7E12739}" sibTransId="{266C1C69-E9AB-4CA4-99C7-CAF257331364}"/>
    <dgm:cxn modelId="{50C5CFA8-C5A4-43C7-B4CB-BB7DBCA3A094}" type="presOf" srcId="{4D6E380C-A9AC-4175-9C8A-E7ADADF11F19}" destId="{62B538F3-B7E2-4F31-9702-A575BD212819}" srcOrd="0" destOrd="0" presId="urn:microsoft.com/office/officeart/2018/2/layout/IconLabelList"/>
    <dgm:cxn modelId="{C08FA7F8-032D-435E-B405-5D1ED8A21899}" type="presOf" srcId="{7A365CBF-F5D7-421A-AB60-8FFCA1AAA9B7}" destId="{B726E344-DCDC-407D-AC30-C6E277DA04C8}" srcOrd="0" destOrd="0" presId="urn:microsoft.com/office/officeart/2018/2/layout/IconLabelList"/>
    <dgm:cxn modelId="{F581B323-E0B5-4130-9253-7C1F552A2B1F}" type="presParOf" srcId="{B726E344-DCDC-407D-AC30-C6E277DA04C8}" destId="{05FE7BEE-FBB0-4F89-908E-44592726F88E}" srcOrd="0" destOrd="0" presId="urn:microsoft.com/office/officeart/2018/2/layout/IconLabelList"/>
    <dgm:cxn modelId="{8AB18369-2A57-474D-A097-AC820198F735}" type="presParOf" srcId="{05FE7BEE-FBB0-4F89-908E-44592726F88E}" destId="{2894F2C5-CA3B-4C0E-B1C0-5E291EEAB097}" srcOrd="0" destOrd="0" presId="urn:microsoft.com/office/officeart/2018/2/layout/IconLabelList"/>
    <dgm:cxn modelId="{DA6DA481-7779-479A-94D0-6E435E1172CE}" type="presParOf" srcId="{05FE7BEE-FBB0-4F89-908E-44592726F88E}" destId="{B51F29BA-642E-4681-841B-DA9417CBD405}" srcOrd="1" destOrd="0" presId="urn:microsoft.com/office/officeart/2018/2/layout/IconLabelList"/>
    <dgm:cxn modelId="{8FE691A0-3110-4365-9EFA-67122B9F340A}" type="presParOf" srcId="{05FE7BEE-FBB0-4F89-908E-44592726F88E}" destId="{62B538F3-B7E2-4F31-9702-A575BD212819}" srcOrd="2" destOrd="0" presId="urn:microsoft.com/office/officeart/2018/2/layout/IconLabelList"/>
    <dgm:cxn modelId="{6A3D530C-4470-4B33-947E-C2E77E4F245A}" type="presParOf" srcId="{B726E344-DCDC-407D-AC30-C6E277DA04C8}" destId="{CB4F0D62-8DAF-4732-9261-F146704EA238}" srcOrd="1" destOrd="0" presId="urn:microsoft.com/office/officeart/2018/2/layout/IconLabelList"/>
    <dgm:cxn modelId="{B7B9CB4B-8306-44C5-B8CD-0BB3E06A3F72}" type="presParOf" srcId="{B726E344-DCDC-407D-AC30-C6E277DA04C8}" destId="{AA74FCCC-BBDD-4C06-AE7D-F6722F53B34A}" srcOrd="2" destOrd="0" presId="urn:microsoft.com/office/officeart/2018/2/layout/IconLabelList"/>
    <dgm:cxn modelId="{E463E1EC-0D35-497A-A1D6-132ECCDFF52F}" type="presParOf" srcId="{AA74FCCC-BBDD-4C06-AE7D-F6722F53B34A}" destId="{F560BAEB-2F21-4F7E-A93C-866185D21349}" srcOrd="0" destOrd="0" presId="urn:microsoft.com/office/officeart/2018/2/layout/IconLabelList"/>
    <dgm:cxn modelId="{A69BA4DC-DBF8-4ACE-92A6-9CD9573D0D76}" type="presParOf" srcId="{AA74FCCC-BBDD-4C06-AE7D-F6722F53B34A}" destId="{C5F96F0D-97F3-4371-B564-AB691A009A4D}" srcOrd="1" destOrd="0" presId="urn:microsoft.com/office/officeart/2018/2/layout/IconLabelList"/>
    <dgm:cxn modelId="{B672AE48-C903-424B-A933-ED4873C5E1DA}" type="presParOf" srcId="{AA74FCCC-BBDD-4C06-AE7D-F6722F53B34A}" destId="{EF2A8FCD-EBEE-4032-BF2F-0D57122BD7BF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8E1437D-B3DF-4346-B784-A0CC4CACC43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E05D906D-1BA4-46D8-A32E-B27761DFBCF1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Windows Presentation Foundation</a:t>
          </a:r>
          <a:endParaRPr lang="en-US"/>
        </a:p>
      </dgm:t>
    </dgm:pt>
    <dgm:pt modelId="{EDEBFDD0-BE53-4DA4-B5DF-8DFFE461DB4E}" type="parTrans" cxnId="{207AECCD-4B8E-4785-A855-2965D050BD47}">
      <dgm:prSet/>
      <dgm:spPr/>
      <dgm:t>
        <a:bodyPr/>
        <a:lstStyle/>
        <a:p>
          <a:endParaRPr lang="en-US"/>
        </a:p>
      </dgm:t>
    </dgm:pt>
    <dgm:pt modelId="{0D76E949-9234-4112-B593-25C04251B883}" type="sibTrans" cxnId="{207AECCD-4B8E-4785-A855-2965D050BD47}">
      <dgm:prSet/>
      <dgm:spPr/>
      <dgm:t>
        <a:bodyPr/>
        <a:lstStyle/>
        <a:p>
          <a:endParaRPr lang="en-US"/>
        </a:p>
      </dgm:t>
    </dgm:pt>
    <dgm:pt modelId="{88ADA4CC-8E06-4E37-BC61-39D33263FFD3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CODENAME: AVALON</a:t>
          </a:r>
          <a:endParaRPr lang="en-US"/>
        </a:p>
      </dgm:t>
    </dgm:pt>
    <dgm:pt modelId="{2692BBD0-EB4E-4443-ADB1-E94DFEE77202}" type="parTrans" cxnId="{211FECFB-3795-4268-9331-DE3BAC23FD9A}">
      <dgm:prSet/>
      <dgm:spPr/>
      <dgm:t>
        <a:bodyPr/>
        <a:lstStyle/>
        <a:p>
          <a:endParaRPr lang="en-US"/>
        </a:p>
      </dgm:t>
    </dgm:pt>
    <dgm:pt modelId="{F1CE5C70-7112-47E2-9F1A-D05772D4430A}" type="sibTrans" cxnId="{211FECFB-3795-4268-9331-DE3BAC23FD9A}">
      <dgm:prSet/>
      <dgm:spPr/>
      <dgm:t>
        <a:bodyPr/>
        <a:lstStyle/>
        <a:p>
          <a:endParaRPr lang="en-US"/>
        </a:p>
      </dgm:t>
    </dgm:pt>
    <dgm:pt modelId="{448AF2E5-BEB5-4571-B17D-8EAFF1E6B470}">
      <dgm:prSet/>
      <dgm:spPr/>
      <dgm:t>
        <a:bodyPr/>
        <a:lstStyle/>
        <a:p>
          <a:pPr>
            <a:lnSpc>
              <a:spcPct val="100000"/>
            </a:lnSpc>
          </a:pPr>
          <a:r>
            <a:rPr lang="it-IT" dirty="0"/>
            <a:t>Consente di creare applicazioni client desktop per Windows capaci di offrire all'utente un'esperienza visiva sorprendente.</a:t>
          </a:r>
          <a:endParaRPr lang="en-US" dirty="0"/>
        </a:p>
      </dgm:t>
    </dgm:pt>
    <dgm:pt modelId="{428388EF-25F3-4980-B9E9-F8FFD4546F2C}" type="parTrans" cxnId="{2ED933CB-35DC-4141-BD7B-2C3D390C5049}">
      <dgm:prSet/>
      <dgm:spPr/>
      <dgm:t>
        <a:bodyPr/>
        <a:lstStyle/>
        <a:p>
          <a:endParaRPr lang="en-US"/>
        </a:p>
      </dgm:t>
    </dgm:pt>
    <dgm:pt modelId="{B7B1E605-AB1C-4DBD-9F79-88160E65B9ED}" type="sibTrans" cxnId="{2ED933CB-35DC-4141-BD7B-2C3D390C5049}">
      <dgm:prSet/>
      <dgm:spPr/>
      <dgm:t>
        <a:bodyPr/>
        <a:lstStyle/>
        <a:p>
          <a:endParaRPr lang="en-US"/>
        </a:p>
      </dgm:t>
    </dgm:pt>
    <dgm:pt modelId="{09D6DBB6-B6CD-4484-94A0-B8C92C19B854}" type="pres">
      <dgm:prSet presAssocID="{B8E1437D-B3DF-4346-B784-A0CC4CACC437}" presName="root" presStyleCnt="0">
        <dgm:presLayoutVars>
          <dgm:dir/>
          <dgm:resizeHandles val="exact"/>
        </dgm:presLayoutVars>
      </dgm:prSet>
      <dgm:spPr/>
    </dgm:pt>
    <dgm:pt modelId="{BBFB99E5-27FB-4D88-A76E-6756E889AC29}" type="pres">
      <dgm:prSet presAssocID="{E05D906D-1BA4-46D8-A32E-B27761DFBCF1}" presName="compNode" presStyleCnt="0"/>
      <dgm:spPr/>
    </dgm:pt>
    <dgm:pt modelId="{BA9164B8-DF6D-446E-AD6A-19F5B4CD6754}" type="pres">
      <dgm:prSet presAssocID="{E05D906D-1BA4-46D8-A32E-B27761DFBCF1}" presName="bgRect" presStyleLbl="bgShp" presStyleIdx="0" presStyleCnt="3"/>
      <dgm:spPr/>
    </dgm:pt>
    <dgm:pt modelId="{6F5F8D7E-3075-4F73-868D-0C3690E43FB1}" type="pres">
      <dgm:prSet presAssocID="{E05D906D-1BA4-46D8-A32E-B27761DFBCF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6477E566-E688-49C5-B638-1D3C781616AB}" type="pres">
      <dgm:prSet presAssocID="{E05D906D-1BA4-46D8-A32E-B27761DFBCF1}" presName="spaceRect" presStyleCnt="0"/>
      <dgm:spPr/>
    </dgm:pt>
    <dgm:pt modelId="{75740340-08C5-452E-A643-3A95029FA858}" type="pres">
      <dgm:prSet presAssocID="{E05D906D-1BA4-46D8-A32E-B27761DFBCF1}" presName="parTx" presStyleLbl="revTx" presStyleIdx="0" presStyleCnt="3">
        <dgm:presLayoutVars>
          <dgm:chMax val="0"/>
          <dgm:chPref val="0"/>
        </dgm:presLayoutVars>
      </dgm:prSet>
      <dgm:spPr/>
    </dgm:pt>
    <dgm:pt modelId="{8F913BA8-C724-4168-8B7A-CDCD3DD490D6}" type="pres">
      <dgm:prSet presAssocID="{0D76E949-9234-4112-B593-25C04251B883}" presName="sibTrans" presStyleCnt="0"/>
      <dgm:spPr/>
    </dgm:pt>
    <dgm:pt modelId="{55158975-FFCB-46C2-BF56-9912180F9FD6}" type="pres">
      <dgm:prSet presAssocID="{88ADA4CC-8E06-4E37-BC61-39D33263FFD3}" presName="compNode" presStyleCnt="0"/>
      <dgm:spPr/>
    </dgm:pt>
    <dgm:pt modelId="{4D7A5D7F-ED41-4380-BC03-4D61443B550A}" type="pres">
      <dgm:prSet presAssocID="{88ADA4CC-8E06-4E37-BC61-39D33263FFD3}" presName="bgRect" presStyleLbl="bgShp" presStyleIdx="1" presStyleCnt="3"/>
      <dgm:spPr/>
    </dgm:pt>
    <dgm:pt modelId="{03ED2D10-EEB2-4741-A193-94F62A33CF7E}" type="pres">
      <dgm:prSet presAssocID="{88ADA4CC-8E06-4E37-BC61-39D33263FFD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ena castello"/>
        </a:ext>
      </dgm:extLst>
    </dgm:pt>
    <dgm:pt modelId="{235AE9C3-4EBE-44C1-A030-ADDADA1C68D8}" type="pres">
      <dgm:prSet presAssocID="{88ADA4CC-8E06-4E37-BC61-39D33263FFD3}" presName="spaceRect" presStyleCnt="0"/>
      <dgm:spPr/>
    </dgm:pt>
    <dgm:pt modelId="{AC6AB720-1820-48D8-BC5D-EEBEBA57643C}" type="pres">
      <dgm:prSet presAssocID="{88ADA4CC-8E06-4E37-BC61-39D33263FFD3}" presName="parTx" presStyleLbl="revTx" presStyleIdx="1" presStyleCnt="3">
        <dgm:presLayoutVars>
          <dgm:chMax val="0"/>
          <dgm:chPref val="0"/>
        </dgm:presLayoutVars>
      </dgm:prSet>
      <dgm:spPr/>
    </dgm:pt>
    <dgm:pt modelId="{EE36C549-F48B-434E-B040-A5E2E0446105}" type="pres">
      <dgm:prSet presAssocID="{F1CE5C70-7112-47E2-9F1A-D05772D4430A}" presName="sibTrans" presStyleCnt="0"/>
      <dgm:spPr/>
    </dgm:pt>
    <dgm:pt modelId="{1576F151-F218-419F-A2CA-3B088FDBE60D}" type="pres">
      <dgm:prSet presAssocID="{448AF2E5-BEB5-4571-B17D-8EAFF1E6B470}" presName="compNode" presStyleCnt="0"/>
      <dgm:spPr/>
    </dgm:pt>
    <dgm:pt modelId="{F3D4489C-384C-4B72-918E-6C5C06744086}" type="pres">
      <dgm:prSet presAssocID="{448AF2E5-BEB5-4571-B17D-8EAFF1E6B470}" presName="bgRect" presStyleLbl="bgShp" presStyleIdx="2" presStyleCnt="3"/>
      <dgm:spPr/>
    </dgm:pt>
    <dgm:pt modelId="{ACB7E113-5112-490A-8643-2C80533EB9E3}" type="pres">
      <dgm:prSet presAssocID="{448AF2E5-BEB5-4571-B17D-8EAFF1E6B47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ettazione Web"/>
        </a:ext>
      </dgm:extLst>
    </dgm:pt>
    <dgm:pt modelId="{8CA2701E-CDF1-455C-94E2-06CD5E677943}" type="pres">
      <dgm:prSet presAssocID="{448AF2E5-BEB5-4571-B17D-8EAFF1E6B470}" presName="spaceRect" presStyleCnt="0"/>
      <dgm:spPr/>
    </dgm:pt>
    <dgm:pt modelId="{7BF91456-87A8-4486-921B-72A2E3ACF479}" type="pres">
      <dgm:prSet presAssocID="{448AF2E5-BEB5-4571-B17D-8EAFF1E6B470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D0E39259-2A8D-408B-9AA6-EECB00066DF8}" type="presOf" srcId="{88ADA4CC-8E06-4E37-BC61-39D33263FFD3}" destId="{AC6AB720-1820-48D8-BC5D-EEBEBA57643C}" srcOrd="0" destOrd="0" presId="urn:microsoft.com/office/officeart/2018/2/layout/IconVerticalSolidList"/>
    <dgm:cxn modelId="{2236668D-887B-485B-A21F-D675D0129405}" type="presOf" srcId="{B8E1437D-B3DF-4346-B784-A0CC4CACC437}" destId="{09D6DBB6-B6CD-4484-94A0-B8C92C19B854}" srcOrd="0" destOrd="0" presId="urn:microsoft.com/office/officeart/2018/2/layout/IconVerticalSolidList"/>
    <dgm:cxn modelId="{3ED268AC-464E-47A4-A1BF-EC7455247348}" type="presOf" srcId="{E05D906D-1BA4-46D8-A32E-B27761DFBCF1}" destId="{75740340-08C5-452E-A643-3A95029FA858}" srcOrd="0" destOrd="0" presId="urn:microsoft.com/office/officeart/2018/2/layout/IconVerticalSolidList"/>
    <dgm:cxn modelId="{F34662BE-BE45-47A2-94A9-AB58D4D90820}" type="presOf" srcId="{448AF2E5-BEB5-4571-B17D-8EAFF1E6B470}" destId="{7BF91456-87A8-4486-921B-72A2E3ACF479}" srcOrd="0" destOrd="0" presId="urn:microsoft.com/office/officeart/2018/2/layout/IconVerticalSolidList"/>
    <dgm:cxn modelId="{2ED933CB-35DC-4141-BD7B-2C3D390C5049}" srcId="{B8E1437D-B3DF-4346-B784-A0CC4CACC437}" destId="{448AF2E5-BEB5-4571-B17D-8EAFF1E6B470}" srcOrd="2" destOrd="0" parTransId="{428388EF-25F3-4980-B9E9-F8FFD4546F2C}" sibTransId="{B7B1E605-AB1C-4DBD-9F79-88160E65B9ED}"/>
    <dgm:cxn modelId="{207AECCD-4B8E-4785-A855-2965D050BD47}" srcId="{B8E1437D-B3DF-4346-B784-A0CC4CACC437}" destId="{E05D906D-1BA4-46D8-A32E-B27761DFBCF1}" srcOrd="0" destOrd="0" parTransId="{EDEBFDD0-BE53-4DA4-B5DF-8DFFE461DB4E}" sibTransId="{0D76E949-9234-4112-B593-25C04251B883}"/>
    <dgm:cxn modelId="{211FECFB-3795-4268-9331-DE3BAC23FD9A}" srcId="{B8E1437D-B3DF-4346-B784-A0CC4CACC437}" destId="{88ADA4CC-8E06-4E37-BC61-39D33263FFD3}" srcOrd="1" destOrd="0" parTransId="{2692BBD0-EB4E-4443-ADB1-E94DFEE77202}" sibTransId="{F1CE5C70-7112-47E2-9F1A-D05772D4430A}"/>
    <dgm:cxn modelId="{0C014553-C98A-4DCA-8AF3-19A996E637D3}" type="presParOf" srcId="{09D6DBB6-B6CD-4484-94A0-B8C92C19B854}" destId="{BBFB99E5-27FB-4D88-A76E-6756E889AC29}" srcOrd="0" destOrd="0" presId="urn:microsoft.com/office/officeart/2018/2/layout/IconVerticalSolidList"/>
    <dgm:cxn modelId="{2B6EA574-176C-4BF4-8A5F-DC8E6C7714D7}" type="presParOf" srcId="{BBFB99E5-27FB-4D88-A76E-6756E889AC29}" destId="{BA9164B8-DF6D-446E-AD6A-19F5B4CD6754}" srcOrd="0" destOrd="0" presId="urn:microsoft.com/office/officeart/2018/2/layout/IconVerticalSolidList"/>
    <dgm:cxn modelId="{6F006E94-1C44-40D5-BF53-E58D7CC6F73C}" type="presParOf" srcId="{BBFB99E5-27FB-4D88-A76E-6756E889AC29}" destId="{6F5F8D7E-3075-4F73-868D-0C3690E43FB1}" srcOrd="1" destOrd="0" presId="urn:microsoft.com/office/officeart/2018/2/layout/IconVerticalSolidList"/>
    <dgm:cxn modelId="{92EC9C39-0C40-42F5-AE91-A2757F567E0E}" type="presParOf" srcId="{BBFB99E5-27FB-4D88-A76E-6756E889AC29}" destId="{6477E566-E688-49C5-B638-1D3C781616AB}" srcOrd="2" destOrd="0" presId="urn:microsoft.com/office/officeart/2018/2/layout/IconVerticalSolidList"/>
    <dgm:cxn modelId="{69B9DF6E-8E87-4E03-A903-3764E37117C3}" type="presParOf" srcId="{BBFB99E5-27FB-4D88-A76E-6756E889AC29}" destId="{75740340-08C5-452E-A643-3A95029FA858}" srcOrd="3" destOrd="0" presId="urn:microsoft.com/office/officeart/2018/2/layout/IconVerticalSolidList"/>
    <dgm:cxn modelId="{09C0E496-20DE-42EF-88E2-8320283104D8}" type="presParOf" srcId="{09D6DBB6-B6CD-4484-94A0-B8C92C19B854}" destId="{8F913BA8-C724-4168-8B7A-CDCD3DD490D6}" srcOrd="1" destOrd="0" presId="urn:microsoft.com/office/officeart/2018/2/layout/IconVerticalSolidList"/>
    <dgm:cxn modelId="{1A3C22FA-922A-4171-A3B0-EAB5C90C7525}" type="presParOf" srcId="{09D6DBB6-B6CD-4484-94A0-B8C92C19B854}" destId="{55158975-FFCB-46C2-BF56-9912180F9FD6}" srcOrd="2" destOrd="0" presId="urn:microsoft.com/office/officeart/2018/2/layout/IconVerticalSolidList"/>
    <dgm:cxn modelId="{7AEB9412-233C-4ACB-A495-77EF8A5D264E}" type="presParOf" srcId="{55158975-FFCB-46C2-BF56-9912180F9FD6}" destId="{4D7A5D7F-ED41-4380-BC03-4D61443B550A}" srcOrd="0" destOrd="0" presId="urn:microsoft.com/office/officeart/2018/2/layout/IconVerticalSolidList"/>
    <dgm:cxn modelId="{B92FA6C6-F65C-4CD0-B0F6-BFAD2106F3E5}" type="presParOf" srcId="{55158975-FFCB-46C2-BF56-9912180F9FD6}" destId="{03ED2D10-EEB2-4741-A193-94F62A33CF7E}" srcOrd="1" destOrd="0" presId="urn:microsoft.com/office/officeart/2018/2/layout/IconVerticalSolidList"/>
    <dgm:cxn modelId="{211CDBC9-318D-41E2-AB24-CB0F7AEA5056}" type="presParOf" srcId="{55158975-FFCB-46C2-BF56-9912180F9FD6}" destId="{235AE9C3-4EBE-44C1-A030-ADDADA1C68D8}" srcOrd="2" destOrd="0" presId="urn:microsoft.com/office/officeart/2018/2/layout/IconVerticalSolidList"/>
    <dgm:cxn modelId="{FD287F07-AF14-478B-B81C-C14923C53998}" type="presParOf" srcId="{55158975-FFCB-46C2-BF56-9912180F9FD6}" destId="{AC6AB720-1820-48D8-BC5D-EEBEBA57643C}" srcOrd="3" destOrd="0" presId="urn:microsoft.com/office/officeart/2018/2/layout/IconVerticalSolidList"/>
    <dgm:cxn modelId="{6987FC7B-A7CC-49FC-9715-4DE8674DED48}" type="presParOf" srcId="{09D6DBB6-B6CD-4484-94A0-B8C92C19B854}" destId="{EE36C549-F48B-434E-B040-A5E2E0446105}" srcOrd="3" destOrd="0" presId="urn:microsoft.com/office/officeart/2018/2/layout/IconVerticalSolidList"/>
    <dgm:cxn modelId="{FCA283C6-BC3C-4526-9A98-DE3EE7E40006}" type="presParOf" srcId="{09D6DBB6-B6CD-4484-94A0-B8C92C19B854}" destId="{1576F151-F218-419F-A2CA-3B088FDBE60D}" srcOrd="4" destOrd="0" presId="urn:microsoft.com/office/officeart/2018/2/layout/IconVerticalSolidList"/>
    <dgm:cxn modelId="{FEFACD31-8E29-4CDF-B9D7-50CC88845464}" type="presParOf" srcId="{1576F151-F218-419F-A2CA-3B088FDBE60D}" destId="{F3D4489C-384C-4B72-918E-6C5C06744086}" srcOrd="0" destOrd="0" presId="urn:microsoft.com/office/officeart/2018/2/layout/IconVerticalSolidList"/>
    <dgm:cxn modelId="{256F2DE3-55FB-45C0-98A7-346646CD2A8E}" type="presParOf" srcId="{1576F151-F218-419F-A2CA-3B088FDBE60D}" destId="{ACB7E113-5112-490A-8643-2C80533EB9E3}" srcOrd="1" destOrd="0" presId="urn:microsoft.com/office/officeart/2018/2/layout/IconVerticalSolidList"/>
    <dgm:cxn modelId="{CAD75E0A-96E2-43B4-8763-609F1FCD49F2}" type="presParOf" srcId="{1576F151-F218-419F-A2CA-3B088FDBE60D}" destId="{8CA2701E-CDF1-455C-94E2-06CD5E677943}" srcOrd="2" destOrd="0" presId="urn:microsoft.com/office/officeart/2018/2/layout/IconVerticalSolidList"/>
    <dgm:cxn modelId="{5AB103E1-45CF-4F3F-8546-92F5775B50D4}" type="presParOf" srcId="{1576F151-F218-419F-A2CA-3B088FDBE60D}" destId="{7BF91456-87A8-4486-921B-72A2E3ACF47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4C26B78-8D9C-4502-8BEF-77E94F7F39A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35FF0694-E2B4-4757-9EE8-F7963B5D441E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è stato costruito da zero!</a:t>
          </a:r>
          <a:endParaRPr lang="en-US"/>
        </a:p>
      </dgm:t>
    </dgm:pt>
    <dgm:pt modelId="{1B85F161-C767-4D64-98AE-915AF415F770}" type="parTrans" cxnId="{37DAFC79-1339-4831-8A1A-A6CACF3B3CA8}">
      <dgm:prSet/>
      <dgm:spPr/>
      <dgm:t>
        <a:bodyPr/>
        <a:lstStyle/>
        <a:p>
          <a:endParaRPr lang="en-US"/>
        </a:p>
      </dgm:t>
    </dgm:pt>
    <dgm:pt modelId="{4CAF2E77-9954-46D1-8638-B53CADC5E6EB}" type="sibTrans" cxnId="{37DAFC79-1339-4831-8A1A-A6CACF3B3CA8}">
      <dgm:prSet/>
      <dgm:spPr/>
      <dgm:t>
        <a:bodyPr/>
        <a:lstStyle/>
        <a:p>
          <a:endParaRPr lang="en-US"/>
        </a:p>
      </dgm:t>
    </dgm:pt>
    <dgm:pt modelId="{24C394FD-04D0-4B08-BC16-072F816E35CA}">
      <dgm:prSet/>
      <dgm:spPr/>
      <dgm:t>
        <a:bodyPr/>
        <a:lstStyle/>
        <a:p>
          <a:pPr>
            <a:lnSpc>
              <a:spcPct val="100000"/>
            </a:lnSpc>
          </a:pPr>
          <a:r>
            <a:rPr lang="it-IT" dirty="0"/>
            <a:t>tutti i controlli sono stati riscritti e quasi sempre non si affida ai controlli standard Windows. </a:t>
          </a:r>
          <a:endParaRPr lang="en-US" dirty="0"/>
        </a:p>
      </dgm:t>
    </dgm:pt>
    <dgm:pt modelId="{49B782E3-2189-43BE-90B0-DFF2443C523B}" type="parTrans" cxnId="{F16EA033-4D48-4E5C-A4EE-7F21CC468D41}">
      <dgm:prSet/>
      <dgm:spPr/>
      <dgm:t>
        <a:bodyPr/>
        <a:lstStyle/>
        <a:p>
          <a:endParaRPr lang="en-US"/>
        </a:p>
      </dgm:t>
    </dgm:pt>
    <dgm:pt modelId="{9C5BBB75-81D2-4F8D-ACA6-1DF0BB6AD2E2}" type="sibTrans" cxnId="{F16EA033-4D48-4E5C-A4EE-7F21CC468D41}">
      <dgm:prSet/>
      <dgm:spPr/>
      <dgm:t>
        <a:bodyPr/>
        <a:lstStyle/>
        <a:p>
          <a:endParaRPr lang="en-US"/>
        </a:p>
      </dgm:t>
    </dgm:pt>
    <dgm:pt modelId="{B2628601-5255-4E89-8913-4F9967C008B4}">
      <dgm:prSet/>
      <dgm:spPr/>
      <dgm:t>
        <a:bodyPr/>
        <a:lstStyle/>
        <a:p>
          <a:pPr>
            <a:lnSpc>
              <a:spcPct val="100000"/>
            </a:lnSpc>
          </a:pPr>
          <a:r>
            <a:rPr lang="it-IT" dirty="0"/>
            <a:t>è basato su un sistema di grafica vettoriale che si appoggia alle DirectX per sfruttare l'accelerazione hardware delle moderne schede grafiche</a:t>
          </a:r>
          <a:endParaRPr lang="en-US" dirty="0"/>
        </a:p>
      </dgm:t>
    </dgm:pt>
    <dgm:pt modelId="{4E5A3CB5-1C30-4484-9E5A-D91B2A8AE40B}" type="parTrans" cxnId="{2BEEAD7E-46C3-4982-B60B-F176901F89B5}">
      <dgm:prSet/>
      <dgm:spPr/>
      <dgm:t>
        <a:bodyPr/>
        <a:lstStyle/>
        <a:p>
          <a:endParaRPr lang="en-US"/>
        </a:p>
      </dgm:t>
    </dgm:pt>
    <dgm:pt modelId="{FFFF73BE-67E4-4976-A10B-EAAFEAF00D66}" type="sibTrans" cxnId="{2BEEAD7E-46C3-4982-B60B-F176901F89B5}">
      <dgm:prSet/>
      <dgm:spPr/>
      <dgm:t>
        <a:bodyPr/>
        <a:lstStyle/>
        <a:p>
          <a:endParaRPr lang="en-US"/>
        </a:p>
      </dgm:t>
    </dgm:pt>
    <dgm:pt modelId="{D8142036-EDD3-4A02-A0D2-9E9796D51CE3}">
      <dgm:prSet/>
      <dgm:spPr/>
      <dgm:t>
        <a:bodyPr/>
        <a:lstStyle/>
        <a:p>
          <a:pPr>
            <a:lnSpc>
              <a:spcPct val="100000"/>
            </a:lnSpc>
          </a:pPr>
          <a:r>
            <a:rPr lang="it-IT" dirty="0"/>
            <a:t>è opensource </a:t>
          </a:r>
          <a:r>
            <a:rPr lang="it-IT" b="1" dirty="0">
              <a:solidFill>
                <a:schemeClr val="bg1"/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https://github.com/dotnet/wpf</a:t>
          </a:r>
          <a:endParaRPr lang="en-US" b="1" dirty="0">
            <a:solidFill>
              <a:schemeClr val="bg1"/>
            </a:solidFill>
          </a:endParaRPr>
        </a:p>
      </dgm:t>
    </dgm:pt>
    <dgm:pt modelId="{5343CAC0-E688-4E57-B866-97DA5C99AC83}" type="parTrans" cxnId="{2290117F-7CF9-4C1D-AAC5-BA8A920AB5F6}">
      <dgm:prSet/>
      <dgm:spPr/>
      <dgm:t>
        <a:bodyPr/>
        <a:lstStyle/>
        <a:p>
          <a:endParaRPr lang="en-US"/>
        </a:p>
      </dgm:t>
    </dgm:pt>
    <dgm:pt modelId="{C0698149-B9F2-44F9-9217-EBD8FFFF78D2}" type="sibTrans" cxnId="{2290117F-7CF9-4C1D-AAC5-BA8A920AB5F6}">
      <dgm:prSet/>
      <dgm:spPr/>
      <dgm:t>
        <a:bodyPr/>
        <a:lstStyle/>
        <a:p>
          <a:endParaRPr lang="en-US"/>
        </a:p>
      </dgm:t>
    </dgm:pt>
    <dgm:pt modelId="{8549F61A-EE4F-4425-841B-EA15A3CCD80C}" type="pres">
      <dgm:prSet presAssocID="{04C26B78-8D9C-4502-8BEF-77E94F7F39A9}" presName="root" presStyleCnt="0">
        <dgm:presLayoutVars>
          <dgm:dir/>
          <dgm:resizeHandles val="exact"/>
        </dgm:presLayoutVars>
      </dgm:prSet>
      <dgm:spPr/>
    </dgm:pt>
    <dgm:pt modelId="{2C27227E-3238-4A8B-8366-012EB11801ED}" type="pres">
      <dgm:prSet presAssocID="{35FF0694-E2B4-4757-9EE8-F7963B5D441E}" presName="compNode" presStyleCnt="0"/>
      <dgm:spPr/>
    </dgm:pt>
    <dgm:pt modelId="{BECA3C48-3092-4CE9-B790-1BA9142FB5C0}" type="pres">
      <dgm:prSet presAssocID="{35FF0694-E2B4-4757-9EE8-F7963B5D441E}" presName="bgRect" presStyleLbl="bgShp" presStyleIdx="0" presStyleCnt="4"/>
      <dgm:spPr>
        <a:solidFill>
          <a:schemeClr val="tx2"/>
        </a:solidFill>
      </dgm:spPr>
    </dgm:pt>
    <dgm:pt modelId="{B39F5EF1-4AA4-400F-A7F7-30C8FB2C51EE}" type="pres">
      <dgm:prSet presAssocID="{35FF0694-E2B4-4757-9EE8-F7963B5D441E}" presName="iconRect" presStyleLbl="node1" presStyleIdx="0" presStyleCnt="4"/>
      <dgm:spPr>
        <a:blipFill>
          <a:blip xmlns:r="http://schemas.openxmlformats.org/officeDocument/2006/relationships"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omma"/>
        </a:ext>
      </dgm:extLst>
    </dgm:pt>
    <dgm:pt modelId="{B99F751B-0FC7-46CA-9500-0915F7E153FC}" type="pres">
      <dgm:prSet presAssocID="{35FF0694-E2B4-4757-9EE8-F7963B5D441E}" presName="spaceRect" presStyleCnt="0"/>
      <dgm:spPr/>
    </dgm:pt>
    <dgm:pt modelId="{EDDA79AA-A632-4433-AB72-07EAF149F244}" type="pres">
      <dgm:prSet presAssocID="{35FF0694-E2B4-4757-9EE8-F7963B5D441E}" presName="parTx" presStyleLbl="revTx" presStyleIdx="0" presStyleCnt="4">
        <dgm:presLayoutVars>
          <dgm:chMax val="0"/>
          <dgm:chPref val="0"/>
        </dgm:presLayoutVars>
      </dgm:prSet>
      <dgm:spPr/>
    </dgm:pt>
    <dgm:pt modelId="{BD5D6B98-CD15-459C-B050-9D5B7E569EB7}" type="pres">
      <dgm:prSet presAssocID="{4CAF2E77-9954-46D1-8638-B53CADC5E6EB}" presName="sibTrans" presStyleCnt="0"/>
      <dgm:spPr/>
    </dgm:pt>
    <dgm:pt modelId="{6566790E-8C99-4541-9888-B3CFD8D71E5E}" type="pres">
      <dgm:prSet presAssocID="{24C394FD-04D0-4B08-BC16-072F816E35CA}" presName="compNode" presStyleCnt="0"/>
      <dgm:spPr/>
    </dgm:pt>
    <dgm:pt modelId="{B20E5628-135A-4027-8E22-95F221E8FC13}" type="pres">
      <dgm:prSet presAssocID="{24C394FD-04D0-4B08-BC16-072F816E35CA}" presName="bgRect" presStyleLbl="bgShp" presStyleIdx="1" presStyleCnt="4"/>
      <dgm:spPr>
        <a:solidFill>
          <a:schemeClr val="tx2"/>
        </a:solidFill>
      </dgm:spPr>
    </dgm:pt>
    <dgm:pt modelId="{13B6B3AA-0A58-4723-BD9D-6139AADCC456}" type="pres">
      <dgm:prSet presAssocID="{24C394FD-04D0-4B08-BC16-072F816E35CA}" presName="iconRect" presStyleLbl="node1" presStyleIdx="1" presStyleCnt="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6D13BA85-0FE3-49D0-8CF7-D3EB5C801A46}" type="pres">
      <dgm:prSet presAssocID="{24C394FD-04D0-4B08-BC16-072F816E35CA}" presName="spaceRect" presStyleCnt="0"/>
      <dgm:spPr/>
    </dgm:pt>
    <dgm:pt modelId="{F02FA485-1880-4007-9CDA-F13B33C3D834}" type="pres">
      <dgm:prSet presAssocID="{24C394FD-04D0-4B08-BC16-072F816E35CA}" presName="parTx" presStyleLbl="revTx" presStyleIdx="1" presStyleCnt="4">
        <dgm:presLayoutVars>
          <dgm:chMax val="0"/>
          <dgm:chPref val="0"/>
        </dgm:presLayoutVars>
      </dgm:prSet>
      <dgm:spPr/>
    </dgm:pt>
    <dgm:pt modelId="{B7C71324-D6E5-4DA5-9269-2843D6B0B6D3}" type="pres">
      <dgm:prSet presAssocID="{9C5BBB75-81D2-4F8D-ACA6-1DF0BB6AD2E2}" presName="sibTrans" presStyleCnt="0"/>
      <dgm:spPr/>
    </dgm:pt>
    <dgm:pt modelId="{8C3363D2-541C-40D7-A6D4-8ABCE509D273}" type="pres">
      <dgm:prSet presAssocID="{B2628601-5255-4E89-8913-4F9967C008B4}" presName="compNode" presStyleCnt="0"/>
      <dgm:spPr/>
    </dgm:pt>
    <dgm:pt modelId="{D237C958-AC24-4A5C-8BE6-CF5339F3823F}" type="pres">
      <dgm:prSet presAssocID="{B2628601-5255-4E89-8913-4F9967C008B4}" presName="bgRect" presStyleLbl="bgShp" presStyleIdx="2" presStyleCnt="4"/>
      <dgm:spPr>
        <a:solidFill>
          <a:schemeClr val="tx2"/>
        </a:solidFill>
      </dgm:spPr>
    </dgm:pt>
    <dgm:pt modelId="{2D9D3586-EB72-42B6-9A28-2B02E05C5407}" type="pres">
      <dgm:prSet presAssocID="{B2628601-5255-4E89-8913-4F9967C008B4}" presName="iconRect" presStyleLbl="node1" presStyleIdx="2" presStyleCnt="4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4A03E716-4036-4740-B0A1-AC30295383EE}" type="pres">
      <dgm:prSet presAssocID="{B2628601-5255-4E89-8913-4F9967C008B4}" presName="spaceRect" presStyleCnt="0"/>
      <dgm:spPr/>
    </dgm:pt>
    <dgm:pt modelId="{F2BA4EC9-8EBB-4866-8F8F-FAA516E2D09E}" type="pres">
      <dgm:prSet presAssocID="{B2628601-5255-4E89-8913-4F9967C008B4}" presName="parTx" presStyleLbl="revTx" presStyleIdx="2" presStyleCnt="4">
        <dgm:presLayoutVars>
          <dgm:chMax val="0"/>
          <dgm:chPref val="0"/>
        </dgm:presLayoutVars>
      </dgm:prSet>
      <dgm:spPr/>
    </dgm:pt>
    <dgm:pt modelId="{BB7E1548-D8E0-4C51-82BC-FF773EF252DE}" type="pres">
      <dgm:prSet presAssocID="{FFFF73BE-67E4-4976-A10B-EAAFEAF00D66}" presName="sibTrans" presStyleCnt="0"/>
      <dgm:spPr/>
    </dgm:pt>
    <dgm:pt modelId="{A4F3B0E6-E679-4049-96C0-53A7652482D9}" type="pres">
      <dgm:prSet presAssocID="{D8142036-EDD3-4A02-A0D2-9E9796D51CE3}" presName="compNode" presStyleCnt="0"/>
      <dgm:spPr/>
    </dgm:pt>
    <dgm:pt modelId="{B88386B7-8728-43B4-8940-8BD41BBAD7F4}" type="pres">
      <dgm:prSet presAssocID="{D8142036-EDD3-4A02-A0D2-9E9796D51CE3}" presName="bgRect" presStyleLbl="bgShp" presStyleIdx="3" presStyleCnt="4"/>
      <dgm:spPr>
        <a:solidFill>
          <a:schemeClr val="tx2"/>
        </a:solidFill>
      </dgm:spPr>
    </dgm:pt>
    <dgm:pt modelId="{2671FE6C-40CE-47B1-8281-627CD0D97B13}" type="pres">
      <dgm:prSet presAssocID="{D8142036-EDD3-4A02-A0D2-9E9796D51CE3}" presName="iconRect" presStyleLbl="node1" presStyleIdx="3" presStyleCnt="4"/>
      <dgm:spPr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8F0FACD8-84E6-4DB7-9C1A-059CA21F92CD}" type="pres">
      <dgm:prSet presAssocID="{D8142036-EDD3-4A02-A0D2-9E9796D51CE3}" presName="spaceRect" presStyleCnt="0"/>
      <dgm:spPr/>
    </dgm:pt>
    <dgm:pt modelId="{18E6E37A-DDA2-4972-AE34-F7AD86B5F027}" type="pres">
      <dgm:prSet presAssocID="{D8142036-EDD3-4A02-A0D2-9E9796D51CE3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F16EA033-4D48-4E5C-A4EE-7F21CC468D41}" srcId="{04C26B78-8D9C-4502-8BEF-77E94F7F39A9}" destId="{24C394FD-04D0-4B08-BC16-072F816E35CA}" srcOrd="1" destOrd="0" parTransId="{49B782E3-2189-43BE-90B0-DFF2443C523B}" sibTransId="{9C5BBB75-81D2-4F8D-ACA6-1DF0BB6AD2E2}"/>
    <dgm:cxn modelId="{37DAFC79-1339-4831-8A1A-A6CACF3B3CA8}" srcId="{04C26B78-8D9C-4502-8BEF-77E94F7F39A9}" destId="{35FF0694-E2B4-4757-9EE8-F7963B5D441E}" srcOrd="0" destOrd="0" parTransId="{1B85F161-C767-4D64-98AE-915AF415F770}" sibTransId="{4CAF2E77-9954-46D1-8638-B53CADC5E6EB}"/>
    <dgm:cxn modelId="{DDEE2C7A-800B-430C-B2E2-6A77E14C83F7}" type="presOf" srcId="{24C394FD-04D0-4B08-BC16-072F816E35CA}" destId="{F02FA485-1880-4007-9CDA-F13B33C3D834}" srcOrd="0" destOrd="0" presId="urn:microsoft.com/office/officeart/2018/2/layout/IconVerticalSolidList"/>
    <dgm:cxn modelId="{2BEEAD7E-46C3-4982-B60B-F176901F89B5}" srcId="{04C26B78-8D9C-4502-8BEF-77E94F7F39A9}" destId="{B2628601-5255-4E89-8913-4F9967C008B4}" srcOrd="2" destOrd="0" parTransId="{4E5A3CB5-1C30-4484-9E5A-D91B2A8AE40B}" sibTransId="{FFFF73BE-67E4-4976-A10B-EAAFEAF00D66}"/>
    <dgm:cxn modelId="{2290117F-7CF9-4C1D-AAC5-BA8A920AB5F6}" srcId="{04C26B78-8D9C-4502-8BEF-77E94F7F39A9}" destId="{D8142036-EDD3-4A02-A0D2-9E9796D51CE3}" srcOrd="3" destOrd="0" parTransId="{5343CAC0-E688-4E57-B866-97DA5C99AC83}" sibTransId="{C0698149-B9F2-44F9-9217-EBD8FFFF78D2}"/>
    <dgm:cxn modelId="{47A6088D-4161-4BEA-9793-B2C72DB182AB}" type="presOf" srcId="{04C26B78-8D9C-4502-8BEF-77E94F7F39A9}" destId="{8549F61A-EE4F-4425-841B-EA15A3CCD80C}" srcOrd="0" destOrd="0" presId="urn:microsoft.com/office/officeart/2018/2/layout/IconVerticalSolidList"/>
    <dgm:cxn modelId="{841579B7-29F0-4901-ADD5-00E4C6F96DA0}" type="presOf" srcId="{D8142036-EDD3-4A02-A0D2-9E9796D51CE3}" destId="{18E6E37A-DDA2-4972-AE34-F7AD86B5F027}" srcOrd="0" destOrd="0" presId="urn:microsoft.com/office/officeart/2018/2/layout/IconVerticalSolidList"/>
    <dgm:cxn modelId="{EDA77ED4-6823-42A3-8E27-281ED7E032C4}" type="presOf" srcId="{35FF0694-E2B4-4757-9EE8-F7963B5D441E}" destId="{EDDA79AA-A632-4433-AB72-07EAF149F244}" srcOrd="0" destOrd="0" presId="urn:microsoft.com/office/officeart/2018/2/layout/IconVerticalSolidList"/>
    <dgm:cxn modelId="{BED712F2-1A2F-4DA2-9056-04D1A58E8B8C}" type="presOf" srcId="{B2628601-5255-4E89-8913-4F9967C008B4}" destId="{F2BA4EC9-8EBB-4866-8F8F-FAA516E2D09E}" srcOrd="0" destOrd="0" presId="urn:microsoft.com/office/officeart/2018/2/layout/IconVerticalSolidList"/>
    <dgm:cxn modelId="{BCDB91CB-9D98-4068-8369-C18628A25541}" type="presParOf" srcId="{8549F61A-EE4F-4425-841B-EA15A3CCD80C}" destId="{2C27227E-3238-4A8B-8366-012EB11801ED}" srcOrd="0" destOrd="0" presId="urn:microsoft.com/office/officeart/2018/2/layout/IconVerticalSolidList"/>
    <dgm:cxn modelId="{96F26B98-4ABD-4486-B7AD-D76F24BDE0A9}" type="presParOf" srcId="{2C27227E-3238-4A8B-8366-012EB11801ED}" destId="{BECA3C48-3092-4CE9-B790-1BA9142FB5C0}" srcOrd="0" destOrd="0" presId="urn:microsoft.com/office/officeart/2018/2/layout/IconVerticalSolidList"/>
    <dgm:cxn modelId="{2A3E9D14-0FCF-41F8-8073-F26F5B02E6F9}" type="presParOf" srcId="{2C27227E-3238-4A8B-8366-012EB11801ED}" destId="{B39F5EF1-4AA4-400F-A7F7-30C8FB2C51EE}" srcOrd="1" destOrd="0" presId="urn:microsoft.com/office/officeart/2018/2/layout/IconVerticalSolidList"/>
    <dgm:cxn modelId="{A966F948-A892-4968-854E-3BB759882B63}" type="presParOf" srcId="{2C27227E-3238-4A8B-8366-012EB11801ED}" destId="{B99F751B-0FC7-46CA-9500-0915F7E153FC}" srcOrd="2" destOrd="0" presId="urn:microsoft.com/office/officeart/2018/2/layout/IconVerticalSolidList"/>
    <dgm:cxn modelId="{83D91B9B-782A-4EA0-8DE5-583CF906EA3E}" type="presParOf" srcId="{2C27227E-3238-4A8B-8366-012EB11801ED}" destId="{EDDA79AA-A632-4433-AB72-07EAF149F244}" srcOrd="3" destOrd="0" presId="urn:microsoft.com/office/officeart/2018/2/layout/IconVerticalSolidList"/>
    <dgm:cxn modelId="{3902E793-DEAA-4031-BE22-C451D47C8F23}" type="presParOf" srcId="{8549F61A-EE4F-4425-841B-EA15A3CCD80C}" destId="{BD5D6B98-CD15-459C-B050-9D5B7E569EB7}" srcOrd="1" destOrd="0" presId="urn:microsoft.com/office/officeart/2018/2/layout/IconVerticalSolidList"/>
    <dgm:cxn modelId="{BD1C9C94-B331-480B-ADAA-B89233C6FF2A}" type="presParOf" srcId="{8549F61A-EE4F-4425-841B-EA15A3CCD80C}" destId="{6566790E-8C99-4541-9888-B3CFD8D71E5E}" srcOrd="2" destOrd="0" presId="urn:microsoft.com/office/officeart/2018/2/layout/IconVerticalSolidList"/>
    <dgm:cxn modelId="{522061BA-6A0C-4D5E-A2CA-1CE15B5EE075}" type="presParOf" srcId="{6566790E-8C99-4541-9888-B3CFD8D71E5E}" destId="{B20E5628-135A-4027-8E22-95F221E8FC13}" srcOrd="0" destOrd="0" presId="urn:microsoft.com/office/officeart/2018/2/layout/IconVerticalSolidList"/>
    <dgm:cxn modelId="{D82DA678-7A9C-4F79-BD40-61AB9EF136D4}" type="presParOf" srcId="{6566790E-8C99-4541-9888-B3CFD8D71E5E}" destId="{13B6B3AA-0A58-4723-BD9D-6139AADCC456}" srcOrd="1" destOrd="0" presId="urn:microsoft.com/office/officeart/2018/2/layout/IconVerticalSolidList"/>
    <dgm:cxn modelId="{CED16DB8-155B-48C7-A2B5-229472285049}" type="presParOf" srcId="{6566790E-8C99-4541-9888-B3CFD8D71E5E}" destId="{6D13BA85-0FE3-49D0-8CF7-D3EB5C801A46}" srcOrd="2" destOrd="0" presId="urn:microsoft.com/office/officeart/2018/2/layout/IconVerticalSolidList"/>
    <dgm:cxn modelId="{6D89C8E2-0178-431A-8CB7-6B3C93D20227}" type="presParOf" srcId="{6566790E-8C99-4541-9888-B3CFD8D71E5E}" destId="{F02FA485-1880-4007-9CDA-F13B33C3D834}" srcOrd="3" destOrd="0" presId="urn:microsoft.com/office/officeart/2018/2/layout/IconVerticalSolidList"/>
    <dgm:cxn modelId="{55EE1B02-24C7-4DF1-9555-2E0ACE9455D6}" type="presParOf" srcId="{8549F61A-EE4F-4425-841B-EA15A3CCD80C}" destId="{B7C71324-D6E5-4DA5-9269-2843D6B0B6D3}" srcOrd="3" destOrd="0" presId="urn:microsoft.com/office/officeart/2018/2/layout/IconVerticalSolidList"/>
    <dgm:cxn modelId="{26BAA901-283E-45E9-A224-AE7694FC31FD}" type="presParOf" srcId="{8549F61A-EE4F-4425-841B-EA15A3CCD80C}" destId="{8C3363D2-541C-40D7-A6D4-8ABCE509D273}" srcOrd="4" destOrd="0" presId="urn:microsoft.com/office/officeart/2018/2/layout/IconVerticalSolidList"/>
    <dgm:cxn modelId="{0453A297-D60F-42A3-889A-7F1FE26D0DF0}" type="presParOf" srcId="{8C3363D2-541C-40D7-A6D4-8ABCE509D273}" destId="{D237C958-AC24-4A5C-8BE6-CF5339F3823F}" srcOrd="0" destOrd="0" presId="urn:microsoft.com/office/officeart/2018/2/layout/IconVerticalSolidList"/>
    <dgm:cxn modelId="{6DA41192-0E1D-4D68-92DB-57918F39ACEE}" type="presParOf" srcId="{8C3363D2-541C-40D7-A6D4-8ABCE509D273}" destId="{2D9D3586-EB72-42B6-9A28-2B02E05C5407}" srcOrd="1" destOrd="0" presId="urn:microsoft.com/office/officeart/2018/2/layout/IconVerticalSolidList"/>
    <dgm:cxn modelId="{A9AFA044-BD11-411E-A005-D796D03C96CE}" type="presParOf" srcId="{8C3363D2-541C-40D7-A6D4-8ABCE509D273}" destId="{4A03E716-4036-4740-B0A1-AC30295383EE}" srcOrd="2" destOrd="0" presId="urn:microsoft.com/office/officeart/2018/2/layout/IconVerticalSolidList"/>
    <dgm:cxn modelId="{89E202F1-EBC5-48BC-942B-90D184BDD2F6}" type="presParOf" srcId="{8C3363D2-541C-40D7-A6D4-8ABCE509D273}" destId="{F2BA4EC9-8EBB-4866-8F8F-FAA516E2D09E}" srcOrd="3" destOrd="0" presId="urn:microsoft.com/office/officeart/2018/2/layout/IconVerticalSolidList"/>
    <dgm:cxn modelId="{13CD0EED-3433-42A1-8ABB-EEFAA73BDD0C}" type="presParOf" srcId="{8549F61A-EE4F-4425-841B-EA15A3CCD80C}" destId="{BB7E1548-D8E0-4C51-82BC-FF773EF252DE}" srcOrd="5" destOrd="0" presId="urn:microsoft.com/office/officeart/2018/2/layout/IconVerticalSolidList"/>
    <dgm:cxn modelId="{2F402725-9B07-4938-B547-1FDF02F5B1E8}" type="presParOf" srcId="{8549F61A-EE4F-4425-841B-EA15A3CCD80C}" destId="{A4F3B0E6-E679-4049-96C0-53A7652482D9}" srcOrd="6" destOrd="0" presId="urn:microsoft.com/office/officeart/2018/2/layout/IconVerticalSolidList"/>
    <dgm:cxn modelId="{B57446AE-F230-4E20-8229-CA7FCC410361}" type="presParOf" srcId="{A4F3B0E6-E679-4049-96C0-53A7652482D9}" destId="{B88386B7-8728-43B4-8940-8BD41BBAD7F4}" srcOrd="0" destOrd="0" presId="urn:microsoft.com/office/officeart/2018/2/layout/IconVerticalSolidList"/>
    <dgm:cxn modelId="{8BA0A445-AB6A-4CFA-BA31-D76EA8B460D6}" type="presParOf" srcId="{A4F3B0E6-E679-4049-96C0-53A7652482D9}" destId="{2671FE6C-40CE-47B1-8281-627CD0D97B13}" srcOrd="1" destOrd="0" presId="urn:microsoft.com/office/officeart/2018/2/layout/IconVerticalSolidList"/>
    <dgm:cxn modelId="{227BE6F5-3E99-42B3-B499-7BF0C5C2A90C}" type="presParOf" srcId="{A4F3B0E6-E679-4049-96C0-53A7652482D9}" destId="{8F0FACD8-84E6-4DB7-9C1A-059CA21F92CD}" srcOrd="2" destOrd="0" presId="urn:microsoft.com/office/officeart/2018/2/layout/IconVerticalSolidList"/>
    <dgm:cxn modelId="{C0D5F750-0B90-49FA-90A9-9AA7B7B0DA0D}" type="presParOf" srcId="{A4F3B0E6-E679-4049-96C0-53A7652482D9}" destId="{18E6E37A-DDA2-4972-AE34-F7AD86B5F02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4C26B78-8D9C-4502-8BEF-77E94F7F39A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58718C7D-F9BC-480F-B497-ABC8E18DCCA0}">
      <dgm:prSet/>
      <dgm:spPr/>
      <dgm:t>
        <a:bodyPr/>
        <a:lstStyle/>
        <a:p>
          <a:pPr>
            <a:lnSpc>
              <a:spcPct val="100000"/>
            </a:lnSpc>
          </a:pPr>
          <a:r>
            <a:rPr lang="it-IT" b="0" dirty="0"/>
            <a:t>è semplicemente uno strato software sovrastante ai controlli Windows (incapsulano Win32 API)</a:t>
          </a:r>
        </a:p>
      </dgm:t>
    </dgm:pt>
    <dgm:pt modelId="{94DCE2C2-EB5A-4AB4-A8DE-4B2D86BEE2D7}" type="parTrans" cxnId="{3F0D6714-915F-4055-AAAB-AE0CC06A9283}">
      <dgm:prSet/>
      <dgm:spPr/>
      <dgm:t>
        <a:bodyPr/>
        <a:lstStyle/>
        <a:p>
          <a:endParaRPr lang="en-US"/>
        </a:p>
      </dgm:t>
    </dgm:pt>
    <dgm:pt modelId="{36175ADD-56EB-4667-A6FF-AB558816E141}" type="sibTrans" cxnId="{3F0D6714-915F-4055-AAAB-AE0CC06A9283}">
      <dgm:prSet/>
      <dgm:spPr/>
      <dgm:t>
        <a:bodyPr/>
        <a:lstStyle/>
        <a:p>
          <a:endParaRPr lang="en-US"/>
        </a:p>
      </dgm:t>
    </dgm:pt>
    <dgm:pt modelId="{8549F61A-EE4F-4425-841B-EA15A3CCD80C}" type="pres">
      <dgm:prSet presAssocID="{04C26B78-8D9C-4502-8BEF-77E94F7F39A9}" presName="root" presStyleCnt="0">
        <dgm:presLayoutVars>
          <dgm:dir/>
          <dgm:resizeHandles val="exact"/>
        </dgm:presLayoutVars>
      </dgm:prSet>
      <dgm:spPr/>
    </dgm:pt>
    <dgm:pt modelId="{AD67A24C-0CA1-428E-A610-AA80FDB179E2}" type="pres">
      <dgm:prSet presAssocID="{58718C7D-F9BC-480F-B497-ABC8E18DCCA0}" presName="compNode" presStyleCnt="0"/>
      <dgm:spPr/>
    </dgm:pt>
    <dgm:pt modelId="{77D1EEEE-DD7E-491B-91A6-99E47F22C779}" type="pres">
      <dgm:prSet presAssocID="{58718C7D-F9BC-480F-B497-ABC8E18DCCA0}" presName="bgRect" presStyleLbl="bgShp" presStyleIdx="0" presStyleCnt="1"/>
      <dgm:spPr>
        <a:solidFill>
          <a:schemeClr val="tx1">
            <a:lumMod val="50000"/>
            <a:lumOff val="50000"/>
          </a:schemeClr>
        </a:solidFill>
      </dgm:spPr>
    </dgm:pt>
    <dgm:pt modelId="{E878EBE0-3090-4CAB-810B-A561D4FB8782}" type="pres">
      <dgm:prSet presAssocID="{58718C7D-F9BC-480F-B497-ABC8E18DCCA0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zino"/>
        </a:ext>
      </dgm:extLst>
    </dgm:pt>
    <dgm:pt modelId="{607FFF2F-B94C-452A-ABF2-61D16641B2B1}" type="pres">
      <dgm:prSet presAssocID="{58718C7D-F9BC-480F-B497-ABC8E18DCCA0}" presName="spaceRect" presStyleCnt="0"/>
      <dgm:spPr/>
    </dgm:pt>
    <dgm:pt modelId="{DD61E7B1-C725-499B-A6E9-B45C87AC809D}" type="pres">
      <dgm:prSet presAssocID="{58718C7D-F9BC-480F-B497-ABC8E18DCCA0}" presName="parTx" presStyleLbl="revTx" presStyleIdx="0" presStyleCnt="1">
        <dgm:presLayoutVars>
          <dgm:chMax val="0"/>
          <dgm:chPref val="0"/>
        </dgm:presLayoutVars>
      </dgm:prSet>
      <dgm:spPr/>
    </dgm:pt>
  </dgm:ptLst>
  <dgm:cxnLst>
    <dgm:cxn modelId="{1F752801-4E35-43A6-ABAC-26F91A052258}" type="presOf" srcId="{58718C7D-F9BC-480F-B497-ABC8E18DCCA0}" destId="{DD61E7B1-C725-499B-A6E9-B45C87AC809D}" srcOrd="0" destOrd="0" presId="urn:microsoft.com/office/officeart/2018/2/layout/IconVerticalSolidList"/>
    <dgm:cxn modelId="{3F0D6714-915F-4055-AAAB-AE0CC06A9283}" srcId="{04C26B78-8D9C-4502-8BEF-77E94F7F39A9}" destId="{58718C7D-F9BC-480F-B497-ABC8E18DCCA0}" srcOrd="0" destOrd="0" parTransId="{94DCE2C2-EB5A-4AB4-A8DE-4B2D86BEE2D7}" sibTransId="{36175ADD-56EB-4667-A6FF-AB558816E141}"/>
    <dgm:cxn modelId="{47A6088D-4161-4BEA-9793-B2C72DB182AB}" type="presOf" srcId="{04C26B78-8D9C-4502-8BEF-77E94F7F39A9}" destId="{8549F61A-EE4F-4425-841B-EA15A3CCD80C}" srcOrd="0" destOrd="0" presId="urn:microsoft.com/office/officeart/2018/2/layout/IconVerticalSolidList"/>
    <dgm:cxn modelId="{6D443BAA-8E72-4742-9D88-14CB333F71C5}" type="presParOf" srcId="{8549F61A-EE4F-4425-841B-EA15A3CCD80C}" destId="{AD67A24C-0CA1-428E-A610-AA80FDB179E2}" srcOrd="0" destOrd="0" presId="urn:microsoft.com/office/officeart/2018/2/layout/IconVerticalSolidList"/>
    <dgm:cxn modelId="{50A91274-7F83-4EBD-BCCF-484F99778ACF}" type="presParOf" srcId="{AD67A24C-0CA1-428E-A610-AA80FDB179E2}" destId="{77D1EEEE-DD7E-491B-91A6-99E47F22C779}" srcOrd="0" destOrd="0" presId="urn:microsoft.com/office/officeart/2018/2/layout/IconVerticalSolidList"/>
    <dgm:cxn modelId="{C64C9B65-3A0C-4BAA-88E1-CF75D13978D8}" type="presParOf" srcId="{AD67A24C-0CA1-428E-A610-AA80FDB179E2}" destId="{E878EBE0-3090-4CAB-810B-A561D4FB8782}" srcOrd="1" destOrd="0" presId="urn:microsoft.com/office/officeart/2018/2/layout/IconVerticalSolidList"/>
    <dgm:cxn modelId="{908AA82B-9541-45D5-95A9-1052683CA081}" type="presParOf" srcId="{AD67A24C-0CA1-428E-A610-AA80FDB179E2}" destId="{607FFF2F-B94C-452A-ABF2-61D16641B2B1}" srcOrd="2" destOrd="0" presId="urn:microsoft.com/office/officeart/2018/2/layout/IconVerticalSolidList"/>
    <dgm:cxn modelId="{4B41CB12-E0F1-4C7A-AEA4-E0ABEEADFCB6}" type="presParOf" srcId="{AD67A24C-0CA1-428E-A610-AA80FDB179E2}" destId="{DD61E7B1-C725-499B-A6E9-B45C87AC809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6444B22-6BC4-48FA-B847-3C9F41E7C932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7AD25D93-D65F-4EB5-86C4-1B24758B38B6}">
      <dgm:prSet/>
      <dgm:spPr/>
      <dgm:t>
        <a:bodyPr/>
        <a:lstStyle/>
        <a:p>
          <a:r>
            <a:rPr lang="it-IT"/>
            <a:t>È più recente, quindi più in sintonia con gli standard moderni</a:t>
          </a:r>
          <a:endParaRPr lang="en-US"/>
        </a:p>
      </dgm:t>
    </dgm:pt>
    <dgm:pt modelId="{EAA28D7D-7A52-4321-8AF3-602B72DC00BD}" type="parTrans" cxnId="{1292E182-0FFB-4F21-AAF7-93FFB2BC2E3A}">
      <dgm:prSet/>
      <dgm:spPr/>
      <dgm:t>
        <a:bodyPr/>
        <a:lstStyle/>
        <a:p>
          <a:endParaRPr lang="en-US"/>
        </a:p>
      </dgm:t>
    </dgm:pt>
    <dgm:pt modelId="{7DB33018-7F91-40BD-BF39-B613E6455A14}" type="sibTrans" cxnId="{1292E182-0FFB-4F21-AAF7-93FFB2BC2E3A}">
      <dgm:prSet/>
      <dgm:spPr/>
      <dgm:t>
        <a:bodyPr/>
        <a:lstStyle/>
        <a:p>
          <a:endParaRPr lang="en-US"/>
        </a:p>
      </dgm:t>
    </dgm:pt>
    <dgm:pt modelId="{7DF904C5-FC37-4688-BBDA-8235FABDE7DD}">
      <dgm:prSet/>
      <dgm:spPr/>
      <dgm:t>
        <a:bodyPr/>
        <a:lstStyle/>
        <a:p>
          <a:r>
            <a:rPr lang="it-IT"/>
            <a:t>È più flessibile, offre la possibilità di realizzare più cose senza dover scrivere o acquistare nuovi controlli</a:t>
          </a:r>
          <a:endParaRPr lang="en-US"/>
        </a:p>
      </dgm:t>
    </dgm:pt>
    <dgm:pt modelId="{02FB2AA7-EE3E-42D9-98FA-AF233F8F5FCF}" type="parTrans" cxnId="{51C04A62-EB7D-4F8A-B779-B44E854DF02C}">
      <dgm:prSet/>
      <dgm:spPr/>
      <dgm:t>
        <a:bodyPr/>
        <a:lstStyle/>
        <a:p>
          <a:endParaRPr lang="en-US"/>
        </a:p>
      </dgm:t>
    </dgm:pt>
    <dgm:pt modelId="{58416CD7-1011-42BA-A187-E24EACD47322}" type="sibTrans" cxnId="{51C04A62-EB7D-4F8A-B779-B44E854DF02C}">
      <dgm:prSet/>
      <dgm:spPr/>
      <dgm:t>
        <a:bodyPr/>
        <a:lstStyle/>
        <a:p>
          <a:endParaRPr lang="en-US"/>
        </a:p>
      </dgm:t>
    </dgm:pt>
    <dgm:pt modelId="{1D8FE03D-72BB-4BD4-84B8-0B3DA8AF2D25}">
      <dgm:prSet/>
      <dgm:spPr/>
      <dgm:t>
        <a:bodyPr/>
        <a:lstStyle/>
        <a:p>
          <a:r>
            <a:rPr lang="it-IT" dirty="0"/>
            <a:t>XAML rende più semplice la creazione e la modifica delle GUI ed in più offre la possibilità di dividere il lavoro tra un "designer" (XAML) e uno sviluppatore </a:t>
          </a:r>
          <a:endParaRPr lang="en-US" dirty="0"/>
        </a:p>
      </dgm:t>
    </dgm:pt>
    <dgm:pt modelId="{56C0B208-5FC9-4EDC-8E71-D391DC5C0918}" type="parTrans" cxnId="{525289A3-3472-4938-BBE0-45E3099490AE}">
      <dgm:prSet/>
      <dgm:spPr/>
      <dgm:t>
        <a:bodyPr/>
        <a:lstStyle/>
        <a:p>
          <a:endParaRPr lang="en-US"/>
        </a:p>
      </dgm:t>
    </dgm:pt>
    <dgm:pt modelId="{EFE9B5EF-2AD1-4A44-918D-B398DE28E5CC}" type="sibTrans" cxnId="{525289A3-3472-4938-BBE0-45E3099490AE}">
      <dgm:prSet/>
      <dgm:spPr/>
      <dgm:t>
        <a:bodyPr/>
        <a:lstStyle/>
        <a:p>
          <a:endParaRPr lang="en-US"/>
        </a:p>
      </dgm:t>
    </dgm:pt>
    <dgm:pt modelId="{A81F2AB6-B6AB-4EAE-B4B4-E9533C25A10D}">
      <dgm:prSet/>
      <dgm:spPr/>
      <dgm:t>
        <a:bodyPr/>
        <a:lstStyle/>
        <a:p>
          <a:r>
            <a:rPr lang="it-IT" dirty="0"/>
            <a:t>Usa il concetto di </a:t>
          </a:r>
          <a:r>
            <a:rPr lang="it-IT" dirty="0" err="1"/>
            <a:t>Databinding</a:t>
          </a:r>
          <a:r>
            <a:rPr lang="it-IT" dirty="0"/>
            <a:t>, permettendo una migliore separazione tra i dati e la presentazione</a:t>
          </a:r>
          <a:endParaRPr lang="en-US" dirty="0"/>
        </a:p>
      </dgm:t>
    </dgm:pt>
    <dgm:pt modelId="{30D26A71-93BD-4A7F-8921-F25B9B8199DB}" type="parTrans" cxnId="{40075F26-8D04-4113-A088-16A36CE20B83}">
      <dgm:prSet/>
      <dgm:spPr/>
      <dgm:t>
        <a:bodyPr/>
        <a:lstStyle/>
        <a:p>
          <a:endParaRPr lang="en-US"/>
        </a:p>
      </dgm:t>
    </dgm:pt>
    <dgm:pt modelId="{A7829D99-78E6-474B-A909-1F6AC2444C0C}" type="sibTrans" cxnId="{40075F26-8D04-4113-A088-16A36CE20B83}">
      <dgm:prSet/>
      <dgm:spPr/>
      <dgm:t>
        <a:bodyPr/>
        <a:lstStyle/>
        <a:p>
          <a:endParaRPr lang="en-US"/>
        </a:p>
      </dgm:t>
    </dgm:pt>
    <dgm:pt modelId="{5A252052-A0C9-45DA-9FD0-83FBFBA05F32}">
      <dgm:prSet/>
      <dgm:spPr/>
      <dgm:t>
        <a:bodyPr/>
        <a:lstStyle/>
        <a:p>
          <a:r>
            <a:rPr lang="it-IT"/>
            <a:t>Utilizza l'accelerazione hardware per tracciare la GUI, migliorando le prestazioni</a:t>
          </a:r>
          <a:endParaRPr lang="en-US"/>
        </a:p>
      </dgm:t>
    </dgm:pt>
    <dgm:pt modelId="{CB6A6616-AD8F-45A8-8B96-E42D0FA2B0E4}" type="parTrans" cxnId="{95B4FA5C-EAEC-4696-A779-4DDC7D35E4A5}">
      <dgm:prSet/>
      <dgm:spPr/>
      <dgm:t>
        <a:bodyPr/>
        <a:lstStyle/>
        <a:p>
          <a:endParaRPr lang="en-US"/>
        </a:p>
      </dgm:t>
    </dgm:pt>
    <dgm:pt modelId="{519761BF-3153-4486-A262-02F2E1076C38}" type="sibTrans" cxnId="{95B4FA5C-EAEC-4696-A779-4DDC7D35E4A5}">
      <dgm:prSet/>
      <dgm:spPr/>
      <dgm:t>
        <a:bodyPr/>
        <a:lstStyle/>
        <a:p>
          <a:endParaRPr lang="en-US"/>
        </a:p>
      </dgm:t>
    </dgm:pt>
    <dgm:pt modelId="{1698470F-0ECA-4633-8897-C297BDE4530B}" type="pres">
      <dgm:prSet presAssocID="{46444B22-6BC4-48FA-B847-3C9F41E7C932}" presName="root" presStyleCnt="0">
        <dgm:presLayoutVars>
          <dgm:dir/>
          <dgm:resizeHandles val="exact"/>
        </dgm:presLayoutVars>
      </dgm:prSet>
      <dgm:spPr/>
    </dgm:pt>
    <dgm:pt modelId="{FE1465AD-C3B8-4A05-A315-CE9415F62AF9}" type="pres">
      <dgm:prSet presAssocID="{7AD25D93-D65F-4EB5-86C4-1B24758B38B6}" presName="compNode" presStyleCnt="0"/>
      <dgm:spPr/>
    </dgm:pt>
    <dgm:pt modelId="{D05771A2-1A6D-4A89-BE81-A05C71B6CF46}" type="pres">
      <dgm:prSet presAssocID="{7AD25D93-D65F-4EB5-86C4-1B24758B38B6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anta"/>
        </a:ext>
      </dgm:extLst>
    </dgm:pt>
    <dgm:pt modelId="{19BC6791-65C6-4CF5-AB73-97186FC78FFB}" type="pres">
      <dgm:prSet presAssocID="{7AD25D93-D65F-4EB5-86C4-1B24758B38B6}" presName="spaceRect" presStyleCnt="0"/>
      <dgm:spPr/>
    </dgm:pt>
    <dgm:pt modelId="{E638DC39-4548-455A-A874-C74742A415AB}" type="pres">
      <dgm:prSet presAssocID="{7AD25D93-D65F-4EB5-86C4-1B24758B38B6}" presName="textRect" presStyleLbl="revTx" presStyleIdx="0" presStyleCnt="5">
        <dgm:presLayoutVars>
          <dgm:chMax val="1"/>
          <dgm:chPref val="1"/>
        </dgm:presLayoutVars>
      </dgm:prSet>
      <dgm:spPr/>
    </dgm:pt>
    <dgm:pt modelId="{A1DE22F0-2AE0-48C1-BBD9-B693512F3076}" type="pres">
      <dgm:prSet presAssocID="{7DB33018-7F91-40BD-BF39-B613E6455A14}" presName="sibTrans" presStyleCnt="0"/>
      <dgm:spPr/>
    </dgm:pt>
    <dgm:pt modelId="{9E9682DB-E4BA-4DBD-A0C3-47D6E789F669}" type="pres">
      <dgm:prSet presAssocID="{7DF904C5-FC37-4688-BBDA-8235FABDE7DD}" presName="compNode" presStyleCnt="0"/>
      <dgm:spPr/>
    </dgm:pt>
    <dgm:pt modelId="{67095E1B-5D7C-476B-A3AF-EC3C6DAD0E57}" type="pres">
      <dgm:prSet presAssocID="{7DF904C5-FC37-4688-BBDA-8235FABDE7DD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tcoin"/>
        </a:ext>
      </dgm:extLst>
    </dgm:pt>
    <dgm:pt modelId="{16136BA2-96C8-4A9E-BBDC-2851D08D5411}" type="pres">
      <dgm:prSet presAssocID="{7DF904C5-FC37-4688-BBDA-8235FABDE7DD}" presName="spaceRect" presStyleCnt="0"/>
      <dgm:spPr/>
    </dgm:pt>
    <dgm:pt modelId="{D8376A4A-3F0D-470A-92B7-7F6000C939AC}" type="pres">
      <dgm:prSet presAssocID="{7DF904C5-FC37-4688-BBDA-8235FABDE7DD}" presName="textRect" presStyleLbl="revTx" presStyleIdx="1" presStyleCnt="5">
        <dgm:presLayoutVars>
          <dgm:chMax val="1"/>
          <dgm:chPref val="1"/>
        </dgm:presLayoutVars>
      </dgm:prSet>
      <dgm:spPr/>
    </dgm:pt>
    <dgm:pt modelId="{C568A8DF-62BE-445D-A206-4D04AB21F977}" type="pres">
      <dgm:prSet presAssocID="{58416CD7-1011-42BA-A187-E24EACD47322}" presName="sibTrans" presStyleCnt="0"/>
      <dgm:spPr/>
    </dgm:pt>
    <dgm:pt modelId="{A3583980-8897-43D2-A2A5-2A07A8754F65}" type="pres">
      <dgm:prSet presAssocID="{1D8FE03D-72BB-4BD4-84B8-0B3DA8AF2D25}" presName="compNode" presStyleCnt="0"/>
      <dgm:spPr/>
    </dgm:pt>
    <dgm:pt modelId="{217075CB-07C9-40D7-BF8C-7CB3D4D025F5}" type="pres">
      <dgm:prSet presAssocID="{1D8FE03D-72BB-4BD4-84B8-0B3DA8AF2D25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asel"/>
        </a:ext>
      </dgm:extLst>
    </dgm:pt>
    <dgm:pt modelId="{DD470B72-9404-434D-8130-EACF805E16EF}" type="pres">
      <dgm:prSet presAssocID="{1D8FE03D-72BB-4BD4-84B8-0B3DA8AF2D25}" presName="spaceRect" presStyleCnt="0"/>
      <dgm:spPr/>
    </dgm:pt>
    <dgm:pt modelId="{AB19FA81-DE49-4BCA-9C28-D03998613397}" type="pres">
      <dgm:prSet presAssocID="{1D8FE03D-72BB-4BD4-84B8-0B3DA8AF2D25}" presName="textRect" presStyleLbl="revTx" presStyleIdx="2" presStyleCnt="5">
        <dgm:presLayoutVars>
          <dgm:chMax val="1"/>
          <dgm:chPref val="1"/>
        </dgm:presLayoutVars>
      </dgm:prSet>
      <dgm:spPr/>
    </dgm:pt>
    <dgm:pt modelId="{3CF05C01-A358-41B1-AFE0-A945EB68512B}" type="pres">
      <dgm:prSet presAssocID="{EFE9B5EF-2AD1-4A44-918D-B398DE28E5CC}" presName="sibTrans" presStyleCnt="0"/>
      <dgm:spPr/>
    </dgm:pt>
    <dgm:pt modelId="{2C3E72B9-5AE1-49EB-93A2-936AF65BE7E4}" type="pres">
      <dgm:prSet presAssocID="{A81F2AB6-B6AB-4EAE-B4B4-E9533C25A10D}" presName="compNode" presStyleCnt="0"/>
      <dgm:spPr/>
    </dgm:pt>
    <dgm:pt modelId="{4E98870E-8406-4A2C-B782-F99A816EFF28}" type="pres">
      <dgm:prSet presAssocID="{A81F2AB6-B6AB-4EAE-B4B4-E9533C25A10D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enn Diagram"/>
        </a:ext>
      </dgm:extLst>
    </dgm:pt>
    <dgm:pt modelId="{89314F56-2F6F-4914-A3ED-51059165742C}" type="pres">
      <dgm:prSet presAssocID="{A81F2AB6-B6AB-4EAE-B4B4-E9533C25A10D}" presName="spaceRect" presStyleCnt="0"/>
      <dgm:spPr/>
    </dgm:pt>
    <dgm:pt modelId="{9B23B3F6-83BD-48C9-8452-80998FA3C24D}" type="pres">
      <dgm:prSet presAssocID="{A81F2AB6-B6AB-4EAE-B4B4-E9533C25A10D}" presName="textRect" presStyleLbl="revTx" presStyleIdx="3" presStyleCnt="5">
        <dgm:presLayoutVars>
          <dgm:chMax val="1"/>
          <dgm:chPref val="1"/>
        </dgm:presLayoutVars>
      </dgm:prSet>
      <dgm:spPr/>
    </dgm:pt>
    <dgm:pt modelId="{BDC65EEE-E07C-4789-A526-7BA656387600}" type="pres">
      <dgm:prSet presAssocID="{A7829D99-78E6-474B-A909-1F6AC2444C0C}" presName="sibTrans" presStyleCnt="0"/>
      <dgm:spPr/>
    </dgm:pt>
    <dgm:pt modelId="{3669CBFA-E3E5-4E3C-B542-9D19BDDD7DC2}" type="pres">
      <dgm:prSet presAssocID="{5A252052-A0C9-45DA-9FD0-83FBFBA05F32}" presName="compNode" presStyleCnt="0"/>
      <dgm:spPr/>
    </dgm:pt>
    <dgm:pt modelId="{7955E5B6-A36E-4455-A373-DF8FDFAD62E0}" type="pres">
      <dgm:prSet presAssocID="{5A252052-A0C9-45DA-9FD0-83FBFBA05F32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910BA66F-1BB6-45D4-AF5C-9AD1F552F1D6}" type="pres">
      <dgm:prSet presAssocID="{5A252052-A0C9-45DA-9FD0-83FBFBA05F32}" presName="spaceRect" presStyleCnt="0"/>
      <dgm:spPr/>
    </dgm:pt>
    <dgm:pt modelId="{CFEBBF5B-28DA-4942-A4B2-A58EDCE88E07}" type="pres">
      <dgm:prSet presAssocID="{5A252052-A0C9-45DA-9FD0-83FBFBA05F32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69127B01-9644-448F-9577-FFB8B6400DDF}" type="presOf" srcId="{7DF904C5-FC37-4688-BBDA-8235FABDE7DD}" destId="{D8376A4A-3F0D-470A-92B7-7F6000C939AC}" srcOrd="0" destOrd="0" presId="urn:microsoft.com/office/officeart/2018/2/layout/IconLabelList"/>
    <dgm:cxn modelId="{BE613D18-6234-4670-ADB3-61898D8A24FD}" type="presOf" srcId="{46444B22-6BC4-48FA-B847-3C9F41E7C932}" destId="{1698470F-0ECA-4633-8897-C297BDE4530B}" srcOrd="0" destOrd="0" presId="urn:microsoft.com/office/officeart/2018/2/layout/IconLabelList"/>
    <dgm:cxn modelId="{40075F26-8D04-4113-A088-16A36CE20B83}" srcId="{46444B22-6BC4-48FA-B847-3C9F41E7C932}" destId="{A81F2AB6-B6AB-4EAE-B4B4-E9533C25A10D}" srcOrd="3" destOrd="0" parTransId="{30D26A71-93BD-4A7F-8921-F25B9B8199DB}" sibTransId="{A7829D99-78E6-474B-A909-1F6AC2444C0C}"/>
    <dgm:cxn modelId="{95B4FA5C-EAEC-4696-A779-4DDC7D35E4A5}" srcId="{46444B22-6BC4-48FA-B847-3C9F41E7C932}" destId="{5A252052-A0C9-45DA-9FD0-83FBFBA05F32}" srcOrd="4" destOrd="0" parTransId="{CB6A6616-AD8F-45A8-8B96-E42D0FA2B0E4}" sibTransId="{519761BF-3153-4486-A262-02F2E1076C38}"/>
    <dgm:cxn modelId="{51C04A62-EB7D-4F8A-B779-B44E854DF02C}" srcId="{46444B22-6BC4-48FA-B847-3C9F41E7C932}" destId="{7DF904C5-FC37-4688-BBDA-8235FABDE7DD}" srcOrd="1" destOrd="0" parTransId="{02FB2AA7-EE3E-42D9-98FA-AF233F8F5FCF}" sibTransId="{58416CD7-1011-42BA-A187-E24EACD47322}"/>
    <dgm:cxn modelId="{1292E182-0FFB-4F21-AAF7-93FFB2BC2E3A}" srcId="{46444B22-6BC4-48FA-B847-3C9F41E7C932}" destId="{7AD25D93-D65F-4EB5-86C4-1B24758B38B6}" srcOrd="0" destOrd="0" parTransId="{EAA28D7D-7A52-4321-8AF3-602B72DC00BD}" sibTransId="{7DB33018-7F91-40BD-BF39-B613E6455A14}"/>
    <dgm:cxn modelId="{50383F97-CE8D-46FD-8C31-F6F86B6A076B}" type="presOf" srcId="{1D8FE03D-72BB-4BD4-84B8-0B3DA8AF2D25}" destId="{AB19FA81-DE49-4BCA-9C28-D03998613397}" srcOrd="0" destOrd="0" presId="urn:microsoft.com/office/officeart/2018/2/layout/IconLabelList"/>
    <dgm:cxn modelId="{15CB3E9F-B211-46B9-B965-30A2EE273823}" type="presOf" srcId="{A81F2AB6-B6AB-4EAE-B4B4-E9533C25A10D}" destId="{9B23B3F6-83BD-48C9-8452-80998FA3C24D}" srcOrd="0" destOrd="0" presId="urn:microsoft.com/office/officeart/2018/2/layout/IconLabelList"/>
    <dgm:cxn modelId="{525289A3-3472-4938-BBE0-45E3099490AE}" srcId="{46444B22-6BC4-48FA-B847-3C9F41E7C932}" destId="{1D8FE03D-72BB-4BD4-84B8-0B3DA8AF2D25}" srcOrd="2" destOrd="0" parTransId="{56C0B208-5FC9-4EDC-8E71-D391DC5C0918}" sibTransId="{EFE9B5EF-2AD1-4A44-918D-B398DE28E5CC}"/>
    <dgm:cxn modelId="{5DFFA1E5-595A-4983-9BD4-B26AE3A04455}" type="presOf" srcId="{7AD25D93-D65F-4EB5-86C4-1B24758B38B6}" destId="{E638DC39-4548-455A-A874-C74742A415AB}" srcOrd="0" destOrd="0" presId="urn:microsoft.com/office/officeart/2018/2/layout/IconLabelList"/>
    <dgm:cxn modelId="{BDBFBAE6-992F-4573-8698-DF519E7DFE0A}" type="presOf" srcId="{5A252052-A0C9-45DA-9FD0-83FBFBA05F32}" destId="{CFEBBF5B-28DA-4942-A4B2-A58EDCE88E07}" srcOrd="0" destOrd="0" presId="urn:microsoft.com/office/officeart/2018/2/layout/IconLabelList"/>
    <dgm:cxn modelId="{3F8AF1F0-932E-42EC-BF81-AEC68F3A52E6}" type="presParOf" srcId="{1698470F-0ECA-4633-8897-C297BDE4530B}" destId="{FE1465AD-C3B8-4A05-A315-CE9415F62AF9}" srcOrd="0" destOrd="0" presId="urn:microsoft.com/office/officeart/2018/2/layout/IconLabelList"/>
    <dgm:cxn modelId="{21600005-BBE0-426E-BA46-9D787319E938}" type="presParOf" srcId="{FE1465AD-C3B8-4A05-A315-CE9415F62AF9}" destId="{D05771A2-1A6D-4A89-BE81-A05C71B6CF46}" srcOrd="0" destOrd="0" presId="urn:microsoft.com/office/officeart/2018/2/layout/IconLabelList"/>
    <dgm:cxn modelId="{4AE0E71C-36CB-4784-AF76-F7FEA4E3E59E}" type="presParOf" srcId="{FE1465AD-C3B8-4A05-A315-CE9415F62AF9}" destId="{19BC6791-65C6-4CF5-AB73-97186FC78FFB}" srcOrd="1" destOrd="0" presId="urn:microsoft.com/office/officeart/2018/2/layout/IconLabelList"/>
    <dgm:cxn modelId="{CFB72CDE-012F-4B15-AC49-08BD02353534}" type="presParOf" srcId="{FE1465AD-C3B8-4A05-A315-CE9415F62AF9}" destId="{E638DC39-4548-455A-A874-C74742A415AB}" srcOrd="2" destOrd="0" presId="urn:microsoft.com/office/officeart/2018/2/layout/IconLabelList"/>
    <dgm:cxn modelId="{169B9D78-2061-4DEB-ACC5-5D444B68ABAF}" type="presParOf" srcId="{1698470F-0ECA-4633-8897-C297BDE4530B}" destId="{A1DE22F0-2AE0-48C1-BBD9-B693512F3076}" srcOrd="1" destOrd="0" presId="urn:microsoft.com/office/officeart/2018/2/layout/IconLabelList"/>
    <dgm:cxn modelId="{5D4434F5-6FDD-47C8-821A-D178F0F6F2C9}" type="presParOf" srcId="{1698470F-0ECA-4633-8897-C297BDE4530B}" destId="{9E9682DB-E4BA-4DBD-A0C3-47D6E789F669}" srcOrd="2" destOrd="0" presId="urn:microsoft.com/office/officeart/2018/2/layout/IconLabelList"/>
    <dgm:cxn modelId="{A03FA4E7-4EF6-46FC-9095-485BD2B85FE4}" type="presParOf" srcId="{9E9682DB-E4BA-4DBD-A0C3-47D6E789F669}" destId="{67095E1B-5D7C-476B-A3AF-EC3C6DAD0E57}" srcOrd="0" destOrd="0" presId="urn:microsoft.com/office/officeart/2018/2/layout/IconLabelList"/>
    <dgm:cxn modelId="{CA844B0E-E3D9-419B-8E3F-F7132CEBB1C4}" type="presParOf" srcId="{9E9682DB-E4BA-4DBD-A0C3-47D6E789F669}" destId="{16136BA2-96C8-4A9E-BBDC-2851D08D5411}" srcOrd="1" destOrd="0" presId="urn:microsoft.com/office/officeart/2018/2/layout/IconLabelList"/>
    <dgm:cxn modelId="{EE5BB21D-FEFE-4326-9797-3FB393AAF803}" type="presParOf" srcId="{9E9682DB-E4BA-4DBD-A0C3-47D6E789F669}" destId="{D8376A4A-3F0D-470A-92B7-7F6000C939AC}" srcOrd="2" destOrd="0" presId="urn:microsoft.com/office/officeart/2018/2/layout/IconLabelList"/>
    <dgm:cxn modelId="{41C2C863-6F77-4A89-B527-1728E40F138D}" type="presParOf" srcId="{1698470F-0ECA-4633-8897-C297BDE4530B}" destId="{C568A8DF-62BE-445D-A206-4D04AB21F977}" srcOrd="3" destOrd="0" presId="urn:microsoft.com/office/officeart/2018/2/layout/IconLabelList"/>
    <dgm:cxn modelId="{008B7AFD-0848-420C-B191-FB5C01B3CAB4}" type="presParOf" srcId="{1698470F-0ECA-4633-8897-C297BDE4530B}" destId="{A3583980-8897-43D2-A2A5-2A07A8754F65}" srcOrd="4" destOrd="0" presId="urn:microsoft.com/office/officeart/2018/2/layout/IconLabelList"/>
    <dgm:cxn modelId="{7003590C-D225-4274-92DF-11029187B32E}" type="presParOf" srcId="{A3583980-8897-43D2-A2A5-2A07A8754F65}" destId="{217075CB-07C9-40D7-BF8C-7CB3D4D025F5}" srcOrd="0" destOrd="0" presId="urn:microsoft.com/office/officeart/2018/2/layout/IconLabelList"/>
    <dgm:cxn modelId="{8AC05B1A-25AC-443B-967C-A7F436D1FD9D}" type="presParOf" srcId="{A3583980-8897-43D2-A2A5-2A07A8754F65}" destId="{DD470B72-9404-434D-8130-EACF805E16EF}" srcOrd="1" destOrd="0" presId="urn:microsoft.com/office/officeart/2018/2/layout/IconLabelList"/>
    <dgm:cxn modelId="{0DB8DA00-2CC2-4D03-ABE2-30D9840C1177}" type="presParOf" srcId="{A3583980-8897-43D2-A2A5-2A07A8754F65}" destId="{AB19FA81-DE49-4BCA-9C28-D03998613397}" srcOrd="2" destOrd="0" presId="urn:microsoft.com/office/officeart/2018/2/layout/IconLabelList"/>
    <dgm:cxn modelId="{173D6E0D-1709-4F50-8E3B-C6D0D0F58479}" type="presParOf" srcId="{1698470F-0ECA-4633-8897-C297BDE4530B}" destId="{3CF05C01-A358-41B1-AFE0-A945EB68512B}" srcOrd="5" destOrd="0" presId="urn:microsoft.com/office/officeart/2018/2/layout/IconLabelList"/>
    <dgm:cxn modelId="{ADDE839F-1B91-4D90-9259-A0198D3D3FF4}" type="presParOf" srcId="{1698470F-0ECA-4633-8897-C297BDE4530B}" destId="{2C3E72B9-5AE1-49EB-93A2-936AF65BE7E4}" srcOrd="6" destOrd="0" presId="urn:microsoft.com/office/officeart/2018/2/layout/IconLabelList"/>
    <dgm:cxn modelId="{F14B1E08-A55E-466F-8E5A-70A62422A22E}" type="presParOf" srcId="{2C3E72B9-5AE1-49EB-93A2-936AF65BE7E4}" destId="{4E98870E-8406-4A2C-B782-F99A816EFF28}" srcOrd="0" destOrd="0" presId="urn:microsoft.com/office/officeart/2018/2/layout/IconLabelList"/>
    <dgm:cxn modelId="{AF2EE383-53E0-439C-B195-49DBB9160494}" type="presParOf" srcId="{2C3E72B9-5AE1-49EB-93A2-936AF65BE7E4}" destId="{89314F56-2F6F-4914-A3ED-51059165742C}" srcOrd="1" destOrd="0" presId="urn:microsoft.com/office/officeart/2018/2/layout/IconLabelList"/>
    <dgm:cxn modelId="{4F787AAC-B00C-4649-9CB0-152287B7886F}" type="presParOf" srcId="{2C3E72B9-5AE1-49EB-93A2-936AF65BE7E4}" destId="{9B23B3F6-83BD-48C9-8452-80998FA3C24D}" srcOrd="2" destOrd="0" presId="urn:microsoft.com/office/officeart/2018/2/layout/IconLabelList"/>
    <dgm:cxn modelId="{27929B4D-C749-48B6-B4EF-5A8362FB4583}" type="presParOf" srcId="{1698470F-0ECA-4633-8897-C297BDE4530B}" destId="{BDC65EEE-E07C-4789-A526-7BA656387600}" srcOrd="7" destOrd="0" presId="urn:microsoft.com/office/officeart/2018/2/layout/IconLabelList"/>
    <dgm:cxn modelId="{33FA4CB4-7CF7-440B-8AC8-4BC87DCBB731}" type="presParOf" srcId="{1698470F-0ECA-4633-8897-C297BDE4530B}" destId="{3669CBFA-E3E5-4E3C-B542-9D19BDDD7DC2}" srcOrd="8" destOrd="0" presId="urn:microsoft.com/office/officeart/2018/2/layout/IconLabelList"/>
    <dgm:cxn modelId="{29595E54-9C96-4713-9B4F-6CC26F3E61DD}" type="presParOf" srcId="{3669CBFA-E3E5-4E3C-B542-9D19BDDD7DC2}" destId="{7955E5B6-A36E-4455-A373-DF8FDFAD62E0}" srcOrd="0" destOrd="0" presId="urn:microsoft.com/office/officeart/2018/2/layout/IconLabelList"/>
    <dgm:cxn modelId="{2069DDB8-C932-48C8-B880-88302F6FBFA9}" type="presParOf" srcId="{3669CBFA-E3E5-4E3C-B542-9D19BDDD7DC2}" destId="{910BA66F-1BB6-45D4-AF5C-9AD1F552F1D6}" srcOrd="1" destOrd="0" presId="urn:microsoft.com/office/officeart/2018/2/layout/IconLabelList"/>
    <dgm:cxn modelId="{B6236012-DBDB-437A-8FCF-64AD8F5C2237}" type="presParOf" srcId="{3669CBFA-E3E5-4E3C-B542-9D19BDDD7DC2}" destId="{CFEBBF5B-28DA-4942-A4B2-A58EDCE88E07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98E63AF-F240-42C9-AD20-134BFB0187BE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AE251869-B828-49BB-ACBE-B958B6BD107A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È più vecchio, quindi maggiormente testato ed utilizzato</a:t>
          </a:r>
          <a:endParaRPr lang="en-US"/>
        </a:p>
      </dgm:t>
    </dgm:pt>
    <dgm:pt modelId="{98D3B0B5-680C-4D33-B4C6-950D721BA12B}" type="parTrans" cxnId="{1B450C85-AB5B-4239-8A52-044BAE1D4CB0}">
      <dgm:prSet/>
      <dgm:spPr/>
      <dgm:t>
        <a:bodyPr/>
        <a:lstStyle/>
        <a:p>
          <a:endParaRPr lang="en-US"/>
        </a:p>
      </dgm:t>
    </dgm:pt>
    <dgm:pt modelId="{5249ECDC-B8AE-4F73-8173-34854B9F737C}" type="sibTrans" cxnId="{1B450C85-AB5B-4239-8A52-044BAE1D4CB0}">
      <dgm:prSet/>
      <dgm:spPr/>
      <dgm:t>
        <a:bodyPr/>
        <a:lstStyle/>
        <a:p>
          <a:endParaRPr lang="en-US"/>
        </a:p>
      </dgm:t>
    </dgm:pt>
    <dgm:pt modelId="{52BA5BB4-4476-49A4-B831-F2659A119F99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Esistono già molti controlli sviluppati da parti terze, sia gratis che a pagamento</a:t>
          </a:r>
          <a:endParaRPr lang="en-US"/>
        </a:p>
      </dgm:t>
    </dgm:pt>
    <dgm:pt modelId="{D1C525D6-296A-40D6-BE71-65E4D4DBD6D5}" type="parTrans" cxnId="{3998B3D4-C8E8-4192-92A8-18A45EAB8772}">
      <dgm:prSet/>
      <dgm:spPr/>
      <dgm:t>
        <a:bodyPr/>
        <a:lstStyle/>
        <a:p>
          <a:endParaRPr lang="en-US"/>
        </a:p>
      </dgm:t>
    </dgm:pt>
    <dgm:pt modelId="{7F0C71A8-9175-426C-ACDB-3D9E2FEC7A40}" type="sibTrans" cxnId="{3998B3D4-C8E8-4192-92A8-18A45EAB8772}">
      <dgm:prSet/>
      <dgm:spPr/>
      <dgm:t>
        <a:bodyPr/>
        <a:lstStyle/>
        <a:p>
          <a:endParaRPr lang="en-US"/>
        </a:p>
      </dgm:t>
    </dgm:pt>
    <dgm:pt modelId="{7D6F0830-9EDC-470D-BD5B-AC905BB54CC7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Il "designer" in Visual Studio è, al momento, migliore per WinForms</a:t>
          </a:r>
          <a:endParaRPr lang="en-US"/>
        </a:p>
      </dgm:t>
    </dgm:pt>
    <dgm:pt modelId="{4EEAB1B3-2F01-4C31-925F-3466DAA50F08}" type="parTrans" cxnId="{6D2C351E-1529-4C3A-97BD-CC7AD7AAFC39}">
      <dgm:prSet/>
      <dgm:spPr/>
      <dgm:t>
        <a:bodyPr/>
        <a:lstStyle/>
        <a:p>
          <a:endParaRPr lang="en-US"/>
        </a:p>
      </dgm:t>
    </dgm:pt>
    <dgm:pt modelId="{81C9627E-9196-45E2-87B3-125E7C84E9C7}" type="sibTrans" cxnId="{6D2C351E-1529-4C3A-97BD-CC7AD7AAFC39}">
      <dgm:prSet/>
      <dgm:spPr/>
      <dgm:t>
        <a:bodyPr/>
        <a:lstStyle/>
        <a:p>
          <a:endParaRPr lang="en-US"/>
        </a:p>
      </dgm:t>
    </dgm:pt>
    <dgm:pt modelId="{8B04AFB8-90B1-46C4-948D-BB34BE30B48B}" type="pres">
      <dgm:prSet presAssocID="{098E63AF-F240-42C9-AD20-134BFB0187BE}" presName="root" presStyleCnt="0">
        <dgm:presLayoutVars>
          <dgm:dir/>
          <dgm:resizeHandles val="exact"/>
        </dgm:presLayoutVars>
      </dgm:prSet>
      <dgm:spPr/>
    </dgm:pt>
    <dgm:pt modelId="{6048F35A-650B-432A-B7E6-5B312A9147D1}" type="pres">
      <dgm:prSet presAssocID="{AE251869-B828-49BB-ACBE-B958B6BD107A}" presName="compNode" presStyleCnt="0"/>
      <dgm:spPr/>
    </dgm:pt>
    <dgm:pt modelId="{B20AD715-2130-4C6F-9B5D-0844C1550720}" type="pres">
      <dgm:prSet presAssocID="{AE251869-B828-49BB-ACBE-B958B6BD107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rson with Cane"/>
        </a:ext>
      </dgm:extLst>
    </dgm:pt>
    <dgm:pt modelId="{B296B88A-18A3-42F9-B16E-62CA24F29BDE}" type="pres">
      <dgm:prSet presAssocID="{AE251869-B828-49BB-ACBE-B958B6BD107A}" presName="spaceRect" presStyleCnt="0"/>
      <dgm:spPr/>
    </dgm:pt>
    <dgm:pt modelId="{C0912A92-34E5-4EDA-8E30-5C812DC660B2}" type="pres">
      <dgm:prSet presAssocID="{AE251869-B828-49BB-ACBE-B958B6BD107A}" presName="textRect" presStyleLbl="revTx" presStyleIdx="0" presStyleCnt="3">
        <dgm:presLayoutVars>
          <dgm:chMax val="1"/>
          <dgm:chPref val="1"/>
        </dgm:presLayoutVars>
      </dgm:prSet>
      <dgm:spPr/>
    </dgm:pt>
    <dgm:pt modelId="{A7F2911E-E2C9-4ABB-ABA1-14A870652C92}" type="pres">
      <dgm:prSet presAssocID="{5249ECDC-B8AE-4F73-8173-34854B9F737C}" presName="sibTrans" presStyleCnt="0"/>
      <dgm:spPr/>
    </dgm:pt>
    <dgm:pt modelId="{CA7EA573-CF3E-4EA3-9201-7653B638FB99}" type="pres">
      <dgm:prSet presAssocID="{52BA5BB4-4476-49A4-B831-F2659A119F99}" presName="compNode" presStyleCnt="0"/>
      <dgm:spPr/>
    </dgm:pt>
    <dgm:pt modelId="{11CD3382-22B9-49A2-9531-B70AE3382187}" type="pres">
      <dgm:prSet presAssocID="{52BA5BB4-4476-49A4-B831-F2659A119F9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tcoin"/>
        </a:ext>
      </dgm:extLst>
    </dgm:pt>
    <dgm:pt modelId="{785031A0-6D4A-4AD7-8215-89A051B8DE30}" type="pres">
      <dgm:prSet presAssocID="{52BA5BB4-4476-49A4-B831-F2659A119F99}" presName="spaceRect" presStyleCnt="0"/>
      <dgm:spPr/>
    </dgm:pt>
    <dgm:pt modelId="{D49566EC-B67F-4A8D-AB06-94F7DE1EC053}" type="pres">
      <dgm:prSet presAssocID="{52BA5BB4-4476-49A4-B831-F2659A119F99}" presName="textRect" presStyleLbl="revTx" presStyleIdx="1" presStyleCnt="3">
        <dgm:presLayoutVars>
          <dgm:chMax val="1"/>
          <dgm:chPref val="1"/>
        </dgm:presLayoutVars>
      </dgm:prSet>
      <dgm:spPr/>
    </dgm:pt>
    <dgm:pt modelId="{02FB654E-8F66-4266-A867-8F1393C8ED49}" type="pres">
      <dgm:prSet presAssocID="{7F0C71A8-9175-426C-ACDB-3D9E2FEC7A40}" presName="sibTrans" presStyleCnt="0"/>
      <dgm:spPr/>
    </dgm:pt>
    <dgm:pt modelId="{1F3E26B8-7901-4EDD-94EA-1C723A1C1C00}" type="pres">
      <dgm:prSet presAssocID="{7D6F0830-9EDC-470D-BD5B-AC905BB54CC7}" presName="compNode" presStyleCnt="0"/>
      <dgm:spPr/>
    </dgm:pt>
    <dgm:pt modelId="{E23F2DB7-1251-4ADA-A781-D536AE4207B2}" type="pres">
      <dgm:prSet presAssocID="{7D6F0830-9EDC-470D-BD5B-AC905BB54CC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rtist"/>
        </a:ext>
      </dgm:extLst>
    </dgm:pt>
    <dgm:pt modelId="{D3907060-268B-4300-AFE5-F5F9CF6BE387}" type="pres">
      <dgm:prSet presAssocID="{7D6F0830-9EDC-470D-BD5B-AC905BB54CC7}" presName="spaceRect" presStyleCnt="0"/>
      <dgm:spPr/>
    </dgm:pt>
    <dgm:pt modelId="{0FDCECD9-23FF-4551-96AD-5EE4BC53CA99}" type="pres">
      <dgm:prSet presAssocID="{7D6F0830-9EDC-470D-BD5B-AC905BB54CC7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6D2C351E-1529-4C3A-97BD-CC7AD7AAFC39}" srcId="{098E63AF-F240-42C9-AD20-134BFB0187BE}" destId="{7D6F0830-9EDC-470D-BD5B-AC905BB54CC7}" srcOrd="2" destOrd="0" parTransId="{4EEAB1B3-2F01-4C31-925F-3466DAA50F08}" sibTransId="{81C9627E-9196-45E2-87B3-125E7C84E9C7}"/>
    <dgm:cxn modelId="{B126F937-A533-4D9A-84A1-CF54FDE2C834}" type="presOf" srcId="{52BA5BB4-4476-49A4-B831-F2659A119F99}" destId="{D49566EC-B67F-4A8D-AB06-94F7DE1EC053}" srcOrd="0" destOrd="0" presId="urn:microsoft.com/office/officeart/2018/2/layout/IconLabelList"/>
    <dgm:cxn modelId="{1B450C85-AB5B-4239-8A52-044BAE1D4CB0}" srcId="{098E63AF-F240-42C9-AD20-134BFB0187BE}" destId="{AE251869-B828-49BB-ACBE-B958B6BD107A}" srcOrd="0" destOrd="0" parTransId="{98D3B0B5-680C-4D33-B4C6-950D721BA12B}" sibTransId="{5249ECDC-B8AE-4F73-8173-34854B9F737C}"/>
    <dgm:cxn modelId="{176BD694-86BF-40AC-8E8C-98FB8A6A5DB1}" type="presOf" srcId="{098E63AF-F240-42C9-AD20-134BFB0187BE}" destId="{8B04AFB8-90B1-46C4-948D-BB34BE30B48B}" srcOrd="0" destOrd="0" presId="urn:microsoft.com/office/officeart/2018/2/layout/IconLabelList"/>
    <dgm:cxn modelId="{381C619C-00D8-4365-989C-A19ABC3B57DD}" type="presOf" srcId="{AE251869-B828-49BB-ACBE-B958B6BD107A}" destId="{C0912A92-34E5-4EDA-8E30-5C812DC660B2}" srcOrd="0" destOrd="0" presId="urn:microsoft.com/office/officeart/2018/2/layout/IconLabelList"/>
    <dgm:cxn modelId="{63E796B8-283D-429A-9AA1-FA845D5B1EF6}" type="presOf" srcId="{7D6F0830-9EDC-470D-BD5B-AC905BB54CC7}" destId="{0FDCECD9-23FF-4551-96AD-5EE4BC53CA99}" srcOrd="0" destOrd="0" presId="urn:microsoft.com/office/officeart/2018/2/layout/IconLabelList"/>
    <dgm:cxn modelId="{3998B3D4-C8E8-4192-92A8-18A45EAB8772}" srcId="{098E63AF-F240-42C9-AD20-134BFB0187BE}" destId="{52BA5BB4-4476-49A4-B831-F2659A119F99}" srcOrd="1" destOrd="0" parTransId="{D1C525D6-296A-40D6-BE71-65E4D4DBD6D5}" sibTransId="{7F0C71A8-9175-426C-ACDB-3D9E2FEC7A40}"/>
    <dgm:cxn modelId="{F10AE8D0-798F-4D25-8D48-BED797474274}" type="presParOf" srcId="{8B04AFB8-90B1-46C4-948D-BB34BE30B48B}" destId="{6048F35A-650B-432A-B7E6-5B312A9147D1}" srcOrd="0" destOrd="0" presId="urn:microsoft.com/office/officeart/2018/2/layout/IconLabelList"/>
    <dgm:cxn modelId="{8FA29A4C-DE32-4A90-9A3D-D78FE4538819}" type="presParOf" srcId="{6048F35A-650B-432A-B7E6-5B312A9147D1}" destId="{B20AD715-2130-4C6F-9B5D-0844C1550720}" srcOrd="0" destOrd="0" presId="urn:microsoft.com/office/officeart/2018/2/layout/IconLabelList"/>
    <dgm:cxn modelId="{0216C990-826F-4E33-994E-FDF3B30540D7}" type="presParOf" srcId="{6048F35A-650B-432A-B7E6-5B312A9147D1}" destId="{B296B88A-18A3-42F9-B16E-62CA24F29BDE}" srcOrd="1" destOrd="0" presId="urn:microsoft.com/office/officeart/2018/2/layout/IconLabelList"/>
    <dgm:cxn modelId="{2BF6D71C-E195-42E8-9CE3-645856486017}" type="presParOf" srcId="{6048F35A-650B-432A-B7E6-5B312A9147D1}" destId="{C0912A92-34E5-4EDA-8E30-5C812DC660B2}" srcOrd="2" destOrd="0" presId="urn:microsoft.com/office/officeart/2018/2/layout/IconLabelList"/>
    <dgm:cxn modelId="{DAF7CA05-B25D-44FC-BA8B-DF32FC6BA6CA}" type="presParOf" srcId="{8B04AFB8-90B1-46C4-948D-BB34BE30B48B}" destId="{A7F2911E-E2C9-4ABB-ABA1-14A870652C92}" srcOrd="1" destOrd="0" presId="urn:microsoft.com/office/officeart/2018/2/layout/IconLabelList"/>
    <dgm:cxn modelId="{691AA3A9-BD5A-4839-8110-8DAF82ABC197}" type="presParOf" srcId="{8B04AFB8-90B1-46C4-948D-BB34BE30B48B}" destId="{CA7EA573-CF3E-4EA3-9201-7653B638FB99}" srcOrd="2" destOrd="0" presId="urn:microsoft.com/office/officeart/2018/2/layout/IconLabelList"/>
    <dgm:cxn modelId="{6DFADD8C-DF47-4D1A-B7F8-D5CF3941B481}" type="presParOf" srcId="{CA7EA573-CF3E-4EA3-9201-7653B638FB99}" destId="{11CD3382-22B9-49A2-9531-B70AE3382187}" srcOrd="0" destOrd="0" presId="urn:microsoft.com/office/officeart/2018/2/layout/IconLabelList"/>
    <dgm:cxn modelId="{FD9D2B2B-3AE0-4EBE-8657-2B4CA41CC828}" type="presParOf" srcId="{CA7EA573-CF3E-4EA3-9201-7653B638FB99}" destId="{785031A0-6D4A-4AD7-8215-89A051B8DE30}" srcOrd="1" destOrd="0" presId="urn:microsoft.com/office/officeart/2018/2/layout/IconLabelList"/>
    <dgm:cxn modelId="{943A7A86-DE09-4AC7-A577-2E9E0AA20BFA}" type="presParOf" srcId="{CA7EA573-CF3E-4EA3-9201-7653B638FB99}" destId="{D49566EC-B67F-4A8D-AB06-94F7DE1EC053}" srcOrd="2" destOrd="0" presId="urn:microsoft.com/office/officeart/2018/2/layout/IconLabelList"/>
    <dgm:cxn modelId="{1B2C884A-3F8F-4574-B97E-C13D25901300}" type="presParOf" srcId="{8B04AFB8-90B1-46C4-948D-BB34BE30B48B}" destId="{02FB654E-8F66-4266-A867-8F1393C8ED49}" srcOrd="3" destOrd="0" presId="urn:microsoft.com/office/officeart/2018/2/layout/IconLabelList"/>
    <dgm:cxn modelId="{62FF3E5D-C730-486C-BF16-7C2CC7C532B6}" type="presParOf" srcId="{8B04AFB8-90B1-46C4-948D-BB34BE30B48B}" destId="{1F3E26B8-7901-4EDD-94EA-1C723A1C1C00}" srcOrd="4" destOrd="0" presId="urn:microsoft.com/office/officeart/2018/2/layout/IconLabelList"/>
    <dgm:cxn modelId="{DF8F8630-9789-49F2-A008-9A5AE979F706}" type="presParOf" srcId="{1F3E26B8-7901-4EDD-94EA-1C723A1C1C00}" destId="{E23F2DB7-1251-4ADA-A781-D536AE4207B2}" srcOrd="0" destOrd="0" presId="urn:microsoft.com/office/officeart/2018/2/layout/IconLabelList"/>
    <dgm:cxn modelId="{47F54242-E415-4B02-A8DC-321750091D05}" type="presParOf" srcId="{1F3E26B8-7901-4EDD-94EA-1C723A1C1C00}" destId="{D3907060-268B-4300-AFE5-F5F9CF6BE387}" srcOrd="1" destOrd="0" presId="urn:microsoft.com/office/officeart/2018/2/layout/IconLabelList"/>
    <dgm:cxn modelId="{0A910D80-465F-4D21-9F90-DEC84DF35C80}" type="presParOf" srcId="{1F3E26B8-7901-4EDD-94EA-1C723A1C1C00}" destId="{0FDCECD9-23FF-4551-96AD-5EE4BC53CA99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66C9D714-7ABB-48B7-B039-49367EFC67D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accent5_2" csCatId="accent5" phldr="1"/>
      <dgm:spPr/>
      <dgm:t>
        <a:bodyPr/>
        <a:lstStyle/>
        <a:p>
          <a:endParaRPr lang="en-US"/>
        </a:p>
      </dgm:t>
    </dgm:pt>
    <dgm:pt modelId="{02FE7A95-ACC0-436B-B6D8-55F9D63417A6}">
      <dgm:prSet/>
      <dgm:spPr/>
      <dgm:t>
        <a:bodyPr/>
        <a:lstStyle/>
        <a:p>
          <a:r>
            <a:rPr lang="it-IT" dirty="0" err="1"/>
            <a:t>Uniform</a:t>
          </a:r>
          <a:r>
            <a:rPr lang="it-IT" dirty="0"/>
            <a:t>: Questa è la modalità predefinita. L'immagine verrà automaticamente scalata in modo tale da riempire lo spazio del controllo Image. Il rapporto di forma </a:t>
          </a:r>
          <a:r>
            <a:rPr lang="it-IT" dirty="0" err="1"/>
            <a:t>Aspect</a:t>
          </a:r>
          <a:r>
            <a:rPr lang="it-IT" dirty="0"/>
            <a:t> ratio dell'immagine verrà mantenuto.</a:t>
          </a:r>
          <a:endParaRPr lang="en-US" dirty="0"/>
        </a:p>
      </dgm:t>
    </dgm:pt>
    <dgm:pt modelId="{039EE78A-F41B-405A-851C-ECAE26B4C8AC}" type="parTrans" cxnId="{69E2C273-54FE-4B15-A96D-FF5A8EA6F024}">
      <dgm:prSet/>
      <dgm:spPr/>
      <dgm:t>
        <a:bodyPr/>
        <a:lstStyle/>
        <a:p>
          <a:endParaRPr lang="en-US"/>
        </a:p>
      </dgm:t>
    </dgm:pt>
    <dgm:pt modelId="{AA602009-41D9-4AC4-A282-E6D9DF6BAA05}" type="sibTrans" cxnId="{69E2C273-54FE-4B15-A96D-FF5A8EA6F024}">
      <dgm:prSet/>
      <dgm:spPr/>
      <dgm:t>
        <a:bodyPr/>
        <a:lstStyle/>
        <a:p>
          <a:endParaRPr lang="en-US"/>
        </a:p>
      </dgm:t>
    </dgm:pt>
    <dgm:pt modelId="{C475E2E7-D9E3-4270-99C3-E80207127138}">
      <dgm:prSet/>
      <dgm:spPr/>
      <dgm:t>
        <a:bodyPr/>
        <a:lstStyle/>
        <a:p>
          <a:r>
            <a:rPr lang="it-IT" dirty="0" err="1"/>
            <a:t>UniformToFill</a:t>
          </a:r>
          <a:r>
            <a:rPr lang="it-IT" dirty="0"/>
            <a:t>: L'immagine verrà scalata in modo tale che essa riempia completamente l'area del controllo Image. Il rapporto di forma non verrà preservato.</a:t>
          </a:r>
          <a:endParaRPr lang="en-US" dirty="0"/>
        </a:p>
      </dgm:t>
    </dgm:pt>
    <dgm:pt modelId="{B6AD4790-837C-4B6E-9ACF-5C2547CAE629}" type="parTrans" cxnId="{5EA32B95-CFC7-44A4-848E-4D0266935D22}">
      <dgm:prSet/>
      <dgm:spPr/>
      <dgm:t>
        <a:bodyPr/>
        <a:lstStyle/>
        <a:p>
          <a:endParaRPr lang="en-US"/>
        </a:p>
      </dgm:t>
    </dgm:pt>
    <dgm:pt modelId="{7774E9C6-0A0E-4B22-BC19-7BC19BD1BBE2}" type="sibTrans" cxnId="{5EA32B95-CFC7-44A4-848E-4D0266935D22}">
      <dgm:prSet/>
      <dgm:spPr/>
      <dgm:t>
        <a:bodyPr/>
        <a:lstStyle/>
        <a:p>
          <a:endParaRPr lang="en-US"/>
        </a:p>
      </dgm:t>
    </dgm:pt>
    <dgm:pt modelId="{44A7D08F-FB7D-4D0A-B95B-9025F06A9A5F}">
      <dgm:prSet/>
      <dgm:spPr/>
      <dgm:t>
        <a:bodyPr/>
        <a:lstStyle/>
        <a:p>
          <a:r>
            <a:rPr lang="it-IT" dirty="0" err="1"/>
            <a:t>Fill</a:t>
          </a:r>
          <a:r>
            <a:rPr lang="it-IT" dirty="0"/>
            <a:t>: L'immagine verrà scalata in modo da adattarsi allo spazio del controllo Image. Il Rapporto di forma non verrà mantenuto, poiché l'altezza e l'ampiezza dell'immagine verranno scalate indipendentemente.</a:t>
          </a:r>
          <a:endParaRPr lang="en-US" dirty="0"/>
        </a:p>
      </dgm:t>
    </dgm:pt>
    <dgm:pt modelId="{A2311477-1DBB-4F21-B2F6-6C56A8E2B151}" type="parTrans" cxnId="{6396C2E6-23BE-4E1A-A444-B82D9D1FF6BF}">
      <dgm:prSet/>
      <dgm:spPr/>
      <dgm:t>
        <a:bodyPr/>
        <a:lstStyle/>
        <a:p>
          <a:endParaRPr lang="en-US"/>
        </a:p>
      </dgm:t>
    </dgm:pt>
    <dgm:pt modelId="{693C6327-E848-49AB-B4F0-23A2391106BF}" type="sibTrans" cxnId="{6396C2E6-23BE-4E1A-A444-B82D9D1FF6BF}">
      <dgm:prSet/>
      <dgm:spPr/>
      <dgm:t>
        <a:bodyPr/>
        <a:lstStyle/>
        <a:p>
          <a:endParaRPr lang="en-US"/>
        </a:p>
      </dgm:t>
    </dgm:pt>
    <dgm:pt modelId="{0CB51C1F-E60C-497D-B707-494DF42C8020}">
      <dgm:prSet/>
      <dgm:spPr/>
      <dgm:t>
        <a:bodyPr/>
        <a:lstStyle/>
        <a:p>
          <a:r>
            <a:rPr lang="it-IT"/>
            <a:t>None: Se l'immagine è più piccola del controllo Image, non verrà scalata. Se è più grande del controllo Image, allora l'immagine verrà semplicemente tagliata in modo tale da riempire il controllo Image, il che significa che solo parti dell'immagine saranno visibili.</a:t>
          </a:r>
          <a:endParaRPr lang="en-US"/>
        </a:p>
      </dgm:t>
    </dgm:pt>
    <dgm:pt modelId="{15415ADF-D656-4247-BEBC-06DE1130EC91}" type="parTrans" cxnId="{2D0AD672-B0B6-4B59-B0C4-07ADFCFB1B34}">
      <dgm:prSet/>
      <dgm:spPr/>
      <dgm:t>
        <a:bodyPr/>
        <a:lstStyle/>
        <a:p>
          <a:endParaRPr lang="en-US"/>
        </a:p>
      </dgm:t>
    </dgm:pt>
    <dgm:pt modelId="{5E1D15E9-9D3B-4194-8BD4-EDE2AE8FFE89}" type="sibTrans" cxnId="{2D0AD672-B0B6-4B59-B0C4-07ADFCFB1B34}">
      <dgm:prSet/>
      <dgm:spPr/>
      <dgm:t>
        <a:bodyPr/>
        <a:lstStyle/>
        <a:p>
          <a:endParaRPr lang="en-US"/>
        </a:p>
      </dgm:t>
    </dgm:pt>
    <dgm:pt modelId="{5C44CC15-9429-4B52-9F95-422C9A6D3640}" type="pres">
      <dgm:prSet presAssocID="{66C9D714-7ABB-48B7-B039-49367EFC67DE}" presName="root" presStyleCnt="0">
        <dgm:presLayoutVars>
          <dgm:dir/>
          <dgm:resizeHandles val="exact"/>
        </dgm:presLayoutVars>
      </dgm:prSet>
      <dgm:spPr/>
    </dgm:pt>
    <dgm:pt modelId="{ACEFBEFC-0885-4B1C-BF84-4F766A3EC180}" type="pres">
      <dgm:prSet presAssocID="{02FE7A95-ACC0-436B-B6D8-55F9D63417A6}" presName="compNode" presStyleCnt="0"/>
      <dgm:spPr/>
    </dgm:pt>
    <dgm:pt modelId="{3BBE9A66-F291-41BC-80AE-58CD5B8064BC}" type="pres">
      <dgm:prSet presAssocID="{02FE7A95-ACC0-436B-B6D8-55F9D63417A6}" presName="bgRect" presStyleLbl="bgShp" presStyleIdx="0" presStyleCnt="4"/>
      <dgm:spPr/>
    </dgm:pt>
    <dgm:pt modelId="{4D7598C2-4FE3-4E2E-9A50-6BFDAFC52BA6}" type="pres">
      <dgm:prSet presAssocID="{02FE7A95-ACC0-436B-B6D8-55F9D63417A6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duci"/>
        </a:ext>
      </dgm:extLst>
    </dgm:pt>
    <dgm:pt modelId="{4BB25C47-AAE5-44C7-97A8-12E8E5B20945}" type="pres">
      <dgm:prSet presAssocID="{02FE7A95-ACC0-436B-B6D8-55F9D63417A6}" presName="spaceRect" presStyleCnt="0"/>
      <dgm:spPr/>
    </dgm:pt>
    <dgm:pt modelId="{596C02C8-FF75-4F8C-AA05-79E5ABC3443D}" type="pres">
      <dgm:prSet presAssocID="{02FE7A95-ACC0-436B-B6D8-55F9D63417A6}" presName="parTx" presStyleLbl="revTx" presStyleIdx="0" presStyleCnt="4">
        <dgm:presLayoutVars>
          <dgm:chMax val="0"/>
          <dgm:chPref val="0"/>
        </dgm:presLayoutVars>
      </dgm:prSet>
      <dgm:spPr/>
    </dgm:pt>
    <dgm:pt modelId="{7B40ED88-E430-4417-BBCB-44C3CDFEC817}" type="pres">
      <dgm:prSet presAssocID="{AA602009-41D9-4AC4-A282-E6D9DF6BAA05}" presName="sibTrans" presStyleCnt="0"/>
      <dgm:spPr/>
    </dgm:pt>
    <dgm:pt modelId="{CEDC234C-ADE2-4651-BEFE-B70DAF1B3610}" type="pres">
      <dgm:prSet presAssocID="{C475E2E7-D9E3-4270-99C3-E80207127138}" presName="compNode" presStyleCnt="0"/>
      <dgm:spPr/>
    </dgm:pt>
    <dgm:pt modelId="{2DEEEEF8-CC80-4D1D-BDDA-304776CE6150}" type="pres">
      <dgm:prSet presAssocID="{C475E2E7-D9E3-4270-99C3-E80207127138}" presName="bgRect" presStyleLbl="bgShp" presStyleIdx="1" presStyleCnt="4"/>
      <dgm:spPr/>
    </dgm:pt>
    <dgm:pt modelId="{7ABBFDFF-F6BC-422A-9079-BE1D60A75E56}" type="pres">
      <dgm:prSet presAssocID="{C475E2E7-D9E3-4270-99C3-E8020712713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grandisci"/>
        </a:ext>
      </dgm:extLst>
    </dgm:pt>
    <dgm:pt modelId="{CC343FF9-287A-4931-9CAE-AA052AD116EF}" type="pres">
      <dgm:prSet presAssocID="{C475E2E7-D9E3-4270-99C3-E80207127138}" presName="spaceRect" presStyleCnt="0"/>
      <dgm:spPr/>
    </dgm:pt>
    <dgm:pt modelId="{396241F4-F49D-4E4D-9A4B-F168C4019716}" type="pres">
      <dgm:prSet presAssocID="{C475E2E7-D9E3-4270-99C3-E80207127138}" presName="parTx" presStyleLbl="revTx" presStyleIdx="1" presStyleCnt="4">
        <dgm:presLayoutVars>
          <dgm:chMax val="0"/>
          <dgm:chPref val="0"/>
        </dgm:presLayoutVars>
      </dgm:prSet>
      <dgm:spPr/>
    </dgm:pt>
    <dgm:pt modelId="{AA1D67C8-F63D-4A80-A25F-82DA2EFB4FE3}" type="pres">
      <dgm:prSet presAssocID="{7774E9C6-0A0E-4B22-BC19-7BC19BD1BBE2}" presName="sibTrans" presStyleCnt="0"/>
      <dgm:spPr/>
    </dgm:pt>
    <dgm:pt modelId="{AF210C02-12FF-411A-9BDE-DCC38F2F1DD4}" type="pres">
      <dgm:prSet presAssocID="{44A7D08F-FB7D-4D0A-B95B-9025F06A9A5F}" presName="compNode" presStyleCnt="0"/>
      <dgm:spPr/>
    </dgm:pt>
    <dgm:pt modelId="{C98C0FCD-1CFB-4EBC-9E01-A9B9F9423B68}" type="pres">
      <dgm:prSet presAssocID="{44A7D08F-FB7D-4D0A-B95B-9025F06A9A5F}" presName="bgRect" presStyleLbl="bgShp" presStyleIdx="2" presStyleCnt="4"/>
      <dgm:spPr/>
    </dgm:pt>
    <dgm:pt modelId="{9A0CAA8D-5EC4-45CE-91EE-43D9760376ED}" type="pres">
      <dgm:prSet presAssocID="{44A7D08F-FB7D-4D0A-B95B-9025F06A9A5F}" presName="iconRect" presStyleLbl="node1" presStyleIdx="2" presStyleCnt="4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grandisci"/>
        </a:ext>
      </dgm:extLst>
    </dgm:pt>
    <dgm:pt modelId="{EB27BA44-B33A-4AA8-BDA4-AC1F0A2BCB63}" type="pres">
      <dgm:prSet presAssocID="{44A7D08F-FB7D-4D0A-B95B-9025F06A9A5F}" presName="spaceRect" presStyleCnt="0"/>
      <dgm:spPr/>
    </dgm:pt>
    <dgm:pt modelId="{F8F88C5C-4E2B-4974-8C56-83256D3FE27B}" type="pres">
      <dgm:prSet presAssocID="{44A7D08F-FB7D-4D0A-B95B-9025F06A9A5F}" presName="parTx" presStyleLbl="revTx" presStyleIdx="2" presStyleCnt="4">
        <dgm:presLayoutVars>
          <dgm:chMax val="0"/>
          <dgm:chPref val="0"/>
        </dgm:presLayoutVars>
      </dgm:prSet>
      <dgm:spPr/>
    </dgm:pt>
    <dgm:pt modelId="{4A2B330D-C16B-4745-B65B-0F0BB2706E76}" type="pres">
      <dgm:prSet presAssocID="{693C6327-E848-49AB-B4F0-23A2391106BF}" presName="sibTrans" presStyleCnt="0"/>
      <dgm:spPr/>
    </dgm:pt>
    <dgm:pt modelId="{B2D513C4-A9E7-4C6D-9674-9E2C50E1BBE1}" type="pres">
      <dgm:prSet presAssocID="{0CB51C1F-E60C-497D-B707-494DF42C8020}" presName="compNode" presStyleCnt="0"/>
      <dgm:spPr/>
    </dgm:pt>
    <dgm:pt modelId="{7991FF59-0CA9-46E2-A893-048F14D74258}" type="pres">
      <dgm:prSet presAssocID="{0CB51C1F-E60C-497D-B707-494DF42C8020}" presName="bgRect" presStyleLbl="bgShp" presStyleIdx="3" presStyleCnt="4"/>
      <dgm:spPr/>
    </dgm:pt>
    <dgm:pt modelId="{081F5DC9-612C-41D5-90FD-8EA851EE9DAE}" type="pres">
      <dgm:prSet presAssocID="{0CB51C1F-E60C-497D-B707-494DF42C8020}" presName="iconRect" presStyleLbl="node1" presStyleIdx="3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mmagine"/>
        </a:ext>
      </dgm:extLst>
    </dgm:pt>
    <dgm:pt modelId="{36AE009F-FA2F-4B2F-A6A0-D50CF9C18830}" type="pres">
      <dgm:prSet presAssocID="{0CB51C1F-E60C-497D-B707-494DF42C8020}" presName="spaceRect" presStyleCnt="0"/>
      <dgm:spPr/>
    </dgm:pt>
    <dgm:pt modelId="{084BC113-0BFD-497A-AAF9-28CB2247F86A}" type="pres">
      <dgm:prSet presAssocID="{0CB51C1F-E60C-497D-B707-494DF42C8020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B0B3243E-B8F1-4F41-A727-1D5A3B94F86C}" type="presOf" srcId="{C475E2E7-D9E3-4270-99C3-E80207127138}" destId="{396241F4-F49D-4E4D-9A4B-F168C4019716}" srcOrd="0" destOrd="0" presId="urn:microsoft.com/office/officeart/2018/2/layout/IconVerticalSolidList"/>
    <dgm:cxn modelId="{2D0AD672-B0B6-4B59-B0C4-07ADFCFB1B34}" srcId="{66C9D714-7ABB-48B7-B039-49367EFC67DE}" destId="{0CB51C1F-E60C-497D-B707-494DF42C8020}" srcOrd="3" destOrd="0" parTransId="{15415ADF-D656-4247-BEBC-06DE1130EC91}" sibTransId="{5E1D15E9-9D3B-4194-8BD4-EDE2AE8FFE89}"/>
    <dgm:cxn modelId="{69E2C273-54FE-4B15-A96D-FF5A8EA6F024}" srcId="{66C9D714-7ABB-48B7-B039-49367EFC67DE}" destId="{02FE7A95-ACC0-436B-B6D8-55F9D63417A6}" srcOrd="0" destOrd="0" parTransId="{039EE78A-F41B-405A-851C-ECAE26B4C8AC}" sibTransId="{AA602009-41D9-4AC4-A282-E6D9DF6BAA05}"/>
    <dgm:cxn modelId="{1FD4DB8B-F5E7-4B57-9846-F99AF0C3530B}" type="presOf" srcId="{02FE7A95-ACC0-436B-B6D8-55F9D63417A6}" destId="{596C02C8-FF75-4F8C-AA05-79E5ABC3443D}" srcOrd="0" destOrd="0" presId="urn:microsoft.com/office/officeart/2018/2/layout/IconVerticalSolidList"/>
    <dgm:cxn modelId="{5EA32B95-CFC7-44A4-848E-4D0266935D22}" srcId="{66C9D714-7ABB-48B7-B039-49367EFC67DE}" destId="{C475E2E7-D9E3-4270-99C3-E80207127138}" srcOrd="1" destOrd="0" parTransId="{B6AD4790-837C-4B6E-9ACF-5C2547CAE629}" sibTransId="{7774E9C6-0A0E-4B22-BC19-7BC19BD1BBE2}"/>
    <dgm:cxn modelId="{376838D4-B48E-4374-94AB-21E2A3273790}" type="presOf" srcId="{44A7D08F-FB7D-4D0A-B95B-9025F06A9A5F}" destId="{F8F88C5C-4E2B-4974-8C56-83256D3FE27B}" srcOrd="0" destOrd="0" presId="urn:microsoft.com/office/officeart/2018/2/layout/IconVerticalSolidList"/>
    <dgm:cxn modelId="{7CB43EDC-5BD2-4D01-AF11-2BFCA0C228FF}" type="presOf" srcId="{66C9D714-7ABB-48B7-B039-49367EFC67DE}" destId="{5C44CC15-9429-4B52-9F95-422C9A6D3640}" srcOrd="0" destOrd="0" presId="urn:microsoft.com/office/officeart/2018/2/layout/IconVerticalSolidList"/>
    <dgm:cxn modelId="{6396C2E6-23BE-4E1A-A444-B82D9D1FF6BF}" srcId="{66C9D714-7ABB-48B7-B039-49367EFC67DE}" destId="{44A7D08F-FB7D-4D0A-B95B-9025F06A9A5F}" srcOrd="2" destOrd="0" parTransId="{A2311477-1DBB-4F21-B2F6-6C56A8E2B151}" sibTransId="{693C6327-E848-49AB-B4F0-23A2391106BF}"/>
    <dgm:cxn modelId="{B32314F1-6333-47DA-AACF-1297574EB6C9}" type="presOf" srcId="{0CB51C1F-E60C-497D-B707-494DF42C8020}" destId="{084BC113-0BFD-497A-AAF9-28CB2247F86A}" srcOrd="0" destOrd="0" presId="urn:microsoft.com/office/officeart/2018/2/layout/IconVerticalSolidList"/>
    <dgm:cxn modelId="{1AA49E27-27C7-4A98-B6B6-E54A67349653}" type="presParOf" srcId="{5C44CC15-9429-4B52-9F95-422C9A6D3640}" destId="{ACEFBEFC-0885-4B1C-BF84-4F766A3EC180}" srcOrd="0" destOrd="0" presId="urn:microsoft.com/office/officeart/2018/2/layout/IconVerticalSolidList"/>
    <dgm:cxn modelId="{2FC55A4E-C51F-4E65-9101-899C1DB72F4C}" type="presParOf" srcId="{ACEFBEFC-0885-4B1C-BF84-4F766A3EC180}" destId="{3BBE9A66-F291-41BC-80AE-58CD5B8064BC}" srcOrd="0" destOrd="0" presId="urn:microsoft.com/office/officeart/2018/2/layout/IconVerticalSolidList"/>
    <dgm:cxn modelId="{FCAE5772-5A3D-4802-8D85-EFF3F7E719B1}" type="presParOf" srcId="{ACEFBEFC-0885-4B1C-BF84-4F766A3EC180}" destId="{4D7598C2-4FE3-4E2E-9A50-6BFDAFC52BA6}" srcOrd="1" destOrd="0" presId="urn:microsoft.com/office/officeart/2018/2/layout/IconVerticalSolidList"/>
    <dgm:cxn modelId="{55408E1F-0669-4483-9AF1-4EFF3F23DFC3}" type="presParOf" srcId="{ACEFBEFC-0885-4B1C-BF84-4F766A3EC180}" destId="{4BB25C47-AAE5-44C7-97A8-12E8E5B20945}" srcOrd="2" destOrd="0" presId="urn:microsoft.com/office/officeart/2018/2/layout/IconVerticalSolidList"/>
    <dgm:cxn modelId="{E36C4A8E-1E84-4960-AB21-54EA43BB987B}" type="presParOf" srcId="{ACEFBEFC-0885-4B1C-BF84-4F766A3EC180}" destId="{596C02C8-FF75-4F8C-AA05-79E5ABC3443D}" srcOrd="3" destOrd="0" presId="urn:microsoft.com/office/officeart/2018/2/layout/IconVerticalSolidList"/>
    <dgm:cxn modelId="{BA3E6140-B960-451C-8B13-EC881DC06606}" type="presParOf" srcId="{5C44CC15-9429-4B52-9F95-422C9A6D3640}" destId="{7B40ED88-E430-4417-BBCB-44C3CDFEC817}" srcOrd="1" destOrd="0" presId="urn:microsoft.com/office/officeart/2018/2/layout/IconVerticalSolidList"/>
    <dgm:cxn modelId="{873E95CB-8E58-429C-97C0-74E291D4960D}" type="presParOf" srcId="{5C44CC15-9429-4B52-9F95-422C9A6D3640}" destId="{CEDC234C-ADE2-4651-BEFE-B70DAF1B3610}" srcOrd="2" destOrd="0" presId="urn:microsoft.com/office/officeart/2018/2/layout/IconVerticalSolidList"/>
    <dgm:cxn modelId="{0901522E-B418-4B38-9876-E2736F0D061F}" type="presParOf" srcId="{CEDC234C-ADE2-4651-BEFE-B70DAF1B3610}" destId="{2DEEEEF8-CC80-4D1D-BDDA-304776CE6150}" srcOrd="0" destOrd="0" presId="urn:microsoft.com/office/officeart/2018/2/layout/IconVerticalSolidList"/>
    <dgm:cxn modelId="{04184991-92A6-44A1-93A0-E4BFCE5EA135}" type="presParOf" srcId="{CEDC234C-ADE2-4651-BEFE-B70DAF1B3610}" destId="{7ABBFDFF-F6BC-422A-9079-BE1D60A75E56}" srcOrd="1" destOrd="0" presId="urn:microsoft.com/office/officeart/2018/2/layout/IconVerticalSolidList"/>
    <dgm:cxn modelId="{9ACC119E-A680-492C-812E-3CA5B58C9AF6}" type="presParOf" srcId="{CEDC234C-ADE2-4651-BEFE-B70DAF1B3610}" destId="{CC343FF9-287A-4931-9CAE-AA052AD116EF}" srcOrd="2" destOrd="0" presId="urn:microsoft.com/office/officeart/2018/2/layout/IconVerticalSolidList"/>
    <dgm:cxn modelId="{AA9F66F9-A907-4A51-913E-CFF9CD63A371}" type="presParOf" srcId="{CEDC234C-ADE2-4651-BEFE-B70DAF1B3610}" destId="{396241F4-F49D-4E4D-9A4B-F168C4019716}" srcOrd="3" destOrd="0" presId="urn:microsoft.com/office/officeart/2018/2/layout/IconVerticalSolidList"/>
    <dgm:cxn modelId="{71DA6276-53F3-4D60-977C-BFC550C3C629}" type="presParOf" srcId="{5C44CC15-9429-4B52-9F95-422C9A6D3640}" destId="{AA1D67C8-F63D-4A80-A25F-82DA2EFB4FE3}" srcOrd="3" destOrd="0" presId="urn:microsoft.com/office/officeart/2018/2/layout/IconVerticalSolidList"/>
    <dgm:cxn modelId="{88070F00-BE8A-4E4F-8BFE-ABB642E552BB}" type="presParOf" srcId="{5C44CC15-9429-4B52-9F95-422C9A6D3640}" destId="{AF210C02-12FF-411A-9BDE-DCC38F2F1DD4}" srcOrd="4" destOrd="0" presId="urn:microsoft.com/office/officeart/2018/2/layout/IconVerticalSolidList"/>
    <dgm:cxn modelId="{BE713DF9-F59F-4F42-8FC4-365922F5009C}" type="presParOf" srcId="{AF210C02-12FF-411A-9BDE-DCC38F2F1DD4}" destId="{C98C0FCD-1CFB-4EBC-9E01-A9B9F9423B68}" srcOrd="0" destOrd="0" presId="urn:microsoft.com/office/officeart/2018/2/layout/IconVerticalSolidList"/>
    <dgm:cxn modelId="{09A2AD73-54EB-47DA-BBC8-FBCF2B5BF7A3}" type="presParOf" srcId="{AF210C02-12FF-411A-9BDE-DCC38F2F1DD4}" destId="{9A0CAA8D-5EC4-45CE-91EE-43D9760376ED}" srcOrd="1" destOrd="0" presId="urn:microsoft.com/office/officeart/2018/2/layout/IconVerticalSolidList"/>
    <dgm:cxn modelId="{6F742003-4C71-4E39-B5FC-BDC547DA026A}" type="presParOf" srcId="{AF210C02-12FF-411A-9BDE-DCC38F2F1DD4}" destId="{EB27BA44-B33A-4AA8-BDA4-AC1F0A2BCB63}" srcOrd="2" destOrd="0" presId="urn:microsoft.com/office/officeart/2018/2/layout/IconVerticalSolidList"/>
    <dgm:cxn modelId="{4E49DD10-91A6-48E7-98D8-3834A4D277E8}" type="presParOf" srcId="{AF210C02-12FF-411A-9BDE-DCC38F2F1DD4}" destId="{F8F88C5C-4E2B-4974-8C56-83256D3FE27B}" srcOrd="3" destOrd="0" presId="urn:microsoft.com/office/officeart/2018/2/layout/IconVerticalSolidList"/>
    <dgm:cxn modelId="{2F1EE180-6165-46FF-9869-5E12945546C4}" type="presParOf" srcId="{5C44CC15-9429-4B52-9F95-422C9A6D3640}" destId="{4A2B330D-C16B-4745-B65B-0F0BB2706E76}" srcOrd="5" destOrd="0" presId="urn:microsoft.com/office/officeart/2018/2/layout/IconVerticalSolidList"/>
    <dgm:cxn modelId="{93E184A9-7940-43C0-A0BF-13E11613C6A8}" type="presParOf" srcId="{5C44CC15-9429-4B52-9F95-422C9A6D3640}" destId="{B2D513C4-A9E7-4C6D-9674-9E2C50E1BBE1}" srcOrd="6" destOrd="0" presId="urn:microsoft.com/office/officeart/2018/2/layout/IconVerticalSolidList"/>
    <dgm:cxn modelId="{FFA58857-50BE-475A-AA45-2C7157C6934A}" type="presParOf" srcId="{B2D513C4-A9E7-4C6D-9674-9E2C50E1BBE1}" destId="{7991FF59-0CA9-46E2-A893-048F14D74258}" srcOrd="0" destOrd="0" presId="urn:microsoft.com/office/officeart/2018/2/layout/IconVerticalSolidList"/>
    <dgm:cxn modelId="{AE97818E-C70C-4CBB-AC93-EEBAA2B71A9A}" type="presParOf" srcId="{B2D513C4-A9E7-4C6D-9674-9E2C50E1BBE1}" destId="{081F5DC9-612C-41D5-90FD-8EA851EE9DAE}" srcOrd="1" destOrd="0" presId="urn:microsoft.com/office/officeart/2018/2/layout/IconVerticalSolidList"/>
    <dgm:cxn modelId="{8E777066-C96C-4DE5-AC2D-6488E371C867}" type="presParOf" srcId="{B2D513C4-A9E7-4C6D-9674-9E2C50E1BBE1}" destId="{36AE009F-FA2F-4B2F-A6A0-D50CF9C18830}" srcOrd="2" destOrd="0" presId="urn:microsoft.com/office/officeart/2018/2/layout/IconVerticalSolidList"/>
    <dgm:cxn modelId="{ACFB1197-A014-4C2C-85D0-F132912BB8E0}" type="presParOf" srcId="{B2D513C4-A9E7-4C6D-9674-9E2C50E1BBE1}" destId="{084BC113-0BFD-497A-AAF9-28CB2247F86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1753E7-3268-41BA-8F77-F34DEC78C997}">
      <dsp:nvSpPr>
        <dsp:cNvPr id="0" name=""/>
        <dsp:cNvSpPr/>
      </dsp:nvSpPr>
      <dsp:spPr>
        <a:xfrm>
          <a:off x="271643" y="919341"/>
          <a:ext cx="843873" cy="843873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D97201-518E-44B7-B74A-BE7F242E9310}">
      <dsp:nvSpPr>
        <dsp:cNvPr id="0" name=""/>
        <dsp:cNvSpPr/>
      </dsp:nvSpPr>
      <dsp:spPr>
        <a:xfrm>
          <a:off x="451485" y="1099182"/>
          <a:ext cx="484189" cy="48418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8D7DC6-513A-4E94-A780-76B4362719F3}">
      <dsp:nvSpPr>
        <dsp:cNvPr id="0" name=""/>
        <dsp:cNvSpPr/>
      </dsp:nvSpPr>
      <dsp:spPr>
        <a:xfrm>
          <a:off x="1881" y="2026059"/>
          <a:ext cx="1383398" cy="5533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1100" kern="1200"/>
            <a:t>Software developer presso compugroup medical</a:t>
          </a:r>
          <a:endParaRPr lang="en-US" sz="1100" kern="1200"/>
        </a:p>
      </dsp:txBody>
      <dsp:txXfrm>
        <a:off x="1881" y="2026059"/>
        <a:ext cx="1383398" cy="553359"/>
      </dsp:txXfrm>
    </dsp:sp>
    <dsp:sp modelId="{8274E6CF-CE23-40C0-AF30-E59192D38B03}">
      <dsp:nvSpPr>
        <dsp:cNvPr id="0" name=""/>
        <dsp:cNvSpPr/>
      </dsp:nvSpPr>
      <dsp:spPr>
        <a:xfrm>
          <a:off x="1897136" y="919341"/>
          <a:ext cx="843873" cy="843873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B224DD-689C-4E3E-AFDC-4493DA247326}">
      <dsp:nvSpPr>
        <dsp:cNvPr id="0" name=""/>
        <dsp:cNvSpPr/>
      </dsp:nvSpPr>
      <dsp:spPr>
        <a:xfrm>
          <a:off x="2076978" y="1099182"/>
          <a:ext cx="484189" cy="48418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1B6EDB-3CD6-424B-B8F2-5B65AB25108D}">
      <dsp:nvSpPr>
        <dsp:cNvPr id="0" name=""/>
        <dsp:cNvSpPr/>
      </dsp:nvSpPr>
      <dsp:spPr>
        <a:xfrm>
          <a:off x="1627374" y="2026059"/>
          <a:ext cx="1383398" cy="5533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1100" kern="1200"/>
            <a:t>Adoro Cucinare</a:t>
          </a:r>
          <a:endParaRPr lang="en-US" sz="1100" kern="1200"/>
        </a:p>
      </dsp:txBody>
      <dsp:txXfrm>
        <a:off x="1627374" y="2026059"/>
        <a:ext cx="1383398" cy="553359"/>
      </dsp:txXfrm>
    </dsp:sp>
    <dsp:sp modelId="{2AB925EB-2FD3-47DB-B747-51E5D753DF44}">
      <dsp:nvSpPr>
        <dsp:cNvPr id="0" name=""/>
        <dsp:cNvSpPr/>
      </dsp:nvSpPr>
      <dsp:spPr>
        <a:xfrm>
          <a:off x="3522630" y="919341"/>
          <a:ext cx="843873" cy="843873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FCD952-FF7B-493E-9B6D-455EFE8B6E7F}">
      <dsp:nvSpPr>
        <dsp:cNvPr id="0" name=""/>
        <dsp:cNvSpPr/>
      </dsp:nvSpPr>
      <dsp:spPr>
        <a:xfrm>
          <a:off x="3702471" y="1099182"/>
          <a:ext cx="484189" cy="48418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7B1F17-0B88-4253-B538-0C44CEABC207}">
      <dsp:nvSpPr>
        <dsp:cNvPr id="0" name=""/>
        <dsp:cNvSpPr/>
      </dsp:nvSpPr>
      <dsp:spPr>
        <a:xfrm>
          <a:off x="3252867" y="2026059"/>
          <a:ext cx="1383398" cy="5533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Socio della community DotNetSide da circa 10 anni</a:t>
          </a:r>
        </a:p>
      </dsp:txBody>
      <dsp:txXfrm>
        <a:off x="3252867" y="2026059"/>
        <a:ext cx="1383398" cy="553359"/>
      </dsp:txXfrm>
    </dsp:sp>
    <dsp:sp modelId="{D9D651E9-0642-4F0D-A261-003612369C65}">
      <dsp:nvSpPr>
        <dsp:cNvPr id="0" name=""/>
        <dsp:cNvSpPr/>
      </dsp:nvSpPr>
      <dsp:spPr>
        <a:xfrm>
          <a:off x="5148123" y="919341"/>
          <a:ext cx="843873" cy="843873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456D89-71ED-486A-AB76-EAA088774FCE}">
      <dsp:nvSpPr>
        <dsp:cNvPr id="0" name=""/>
        <dsp:cNvSpPr/>
      </dsp:nvSpPr>
      <dsp:spPr>
        <a:xfrm>
          <a:off x="5327965" y="1099182"/>
          <a:ext cx="484189" cy="484189"/>
        </a:xfrm>
        <a:prstGeom prst="rect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60D439-CD1B-4750-8297-6D42195F3C29}">
      <dsp:nvSpPr>
        <dsp:cNvPr id="0" name=""/>
        <dsp:cNvSpPr/>
      </dsp:nvSpPr>
      <dsp:spPr>
        <a:xfrm>
          <a:off x="4878360" y="2026059"/>
          <a:ext cx="1383398" cy="5533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Appassionato di </a:t>
          </a:r>
          <a:r>
            <a:rPr lang="en-US" sz="1100" kern="1200" dirty="0" err="1"/>
            <a:t>dispositivi</a:t>
          </a:r>
          <a:r>
            <a:rPr lang="en-US" sz="1100" kern="1200" dirty="0"/>
            <a:t> I</a:t>
          </a:r>
          <a:r>
            <a:rPr lang="en-US" sz="1100" kern="1200" cap="none" dirty="0"/>
            <a:t>o</a:t>
          </a:r>
          <a:r>
            <a:rPr lang="en-US" sz="1100" kern="1200" dirty="0"/>
            <a:t>T</a:t>
          </a:r>
        </a:p>
      </dsp:txBody>
      <dsp:txXfrm>
        <a:off x="4878360" y="2026059"/>
        <a:ext cx="1383398" cy="553359"/>
      </dsp:txXfrm>
    </dsp:sp>
    <dsp:sp modelId="{565FE710-CD57-44B7-BEF4-AF10E715F7B3}">
      <dsp:nvSpPr>
        <dsp:cNvPr id="0" name=""/>
        <dsp:cNvSpPr/>
      </dsp:nvSpPr>
      <dsp:spPr>
        <a:xfrm>
          <a:off x="1084390" y="2925268"/>
          <a:ext cx="843873" cy="843873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584E63-B4EA-4AAE-8E4B-5C7E4BFAE30A}">
      <dsp:nvSpPr>
        <dsp:cNvPr id="0" name=""/>
        <dsp:cNvSpPr/>
      </dsp:nvSpPr>
      <dsp:spPr>
        <a:xfrm>
          <a:off x="1264232" y="3105110"/>
          <a:ext cx="484189" cy="484189"/>
        </a:xfrm>
        <a:prstGeom prst="rect">
          <a:avLst/>
        </a:prstGeom>
        <a:blipFill>
          <a:blip xmlns:r="http://schemas.openxmlformats.org/officeDocument/2006/relationships" r:embed="rId8"/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547552-A3CE-4726-9A04-A6D6283F317E}">
      <dsp:nvSpPr>
        <dsp:cNvPr id="0" name=""/>
        <dsp:cNvSpPr/>
      </dsp:nvSpPr>
      <dsp:spPr>
        <a:xfrm>
          <a:off x="814627" y="4031987"/>
          <a:ext cx="1383398" cy="5533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Socio </a:t>
          </a:r>
          <a:r>
            <a:rPr lang="en-US" sz="1100" kern="1200" dirty="0" err="1"/>
            <a:t>fondatore</a:t>
          </a:r>
          <a:r>
            <a:rPr lang="en-US" sz="1100" kern="1200" dirty="0"/>
            <a:t> di Agile Puglia</a:t>
          </a:r>
        </a:p>
      </dsp:txBody>
      <dsp:txXfrm>
        <a:off x="814627" y="4031987"/>
        <a:ext cx="1383398" cy="553359"/>
      </dsp:txXfrm>
    </dsp:sp>
    <dsp:sp modelId="{9C8CC0E5-D777-4FC2-A6A9-056F8A04AE89}">
      <dsp:nvSpPr>
        <dsp:cNvPr id="0" name=""/>
        <dsp:cNvSpPr/>
      </dsp:nvSpPr>
      <dsp:spPr>
        <a:xfrm>
          <a:off x="2709883" y="2925268"/>
          <a:ext cx="843873" cy="843873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DD590E-4161-428B-9788-293D67DFB8B2}">
      <dsp:nvSpPr>
        <dsp:cNvPr id="0" name=""/>
        <dsp:cNvSpPr/>
      </dsp:nvSpPr>
      <dsp:spPr>
        <a:xfrm>
          <a:off x="2889725" y="3105110"/>
          <a:ext cx="484189" cy="48418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3BCC85-C068-4670-9735-C13E0786AA3D}">
      <dsp:nvSpPr>
        <dsp:cNvPr id="0" name=""/>
        <dsp:cNvSpPr/>
      </dsp:nvSpPr>
      <dsp:spPr>
        <a:xfrm>
          <a:off x="2440120" y="4031987"/>
          <a:ext cx="1383398" cy="5533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1100" kern="1200"/>
            <a:t>Ballo Tango</a:t>
          </a:r>
          <a:endParaRPr lang="en-US" sz="1100" kern="1200"/>
        </a:p>
      </dsp:txBody>
      <dsp:txXfrm>
        <a:off x="2440120" y="4031987"/>
        <a:ext cx="1383398" cy="553359"/>
      </dsp:txXfrm>
    </dsp:sp>
    <dsp:sp modelId="{26A5C0F2-6793-4876-9131-04DD771C57D2}">
      <dsp:nvSpPr>
        <dsp:cNvPr id="0" name=""/>
        <dsp:cNvSpPr/>
      </dsp:nvSpPr>
      <dsp:spPr>
        <a:xfrm>
          <a:off x="4335376" y="2925268"/>
          <a:ext cx="843873" cy="843873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4CC88D-F892-497A-A4B8-A82AB79F0546}">
      <dsp:nvSpPr>
        <dsp:cNvPr id="0" name=""/>
        <dsp:cNvSpPr/>
      </dsp:nvSpPr>
      <dsp:spPr>
        <a:xfrm>
          <a:off x="4515218" y="3105110"/>
          <a:ext cx="484189" cy="484189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731DA5-F431-44DA-BE67-C9EF79409320}">
      <dsp:nvSpPr>
        <dsp:cNvPr id="0" name=""/>
        <dsp:cNvSpPr/>
      </dsp:nvSpPr>
      <dsp:spPr>
        <a:xfrm>
          <a:off x="4065613" y="4031987"/>
          <a:ext cx="1383398" cy="5533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1100" kern="1200"/>
            <a:t>Adoro i gatti</a:t>
          </a:r>
          <a:endParaRPr lang="en-US" sz="1100" kern="1200"/>
        </a:p>
      </dsp:txBody>
      <dsp:txXfrm>
        <a:off x="4065613" y="4031987"/>
        <a:ext cx="1383398" cy="553359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DA049A-3158-4E09-B7BF-9CBE01EF1AE2}">
      <dsp:nvSpPr>
        <dsp:cNvPr id="0" name=""/>
        <dsp:cNvSpPr/>
      </dsp:nvSpPr>
      <dsp:spPr>
        <a:xfrm>
          <a:off x="3080" y="587032"/>
          <a:ext cx="2444055" cy="146643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/>
            <a:t>Slider</a:t>
          </a:r>
          <a:endParaRPr lang="en-US" sz="2100" kern="1200"/>
        </a:p>
      </dsp:txBody>
      <dsp:txXfrm>
        <a:off x="3080" y="587032"/>
        <a:ext cx="2444055" cy="1466433"/>
      </dsp:txXfrm>
    </dsp:sp>
    <dsp:sp modelId="{C07CB993-6E93-44F5-A168-287252378761}">
      <dsp:nvSpPr>
        <dsp:cNvPr id="0" name=""/>
        <dsp:cNvSpPr/>
      </dsp:nvSpPr>
      <dsp:spPr>
        <a:xfrm>
          <a:off x="2691541" y="587032"/>
          <a:ext cx="2444055" cy="146643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/>
            <a:t>ProgressBar</a:t>
          </a:r>
          <a:endParaRPr lang="en-US" sz="2100" kern="1200"/>
        </a:p>
      </dsp:txBody>
      <dsp:txXfrm>
        <a:off x="2691541" y="587032"/>
        <a:ext cx="2444055" cy="1466433"/>
      </dsp:txXfrm>
    </dsp:sp>
    <dsp:sp modelId="{751E82A3-5113-4D30-BABB-3E864E3D5425}">
      <dsp:nvSpPr>
        <dsp:cNvPr id="0" name=""/>
        <dsp:cNvSpPr/>
      </dsp:nvSpPr>
      <dsp:spPr>
        <a:xfrm>
          <a:off x="5380002" y="587032"/>
          <a:ext cx="2444055" cy="146643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/>
            <a:t>WebBrowser</a:t>
          </a:r>
          <a:endParaRPr lang="en-US" sz="2100" kern="1200"/>
        </a:p>
      </dsp:txBody>
      <dsp:txXfrm>
        <a:off x="5380002" y="587032"/>
        <a:ext cx="2444055" cy="1466433"/>
      </dsp:txXfrm>
    </dsp:sp>
    <dsp:sp modelId="{66089D3A-3B49-4AF7-B1F2-D80D23693D71}">
      <dsp:nvSpPr>
        <dsp:cNvPr id="0" name=""/>
        <dsp:cNvSpPr/>
      </dsp:nvSpPr>
      <dsp:spPr>
        <a:xfrm>
          <a:off x="8068463" y="587032"/>
          <a:ext cx="2444055" cy="146643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/>
            <a:t>WindowsFormsHost</a:t>
          </a:r>
          <a:endParaRPr lang="en-US" sz="2100" kern="1200"/>
        </a:p>
      </dsp:txBody>
      <dsp:txXfrm>
        <a:off x="8068463" y="587032"/>
        <a:ext cx="2444055" cy="1466433"/>
      </dsp:txXfrm>
    </dsp:sp>
    <dsp:sp modelId="{1EEF5226-39A7-4D86-B224-E18CC499AD9E}">
      <dsp:nvSpPr>
        <dsp:cNvPr id="0" name=""/>
        <dsp:cNvSpPr/>
      </dsp:nvSpPr>
      <dsp:spPr>
        <a:xfrm>
          <a:off x="3080" y="2297871"/>
          <a:ext cx="2444055" cy="1466433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/>
            <a:t>GroupBox</a:t>
          </a:r>
          <a:endParaRPr lang="en-US" sz="2100" kern="1200"/>
        </a:p>
      </dsp:txBody>
      <dsp:txXfrm>
        <a:off x="3080" y="2297871"/>
        <a:ext cx="2444055" cy="1466433"/>
      </dsp:txXfrm>
    </dsp:sp>
    <dsp:sp modelId="{4294653A-A1D6-4BAF-8B54-460F69CAD1B1}">
      <dsp:nvSpPr>
        <dsp:cNvPr id="0" name=""/>
        <dsp:cNvSpPr/>
      </dsp:nvSpPr>
      <dsp:spPr>
        <a:xfrm>
          <a:off x="2691541" y="2297871"/>
          <a:ext cx="2444055" cy="146643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/>
            <a:t>Calendar</a:t>
          </a:r>
          <a:endParaRPr lang="en-US" sz="2100" kern="1200"/>
        </a:p>
      </dsp:txBody>
      <dsp:txXfrm>
        <a:off x="2691541" y="2297871"/>
        <a:ext cx="2444055" cy="1466433"/>
      </dsp:txXfrm>
    </dsp:sp>
    <dsp:sp modelId="{FBC61CD3-A159-4851-B275-9EF807ADCDC0}">
      <dsp:nvSpPr>
        <dsp:cNvPr id="0" name=""/>
        <dsp:cNvSpPr/>
      </dsp:nvSpPr>
      <dsp:spPr>
        <a:xfrm>
          <a:off x="5380002" y="2297871"/>
          <a:ext cx="2444055" cy="146643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 dirty="0" err="1"/>
            <a:t>DatePicker</a:t>
          </a:r>
          <a:endParaRPr lang="en-US" sz="2100" kern="1200" dirty="0"/>
        </a:p>
      </dsp:txBody>
      <dsp:txXfrm>
        <a:off x="5380002" y="2297871"/>
        <a:ext cx="2444055" cy="1466433"/>
      </dsp:txXfrm>
    </dsp:sp>
    <dsp:sp modelId="{35F6910A-ACF9-496C-B689-85366253B13E}">
      <dsp:nvSpPr>
        <dsp:cNvPr id="0" name=""/>
        <dsp:cNvSpPr/>
      </dsp:nvSpPr>
      <dsp:spPr>
        <a:xfrm>
          <a:off x="8068463" y="2297871"/>
          <a:ext cx="2444055" cy="146643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 dirty="0" err="1"/>
            <a:t>Expander</a:t>
          </a:r>
          <a:endParaRPr lang="en-US" sz="2100" kern="1200" dirty="0"/>
        </a:p>
      </dsp:txBody>
      <dsp:txXfrm>
        <a:off x="8068463" y="2297871"/>
        <a:ext cx="2444055" cy="1466433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46CECD-1D6C-4D83-B4BB-6131DCD33242}">
      <dsp:nvSpPr>
        <dsp:cNvPr id="0" name=""/>
        <dsp:cNvSpPr/>
      </dsp:nvSpPr>
      <dsp:spPr>
        <a:xfrm>
          <a:off x="1106831" y="631258"/>
          <a:ext cx="1281951" cy="128195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69EC16-1723-49FB-A5B7-42FBB1E8583B}">
      <dsp:nvSpPr>
        <dsp:cNvPr id="0" name=""/>
        <dsp:cNvSpPr/>
      </dsp:nvSpPr>
      <dsp:spPr>
        <a:xfrm>
          <a:off x="323416" y="2266586"/>
          <a:ext cx="284878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300" kern="1200"/>
            <a:t>localmente per un controllo</a:t>
          </a:r>
          <a:endParaRPr lang="en-US" sz="2300" kern="1200"/>
        </a:p>
      </dsp:txBody>
      <dsp:txXfrm>
        <a:off x="323416" y="2266586"/>
        <a:ext cx="2848781" cy="720000"/>
      </dsp:txXfrm>
    </dsp:sp>
    <dsp:sp modelId="{A612FA0E-89B1-45D1-851E-BB7DF4445716}">
      <dsp:nvSpPr>
        <dsp:cNvPr id="0" name=""/>
        <dsp:cNvSpPr/>
      </dsp:nvSpPr>
      <dsp:spPr>
        <a:xfrm>
          <a:off x="4454150" y="631258"/>
          <a:ext cx="1281951" cy="128195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BBD35B-9F17-4D55-9EBB-8C9AAC4261E3}">
      <dsp:nvSpPr>
        <dsp:cNvPr id="0" name=""/>
        <dsp:cNvSpPr/>
      </dsp:nvSpPr>
      <dsp:spPr>
        <a:xfrm>
          <a:off x="3670735" y="2266586"/>
          <a:ext cx="284878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300" kern="1200"/>
            <a:t>localmente per l'intera finestra</a:t>
          </a:r>
          <a:endParaRPr lang="en-US" sz="2300" kern="1200"/>
        </a:p>
      </dsp:txBody>
      <dsp:txXfrm>
        <a:off x="3670735" y="2266586"/>
        <a:ext cx="2848781" cy="720000"/>
      </dsp:txXfrm>
    </dsp:sp>
    <dsp:sp modelId="{F300A715-DB50-4D6F-BF78-EEFD5D90DACB}">
      <dsp:nvSpPr>
        <dsp:cNvPr id="0" name=""/>
        <dsp:cNvSpPr/>
      </dsp:nvSpPr>
      <dsp:spPr>
        <a:xfrm>
          <a:off x="7801468" y="631258"/>
          <a:ext cx="1281951" cy="128195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F5FB18-0F24-4900-A129-54B09EE2BBCF}">
      <dsp:nvSpPr>
        <dsp:cNvPr id="0" name=""/>
        <dsp:cNvSpPr/>
      </dsp:nvSpPr>
      <dsp:spPr>
        <a:xfrm>
          <a:off x="7018053" y="2266586"/>
          <a:ext cx="284878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300" kern="1200"/>
            <a:t>globalmente per l'intera applicazione</a:t>
          </a:r>
          <a:endParaRPr lang="en-US" sz="2300" kern="1200"/>
        </a:p>
      </dsp:txBody>
      <dsp:txXfrm>
        <a:off x="7018053" y="2266586"/>
        <a:ext cx="2848781" cy="720000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CA3C48-3092-4CE9-B790-1BA9142FB5C0}">
      <dsp:nvSpPr>
        <dsp:cNvPr id="0" name=""/>
        <dsp:cNvSpPr/>
      </dsp:nvSpPr>
      <dsp:spPr>
        <a:xfrm>
          <a:off x="0" y="54181"/>
          <a:ext cx="5395148" cy="1138575"/>
        </a:xfrm>
        <a:prstGeom prst="roundRect">
          <a:avLst>
            <a:gd name="adj" fmla="val 10000"/>
          </a:avLst>
        </a:prstGeom>
        <a:solidFill>
          <a:schemeClr val="tx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9F5EF1-4AA4-400F-A7F7-30C8FB2C51EE}">
      <dsp:nvSpPr>
        <dsp:cNvPr id="0" name=""/>
        <dsp:cNvSpPr/>
      </dsp:nvSpPr>
      <dsp:spPr>
        <a:xfrm>
          <a:off x="344419" y="256666"/>
          <a:ext cx="626216" cy="62621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DA79AA-A632-4433-AB72-07EAF149F244}">
      <dsp:nvSpPr>
        <dsp:cNvPr id="0" name=""/>
        <dsp:cNvSpPr/>
      </dsp:nvSpPr>
      <dsp:spPr>
        <a:xfrm>
          <a:off x="1315054" y="486"/>
          <a:ext cx="4080093" cy="1138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499" tIns="120499" rIns="120499" bIns="120499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/>
            <a:t>Viene risolta ogni qual volta viene richiesta da un controllo e ogni volta che la risorsa cambia</a:t>
          </a:r>
          <a:endParaRPr lang="en-US" sz="1900" kern="1200"/>
        </a:p>
      </dsp:txBody>
      <dsp:txXfrm>
        <a:off x="1315054" y="486"/>
        <a:ext cx="4080093" cy="1138575"/>
      </dsp:txXfrm>
    </dsp:sp>
    <dsp:sp modelId="{B20E5628-135A-4027-8E22-95F221E8FC13}">
      <dsp:nvSpPr>
        <dsp:cNvPr id="0" name=""/>
        <dsp:cNvSpPr/>
      </dsp:nvSpPr>
      <dsp:spPr>
        <a:xfrm>
          <a:off x="0" y="1423705"/>
          <a:ext cx="5395148" cy="1138575"/>
        </a:xfrm>
        <a:prstGeom prst="roundRect">
          <a:avLst>
            <a:gd name="adj" fmla="val 10000"/>
          </a:avLst>
        </a:prstGeom>
        <a:solidFill>
          <a:schemeClr val="tx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B6B3AA-0A58-4723-BD9D-6139AADCC456}">
      <dsp:nvSpPr>
        <dsp:cNvPr id="0" name=""/>
        <dsp:cNvSpPr/>
      </dsp:nvSpPr>
      <dsp:spPr>
        <a:xfrm>
          <a:off x="344419" y="1679885"/>
          <a:ext cx="626216" cy="62621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2FA485-1880-4007-9CDA-F13B33C3D834}">
      <dsp:nvSpPr>
        <dsp:cNvPr id="0" name=""/>
        <dsp:cNvSpPr/>
      </dsp:nvSpPr>
      <dsp:spPr>
        <a:xfrm>
          <a:off x="1315054" y="1423705"/>
          <a:ext cx="4080093" cy="1138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499" tIns="120499" rIns="120499" bIns="120499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/>
            <a:t>Ti consente di utilizzare risorse che non sono nemmeno presenti durante la fase di progettazione</a:t>
          </a:r>
          <a:endParaRPr lang="en-US" sz="1900" kern="1200"/>
        </a:p>
      </dsp:txBody>
      <dsp:txXfrm>
        <a:off x="1315054" y="1423705"/>
        <a:ext cx="4080093" cy="1138575"/>
      </dsp:txXfrm>
    </dsp:sp>
    <dsp:sp modelId="{D237C958-AC24-4A5C-8BE6-CF5339F3823F}">
      <dsp:nvSpPr>
        <dsp:cNvPr id="0" name=""/>
        <dsp:cNvSpPr/>
      </dsp:nvSpPr>
      <dsp:spPr>
        <a:xfrm>
          <a:off x="0" y="2846925"/>
          <a:ext cx="5395148" cy="1138575"/>
        </a:xfrm>
        <a:prstGeom prst="roundRect">
          <a:avLst>
            <a:gd name="adj" fmla="val 10000"/>
          </a:avLst>
        </a:prstGeom>
        <a:solidFill>
          <a:schemeClr val="tx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9D3586-EB72-42B6-9A28-2B02E05C5407}">
      <dsp:nvSpPr>
        <dsp:cNvPr id="0" name=""/>
        <dsp:cNvSpPr/>
      </dsp:nvSpPr>
      <dsp:spPr>
        <a:xfrm>
          <a:off x="344419" y="3103104"/>
          <a:ext cx="626216" cy="62621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BA4EC9-8EBB-4866-8F8F-FAA516E2D09E}">
      <dsp:nvSpPr>
        <dsp:cNvPr id="0" name=""/>
        <dsp:cNvSpPr/>
      </dsp:nvSpPr>
      <dsp:spPr>
        <a:xfrm>
          <a:off x="1315054" y="2846925"/>
          <a:ext cx="4080093" cy="1138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499" tIns="120499" rIns="120499" bIns="120499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/>
            <a:t>Tendono a ridurre le prestazioni delle applicazioni</a:t>
          </a:r>
          <a:endParaRPr lang="en-US" sz="1900" kern="1200"/>
        </a:p>
      </dsp:txBody>
      <dsp:txXfrm>
        <a:off x="1315054" y="2846925"/>
        <a:ext cx="4080093" cy="1138575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CA3C48-3092-4CE9-B790-1BA9142FB5C0}">
      <dsp:nvSpPr>
        <dsp:cNvPr id="0" name=""/>
        <dsp:cNvSpPr/>
      </dsp:nvSpPr>
      <dsp:spPr>
        <a:xfrm>
          <a:off x="0" y="1392256"/>
          <a:ext cx="5395148" cy="1146997"/>
        </a:xfrm>
        <a:prstGeom prst="roundRect">
          <a:avLst>
            <a:gd name="adj" fmla="val 10000"/>
          </a:avLst>
        </a:prstGeom>
        <a:solidFill>
          <a:schemeClr val="tx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9F5EF1-4AA4-400F-A7F7-30C8FB2C51EE}">
      <dsp:nvSpPr>
        <dsp:cNvPr id="0" name=""/>
        <dsp:cNvSpPr/>
      </dsp:nvSpPr>
      <dsp:spPr>
        <a:xfrm>
          <a:off x="346966" y="1596238"/>
          <a:ext cx="630848" cy="63084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DA79AA-A632-4433-AB72-07EAF149F244}">
      <dsp:nvSpPr>
        <dsp:cNvPr id="0" name=""/>
        <dsp:cNvSpPr/>
      </dsp:nvSpPr>
      <dsp:spPr>
        <a:xfrm>
          <a:off x="1324782" y="1338164"/>
          <a:ext cx="4070365" cy="11469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391" tIns="121391" rIns="121391" bIns="12139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500" kern="1200" dirty="0"/>
            <a:t>Viene risolta una sola volta</a:t>
          </a:r>
          <a:endParaRPr lang="en-US" sz="2500" kern="1200" dirty="0"/>
        </a:p>
      </dsp:txBody>
      <dsp:txXfrm>
        <a:off x="1324782" y="1338164"/>
        <a:ext cx="4070365" cy="1146997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286FEA-7C82-44DA-BA30-069BB6FC0D40}">
      <dsp:nvSpPr>
        <dsp:cNvPr id="0" name=""/>
        <dsp:cNvSpPr/>
      </dsp:nvSpPr>
      <dsp:spPr>
        <a:xfrm>
          <a:off x="0" y="0"/>
          <a:ext cx="8412480" cy="95729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/>
            <a:t>Si comportano come contenitori per altri controlli e controllano il layout delle tue finestre/pagine</a:t>
          </a:r>
          <a:endParaRPr lang="en-US" sz="1800" kern="1200"/>
        </a:p>
      </dsp:txBody>
      <dsp:txXfrm>
        <a:off x="28038" y="28038"/>
        <a:ext cx="7298593" cy="901218"/>
      </dsp:txXfrm>
    </dsp:sp>
    <dsp:sp modelId="{2B9E6F67-225A-45A8-BE54-F1A64F1FB5FD}">
      <dsp:nvSpPr>
        <dsp:cNvPr id="0" name=""/>
        <dsp:cNvSpPr/>
      </dsp:nvSpPr>
      <dsp:spPr>
        <a:xfrm>
          <a:off x="704545" y="1131347"/>
          <a:ext cx="8412480" cy="95729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/>
            <a:t>Dal momento che una finestra può contenere UN SOLO controllo figlio, un pannello è spesso usato per dividere lo spazio in aree, dove ogni area può contenere un controllo o un altro pannello</a:t>
          </a:r>
          <a:endParaRPr lang="en-US" sz="1800" kern="1200"/>
        </a:p>
      </dsp:txBody>
      <dsp:txXfrm>
        <a:off x="732583" y="1159385"/>
        <a:ext cx="7029617" cy="901218"/>
      </dsp:txXfrm>
    </dsp:sp>
    <dsp:sp modelId="{541F5881-393B-452A-ABC6-508B249C897C}">
      <dsp:nvSpPr>
        <dsp:cNvPr id="0" name=""/>
        <dsp:cNvSpPr/>
      </dsp:nvSpPr>
      <dsp:spPr>
        <a:xfrm>
          <a:off x="1398574" y="2262695"/>
          <a:ext cx="8412480" cy="95729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/>
            <a:t>I pannelli si presentano in diverse varianti, con ognuna di esse avente la propria relazione con il layout e i controlli figli</a:t>
          </a:r>
          <a:endParaRPr lang="en-US" sz="1800" kern="1200"/>
        </a:p>
      </dsp:txBody>
      <dsp:txXfrm>
        <a:off x="1426612" y="2290733"/>
        <a:ext cx="7040133" cy="901218"/>
      </dsp:txXfrm>
    </dsp:sp>
    <dsp:sp modelId="{5BB25958-6045-4108-BA52-A869E51F792E}">
      <dsp:nvSpPr>
        <dsp:cNvPr id="0" name=""/>
        <dsp:cNvSpPr/>
      </dsp:nvSpPr>
      <dsp:spPr>
        <a:xfrm>
          <a:off x="2103119" y="3394043"/>
          <a:ext cx="8412480" cy="95729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/>
            <a:t>Scegliere il giusto pannello è dunque essenziale per ottenere il comportamento e il layout che si desidera, in particolare all'inizio della tua esperienza con WPF, questo potrebbe risultare un lavoro difficile</a:t>
          </a:r>
          <a:endParaRPr lang="en-US" sz="1800" kern="1200"/>
        </a:p>
      </dsp:txBody>
      <dsp:txXfrm>
        <a:off x="2131157" y="3422081"/>
        <a:ext cx="7029617" cy="901218"/>
      </dsp:txXfrm>
    </dsp:sp>
    <dsp:sp modelId="{CFA56AE7-04A1-4BBB-AEF4-2C1ED9BDC20E}">
      <dsp:nvSpPr>
        <dsp:cNvPr id="0" name=""/>
        <dsp:cNvSpPr/>
      </dsp:nvSpPr>
      <dsp:spPr>
        <a:xfrm>
          <a:off x="7790238" y="733200"/>
          <a:ext cx="622241" cy="622241"/>
        </a:xfrm>
        <a:prstGeom prst="downArrow">
          <a:avLst>
            <a:gd name="adj1" fmla="val 55000"/>
            <a:gd name="adj2" fmla="val 45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7930242" y="733200"/>
        <a:ext cx="342233" cy="468236"/>
      </dsp:txXfrm>
    </dsp:sp>
    <dsp:sp modelId="{DA4737B6-1C20-475A-95EB-C36E10E6A324}">
      <dsp:nvSpPr>
        <dsp:cNvPr id="0" name=""/>
        <dsp:cNvSpPr/>
      </dsp:nvSpPr>
      <dsp:spPr>
        <a:xfrm>
          <a:off x="8494783" y="1864548"/>
          <a:ext cx="622241" cy="622241"/>
        </a:xfrm>
        <a:prstGeom prst="downArrow">
          <a:avLst>
            <a:gd name="adj1" fmla="val 55000"/>
            <a:gd name="adj2" fmla="val 45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8634787" y="1864548"/>
        <a:ext cx="342233" cy="468236"/>
      </dsp:txXfrm>
    </dsp:sp>
    <dsp:sp modelId="{3244F2F0-2BA3-40E1-8DEC-9B55DD0C10A7}">
      <dsp:nvSpPr>
        <dsp:cNvPr id="0" name=""/>
        <dsp:cNvSpPr/>
      </dsp:nvSpPr>
      <dsp:spPr>
        <a:xfrm>
          <a:off x="9188813" y="2995896"/>
          <a:ext cx="622241" cy="622241"/>
        </a:xfrm>
        <a:prstGeom prst="downArrow">
          <a:avLst>
            <a:gd name="adj1" fmla="val 55000"/>
            <a:gd name="adj2" fmla="val 45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9328817" y="2995896"/>
        <a:ext cx="342233" cy="468236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B5CE4A-4C7C-4820-88F7-F945C3C48650}">
      <dsp:nvSpPr>
        <dsp:cNvPr id="0" name=""/>
        <dsp:cNvSpPr/>
      </dsp:nvSpPr>
      <dsp:spPr>
        <a:xfrm>
          <a:off x="290272" y="919820"/>
          <a:ext cx="903919" cy="903919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8F2354-2267-44AE-8135-3F5B324A6F90}">
      <dsp:nvSpPr>
        <dsp:cNvPr id="0" name=""/>
        <dsp:cNvSpPr/>
      </dsp:nvSpPr>
      <dsp:spPr>
        <a:xfrm>
          <a:off x="482911" y="1112459"/>
          <a:ext cx="518642" cy="51864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6A8C33-2265-4A4B-ACEF-DBD9FEB0F5C6}">
      <dsp:nvSpPr>
        <dsp:cNvPr id="0" name=""/>
        <dsp:cNvSpPr/>
      </dsp:nvSpPr>
      <dsp:spPr>
        <a:xfrm>
          <a:off x="1314" y="2105289"/>
          <a:ext cx="1481835" cy="5927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1100" kern="1200"/>
            <a:t>Consente di raggruppare più controlli, in un unico componente </a:t>
          </a:r>
          <a:endParaRPr lang="en-US" sz="1100" kern="1200"/>
        </a:p>
      </dsp:txBody>
      <dsp:txXfrm>
        <a:off x="1314" y="2105289"/>
        <a:ext cx="1481835" cy="592734"/>
      </dsp:txXfrm>
    </dsp:sp>
    <dsp:sp modelId="{51F16DF5-EE49-4AE4-A190-EA5C6565AC2E}">
      <dsp:nvSpPr>
        <dsp:cNvPr id="0" name=""/>
        <dsp:cNvSpPr/>
      </dsp:nvSpPr>
      <dsp:spPr>
        <a:xfrm>
          <a:off x="2031430" y="919820"/>
          <a:ext cx="903919" cy="903919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BA3E46-73E5-411D-AD2A-9F1CD434F576}">
      <dsp:nvSpPr>
        <dsp:cNvPr id="0" name=""/>
        <dsp:cNvSpPr/>
      </dsp:nvSpPr>
      <dsp:spPr>
        <a:xfrm>
          <a:off x="2224068" y="1112459"/>
          <a:ext cx="518642" cy="51864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F779D0-DD64-49C8-8F09-A8D0867CEB52}">
      <dsp:nvSpPr>
        <dsp:cNvPr id="0" name=""/>
        <dsp:cNvSpPr/>
      </dsp:nvSpPr>
      <dsp:spPr>
        <a:xfrm>
          <a:off x="1742472" y="2105289"/>
          <a:ext cx="1481835" cy="5927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1100" kern="1200"/>
            <a:t>Rende riutilizzabile il controllo nella nostra applicazione</a:t>
          </a:r>
          <a:endParaRPr lang="en-US" sz="1100" kern="1200"/>
        </a:p>
      </dsp:txBody>
      <dsp:txXfrm>
        <a:off x="1742472" y="2105289"/>
        <a:ext cx="1481835" cy="592734"/>
      </dsp:txXfrm>
    </dsp:sp>
    <dsp:sp modelId="{9F52C38F-CFE0-48E7-9E1A-B35A79EEB472}">
      <dsp:nvSpPr>
        <dsp:cNvPr id="0" name=""/>
        <dsp:cNvSpPr/>
      </dsp:nvSpPr>
      <dsp:spPr>
        <a:xfrm>
          <a:off x="3772587" y="919820"/>
          <a:ext cx="903919" cy="903919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4E90CE-ABE2-4ED4-87D5-BFEF226EEAF6}">
      <dsp:nvSpPr>
        <dsp:cNvPr id="0" name=""/>
        <dsp:cNvSpPr/>
      </dsp:nvSpPr>
      <dsp:spPr>
        <a:xfrm>
          <a:off x="3965226" y="1112459"/>
          <a:ext cx="518642" cy="51864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AAD906-03F8-4E87-A24A-6065C660E5A9}">
      <dsp:nvSpPr>
        <dsp:cNvPr id="0" name=""/>
        <dsp:cNvSpPr/>
      </dsp:nvSpPr>
      <dsp:spPr>
        <a:xfrm>
          <a:off x="3483629" y="2105289"/>
          <a:ext cx="1481835" cy="5927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1100" kern="1200"/>
            <a:t>Uniforma l’esperienza utente</a:t>
          </a:r>
          <a:endParaRPr lang="en-US" sz="1100" kern="1200"/>
        </a:p>
      </dsp:txBody>
      <dsp:txXfrm>
        <a:off x="3483629" y="2105289"/>
        <a:ext cx="1481835" cy="592734"/>
      </dsp:txXfrm>
    </dsp:sp>
    <dsp:sp modelId="{4F8D92A4-CE51-4F96-B727-FC2D84DFBECA}">
      <dsp:nvSpPr>
        <dsp:cNvPr id="0" name=""/>
        <dsp:cNvSpPr/>
      </dsp:nvSpPr>
      <dsp:spPr>
        <a:xfrm>
          <a:off x="5513744" y="919820"/>
          <a:ext cx="903919" cy="903919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F7DED2-2076-44C8-82B0-62409E64C3EF}">
      <dsp:nvSpPr>
        <dsp:cNvPr id="0" name=""/>
        <dsp:cNvSpPr/>
      </dsp:nvSpPr>
      <dsp:spPr>
        <a:xfrm>
          <a:off x="5706383" y="1112459"/>
          <a:ext cx="518642" cy="51864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06E7EE-BB2D-4397-9283-BC63E20DCCBA}">
      <dsp:nvSpPr>
        <dsp:cNvPr id="0" name=""/>
        <dsp:cNvSpPr/>
      </dsp:nvSpPr>
      <dsp:spPr>
        <a:xfrm>
          <a:off x="5224786" y="2105289"/>
          <a:ext cx="1481835" cy="5927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1100" kern="1200"/>
            <a:t>Riusabilità del codice</a:t>
          </a:r>
          <a:endParaRPr lang="en-US" sz="1100" kern="1200"/>
        </a:p>
      </dsp:txBody>
      <dsp:txXfrm>
        <a:off x="5224786" y="2105289"/>
        <a:ext cx="1481835" cy="592734"/>
      </dsp:txXfrm>
    </dsp:sp>
    <dsp:sp modelId="{59139EBE-F756-4914-882C-EE129EF9E893}">
      <dsp:nvSpPr>
        <dsp:cNvPr id="0" name=""/>
        <dsp:cNvSpPr/>
      </dsp:nvSpPr>
      <dsp:spPr>
        <a:xfrm>
          <a:off x="7254901" y="919820"/>
          <a:ext cx="903919" cy="903919"/>
        </a:xfrm>
        <a:prstGeom prst="round2DiagRect">
          <a:avLst>
            <a:gd name="adj1" fmla="val 29727"/>
            <a:gd name="adj2" fmla="val 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4610DD-A58D-4144-BEE8-CF1638F212EC}">
      <dsp:nvSpPr>
        <dsp:cNvPr id="0" name=""/>
        <dsp:cNvSpPr/>
      </dsp:nvSpPr>
      <dsp:spPr>
        <a:xfrm>
          <a:off x="7447540" y="1112459"/>
          <a:ext cx="518642" cy="51864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703559-E6DA-4CD6-AD00-2FA4BF1F361A}">
      <dsp:nvSpPr>
        <dsp:cNvPr id="0" name=""/>
        <dsp:cNvSpPr/>
      </dsp:nvSpPr>
      <dsp:spPr>
        <a:xfrm>
          <a:off x="6965943" y="2105289"/>
          <a:ext cx="1481835" cy="5927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1100" kern="1200"/>
            <a:t>Migliore manutenibilità</a:t>
          </a:r>
          <a:endParaRPr lang="en-US" sz="1100" kern="1200"/>
        </a:p>
      </dsp:txBody>
      <dsp:txXfrm>
        <a:off x="6965943" y="2105289"/>
        <a:ext cx="1481835" cy="592734"/>
      </dsp:txXfrm>
    </dsp:sp>
    <dsp:sp modelId="{04C6A4B6-7F52-4AD5-B44D-756CBB5646EF}">
      <dsp:nvSpPr>
        <dsp:cNvPr id="0" name=""/>
        <dsp:cNvSpPr/>
      </dsp:nvSpPr>
      <dsp:spPr>
        <a:xfrm>
          <a:off x="8996059" y="919820"/>
          <a:ext cx="903919" cy="903919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47D9B2-CE6E-4EC1-9621-D15590AE1323}">
      <dsp:nvSpPr>
        <dsp:cNvPr id="0" name=""/>
        <dsp:cNvSpPr/>
      </dsp:nvSpPr>
      <dsp:spPr>
        <a:xfrm>
          <a:off x="9188697" y="1112459"/>
          <a:ext cx="518642" cy="518642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BDCD78-BA95-4C17-BE24-8C225AFA7AD5}">
      <dsp:nvSpPr>
        <dsp:cNvPr id="0" name=""/>
        <dsp:cNvSpPr/>
      </dsp:nvSpPr>
      <dsp:spPr>
        <a:xfrm>
          <a:off x="8707101" y="2105289"/>
          <a:ext cx="1481835" cy="5927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1100" kern="1200"/>
            <a:t>Migliore testabilità</a:t>
          </a:r>
          <a:endParaRPr lang="en-US" sz="1100" kern="1200"/>
        </a:p>
      </dsp:txBody>
      <dsp:txXfrm>
        <a:off x="8707101" y="2105289"/>
        <a:ext cx="1481835" cy="59273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ECFFB7-12B3-40B1-A9C4-8B7DB17C428C}">
      <dsp:nvSpPr>
        <dsp:cNvPr id="0" name=""/>
        <dsp:cNvSpPr/>
      </dsp:nvSpPr>
      <dsp:spPr>
        <a:xfrm>
          <a:off x="582645" y="1178"/>
          <a:ext cx="2174490" cy="130469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/>
            <a:t>XAML</a:t>
          </a:r>
          <a:endParaRPr lang="en-US" sz="1600" kern="1200"/>
        </a:p>
      </dsp:txBody>
      <dsp:txXfrm>
        <a:off x="582645" y="1178"/>
        <a:ext cx="2174490" cy="1304694"/>
      </dsp:txXfrm>
    </dsp:sp>
    <dsp:sp modelId="{08D21D2B-5622-48D2-8401-F2B475CB861A}">
      <dsp:nvSpPr>
        <dsp:cNvPr id="0" name=""/>
        <dsp:cNvSpPr/>
      </dsp:nvSpPr>
      <dsp:spPr>
        <a:xfrm>
          <a:off x="2974584" y="1178"/>
          <a:ext cx="2174490" cy="130469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/>
            <a:t>Data Binding</a:t>
          </a:r>
          <a:endParaRPr lang="en-US" sz="1600" kern="1200"/>
        </a:p>
      </dsp:txBody>
      <dsp:txXfrm>
        <a:off x="2974584" y="1178"/>
        <a:ext cx="2174490" cy="1304694"/>
      </dsp:txXfrm>
    </dsp:sp>
    <dsp:sp modelId="{8B2747B5-1A00-499D-9A5B-D5EA68DA349A}">
      <dsp:nvSpPr>
        <dsp:cNvPr id="0" name=""/>
        <dsp:cNvSpPr/>
      </dsp:nvSpPr>
      <dsp:spPr>
        <a:xfrm>
          <a:off x="5366524" y="1178"/>
          <a:ext cx="2174490" cy="1304694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 dirty="0" err="1"/>
            <a:t>Dependency</a:t>
          </a:r>
          <a:r>
            <a:rPr lang="it-IT" sz="1600" kern="1200" dirty="0"/>
            <a:t> </a:t>
          </a:r>
          <a:r>
            <a:rPr lang="it-IT" sz="1600" kern="1200" dirty="0" err="1"/>
            <a:t>Property</a:t>
          </a:r>
          <a:endParaRPr lang="en-US" sz="1600" kern="1200" dirty="0"/>
        </a:p>
      </dsp:txBody>
      <dsp:txXfrm>
        <a:off x="5366524" y="1178"/>
        <a:ext cx="2174490" cy="1304694"/>
      </dsp:txXfrm>
    </dsp:sp>
    <dsp:sp modelId="{A3D063D8-0A03-4585-BAEA-37CE533C3002}">
      <dsp:nvSpPr>
        <dsp:cNvPr id="0" name=""/>
        <dsp:cNvSpPr/>
      </dsp:nvSpPr>
      <dsp:spPr>
        <a:xfrm>
          <a:off x="7758464" y="1178"/>
          <a:ext cx="2174490" cy="130469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 dirty="0" err="1"/>
            <a:t>INotifyPropertyChanged</a:t>
          </a:r>
          <a:endParaRPr lang="en-US" sz="1600" kern="1200" dirty="0"/>
        </a:p>
      </dsp:txBody>
      <dsp:txXfrm>
        <a:off x="7758464" y="1178"/>
        <a:ext cx="2174490" cy="1304694"/>
      </dsp:txXfrm>
    </dsp:sp>
    <dsp:sp modelId="{E847C52B-90F3-4024-BC5B-1703CAE34AAD}">
      <dsp:nvSpPr>
        <dsp:cNvPr id="0" name=""/>
        <dsp:cNvSpPr/>
      </dsp:nvSpPr>
      <dsp:spPr>
        <a:xfrm>
          <a:off x="582645" y="1523321"/>
          <a:ext cx="2174490" cy="1304694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 dirty="0"/>
            <a:t>Attached </a:t>
          </a:r>
          <a:r>
            <a:rPr lang="it-IT" sz="1600" kern="1200" dirty="0" err="1"/>
            <a:t>Property</a:t>
          </a:r>
          <a:endParaRPr lang="en-US" sz="1600" kern="1200" dirty="0"/>
        </a:p>
      </dsp:txBody>
      <dsp:txXfrm>
        <a:off x="582645" y="1523321"/>
        <a:ext cx="2174490" cy="1304694"/>
      </dsp:txXfrm>
    </dsp:sp>
    <dsp:sp modelId="{9A8306C1-8D3A-49AA-B098-E1805AB059D3}">
      <dsp:nvSpPr>
        <dsp:cNvPr id="0" name=""/>
        <dsp:cNvSpPr/>
      </dsp:nvSpPr>
      <dsp:spPr>
        <a:xfrm>
          <a:off x="2974584" y="1523321"/>
          <a:ext cx="2174490" cy="130469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/>
            <a:t>M-V-VM</a:t>
          </a:r>
          <a:endParaRPr lang="en-US" sz="1600" kern="1200"/>
        </a:p>
      </dsp:txBody>
      <dsp:txXfrm>
        <a:off x="2974584" y="1523321"/>
        <a:ext cx="2174490" cy="1304694"/>
      </dsp:txXfrm>
    </dsp:sp>
    <dsp:sp modelId="{67E47C8A-6932-436C-9370-DC7F7B0E7A22}">
      <dsp:nvSpPr>
        <dsp:cNvPr id="0" name=""/>
        <dsp:cNvSpPr/>
      </dsp:nvSpPr>
      <dsp:spPr>
        <a:xfrm>
          <a:off x="5366524" y="1523321"/>
          <a:ext cx="2174490" cy="130469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/>
            <a:t>Triggers</a:t>
          </a:r>
          <a:endParaRPr lang="en-US" sz="1600" kern="1200"/>
        </a:p>
      </dsp:txBody>
      <dsp:txXfrm>
        <a:off x="5366524" y="1523321"/>
        <a:ext cx="2174490" cy="1304694"/>
      </dsp:txXfrm>
    </dsp:sp>
    <dsp:sp modelId="{2607773B-AF58-401A-AA14-4D738CB38259}">
      <dsp:nvSpPr>
        <dsp:cNvPr id="0" name=""/>
        <dsp:cNvSpPr/>
      </dsp:nvSpPr>
      <dsp:spPr>
        <a:xfrm>
          <a:off x="7758464" y="1523321"/>
          <a:ext cx="2174490" cy="1304694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/>
            <a:t>Styles</a:t>
          </a:r>
          <a:endParaRPr lang="en-US" sz="1600" kern="1200"/>
        </a:p>
      </dsp:txBody>
      <dsp:txXfrm>
        <a:off x="7758464" y="1523321"/>
        <a:ext cx="2174490" cy="1304694"/>
      </dsp:txXfrm>
    </dsp:sp>
    <dsp:sp modelId="{7B11B0F5-9AEB-4505-906C-B0537B7A6D7B}">
      <dsp:nvSpPr>
        <dsp:cNvPr id="0" name=""/>
        <dsp:cNvSpPr/>
      </dsp:nvSpPr>
      <dsp:spPr>
        <a:xfrm>
          <a:off x="2974584" y="3045465"/>
          <a:ext cx="2174490" cy="130469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 dirty="0"/>
            <a:t>Storyboard</a:t>
          </a:r>
          <a:endParaRPr lang="en-US" sz="1600" kern="1200" dirty="0"/>
        </a:p>
      </dsp:txBody>
      <dsp:txXfrm>
        <a:off x="2974584" y="3045465"/>
        <a:ext cx="2174490" cy="1304694"/>
      </dsp:txXfrm>
    </dsp:sp>
    <dsp:sp modelId="{D63A81E9-FAA2-441A-8A70-ADC1FDE075F4}">
      <dsp:nvSpPr>
        <dsp:cNvPr id="0" name=""/>
        <dsp:cNvSpPr/>
      </dsp:nvSpPr>
      <dsp:spPr>
        <a:xfrm>
          <a:off x="5366524" y="3045465"/>
          <a:ext cx="2174490" cy="1304694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ObservableCollection</a:t>
          </a:r>
          <a:endParaRPr lang="en-US" sz="1600" kern="1200" dirty="0"/>
        </a:p>
      </dsp:txBody>
      <dsp:txXfrm>
        <a:off x="5366524" y="3045465"/>
        <a:ext cx="2174490" cy="130469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94F2C5-CA3B-4C0E-B1C0-5E291EEAB097}">
      <dsp:nvSpPr>
        <dsp:cNvPr id="0" name=""/>
        <dsp:cNvSpPr/>
      </dsp:nvSpPr>
      <dsp:spPr>
        <a:xfrm>
          <a:off x="1747800" y="608594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 t="-2000" b="-2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B538F3-B7E2-4F31-9702-A575BD212819}">
      <dsp:nvSpPr>
        <dsp:cNvPr id="0" name=""/>
        <dsp:cNvSpPr/>
      </dsp:nvSpPr>
      <dsp:spPr>
        <a:xfrm>
          <a:off x="559800" y="3022743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500" kern="1200"/>
            <a:t>Visual Studio 2019</a:t>
          </a:r>
          <a:endParaRPr lang="en-US" sz="4500" kern="1200"/>
        </a:p>
      </dsp:txBody>
      <dsp:txXfrm>
        <a:off x="559800" y="3022743"/>
        <a:ext cx="4320000" cy="720000"/>
      </dsp:txXfrm>
    </dsp:sp>
    <dsp:sp modelId="{F560BAEB-2F21-4F7E-A93C-866185D21349}">
      <dsp:nvSpPr>
        <dsp:cNvPr id="0" name=""/>
        <dsp:cNvSpPr/>
      </dsp:nvSpPr>
      <dsp:spPr>
        <a:xfrm>
          <a:off x="6823800" y="608594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2A8FCD-EBEE-4032-BF2F-0D57122BD7BF}">
      <dsp:nvSpPr>
        <dsp:cNvPr id="0" name=""/>
        <dsp:cNvSpPr/>
      </dsp:nvSpPr>
      <dsp:spPr>
        <a:xfrm>
          <a:off x="5635800" y="3022743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500" kern="1200"/>
            <a:t>Git</a:t>
          </a:r>
          <a:endParaRPr lang="en-US" sz="4500" kern="1200"/>
        </a:p>
      </dsp:txBody>
      <dsp:txXfrm>
        <a:off x="5635800" y="3022743"/>
        <a:ext cx="432000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9164B8-DF6D-446E-AD6A-19F5B4CD6754}">
      <dsp:nvSpPr>
        <dsp:cNvPr id="0" name=""/>
        <dsp:cNvSpPr/>
      </dsp:nvSpPr>
      <dsp:spPr>
        <a:xfrm>
          <a:off x="0" y="531"/>
          <a:ext cx="10515600" cy="124328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5F8D7E-3075-4F73-868D-0C3690E43FB1}">
      <dsp:nvSpPr>
        <dsp:cNvPr id="0" name=""/>
        <dsp:cNvSpPr/>
      </dsp:nvSpPr>
      <dsp:spPr>
        <a:xfrm>
          <a:off x="376092" y="280269"/>
          <a:ext cx="683804" cy="6838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740340-08C5-452E-A643-3A95029FA858}">
      <dsp:nvSpPr>
        <dsp:cNvPr id="0" name=""/>
        <dsp:cNvSpPr/>
      </dsp:nvSpPr>
      <dsp:spPr>
        <a:xfrm>
          <a:off x="1435988" y="531"/>
          <a:ext cx="9079611" cy="1243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81" tIns="131581" rIns="131581" bIns="13158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500" kern="1200"/>
            <a:t>Windows Presentation Foundation</a:t>
          </a:r>
          <a:endParaRPr lang="en-US" sz="2500" kern="1200"/>
        </a:p>
      </dsp:txBody>
      <dsp:txXfrm>
        <a:off x="1435988" y="531"/>
        <a:ext cx="9079611" cy="1243280"/>
      </dsp:txXfrm>
    </dsp:sp>
    <dsp:sp modelId="{4D7A5D7F-ED41-4380-BC03-4D61443B550A}">
      <dsp:nvSpPr>
        <dsp:cNvPr id="0" name=""/>
        <dsp:cNvSpPr/>
      </dsp:nvSpPr>
      <dsp:spPr>
        <a:xfrm>
          <a:off x="0" y="1554631"/>
          <a:ext cx="10515600" cy="124328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ED2D10-EEB2-4741-A193-94F62A33CF7E}">
      <dsp:nvSpPr>
        <dsp:cNvPr id="0" name=""/>
        <dsp:cNvSpPr/>
      </dsp:nvSpPr>
      <dsp:spPr>
        <a:xfrm>
          <a:off x="376092" y="1834369"/>
          <a:ext cx="683804" cy="6838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6AB720-1820-48D8-BC5D-EEBEBA57643C}">
      <dsp:nvSpPr>
        <dsp:cNvPr id="0" name=""/>
        <dsp:cNvSpPr/>
      </dsp:nvSpPr>
      <dsp:spPr>
        <a:xfrm>
          <a:off x="1435988" y="1554631"/>
          <a:ext cx="9079611" cy="1243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81" tIns="131581" rIns="131581" bIns="13158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500" kern="1200"/>
            <a:t>CODENAME: AVALON</a:t>
          </a:r>
          <a:endParaRPr lang="en-US" sz="2500" kern="1200"/>
        </a:p>
      </dsp:txBody>
      <dsp:txXfrm>
        <a:off x="1435988" y="1554631"/>
        <a:ext cx="9079611" cy="1243280"/>
      </dsp:txXfrm>
    </dsp:sp>
    <dsp:sp modelId="{F3D4489C-384C-4B72-918E-6C5C06744086}">
      <dsp:nvSpPr>
        <dsp:cNvPr id="0" name=""/>
        <dsp:cNvSpPr/>
      </dsp:nvSpPr>
      <dsp:spPr>
        <a:xfrm>
          <a:off x="0" y="3108732"/>
          <a:ext cx="10515600" cy="124328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B7E113-5112-490A-8643-2C80533EB9E3}">
      <dsp:nvSpPr>
        <dsp:cNvPr id="0" name=""/>
        <dsp:cNvSpPr/>
      </dsp:nvSpPr>
      <dsp:spPr>
        <a:xfrm>
          <a:off x="376092" y="3388470"/>
          <a:ext cx="683804" cy="6838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F91456-87A8-4486-921B-72A2E3ACF479}">
      <dsp:nvSpPr>
        <dsp:cNvPr id="0" name=""/>
        <dsp:cNvSpPr/>
      </dsp:nvSpPr>
      <dsp:spPr>
        <a:xfrm>
          <a:off x="1435988" y="3108732"/>
          <a:ext cx="9079611" cy="1243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81" tIns="131581" rIns="131581" bIns="13158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500" kern="1200" dirty="0"/>
            <a:t>Consente di creare applicazioni client desktop per Windows capaci di offrire all'utente un'esperienza visiva sorprendente.</a:t>
          </a:r>
          <a:endParaRPr lang="en-US" sz="2500" kern="1200" dirty="0"/>
        </a:p>
      </dsp:txBody>
      <dsp:txXfrm>
        <a:off x="1435988" y="3108732"/>
        <a:ext cx="9079611" cy="124328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CA3C48-3092-4CE9-B790-1BA9142FB5C0}">
      <dsp:nvSpPr>
        <dsp:cNvPr id="0" name=""/>
        <dsp:cNvSpPr/>
      </dsp:nvSpPr>
      <dsp:spPr>
        <a:xfrm>
          <a:off x="0" y="1827"/>
          <a:ext cx="5395148" cy="926087"/>
        </a:xfrm>
        <a:prstGeom prst="roundRect">
          <a:avLst>
            <a:gd name="adj" fmla="val 10000"/>
          </a:avLst>
        </a:prstGeom>
        <a:solidFill>
          <a:schemeClr val="tx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9F5EF1-4AA4-400F-A7F7-30C8FB2C51EE}">
      <dsp:nvSpPr>
        <dsp:cNvPr id="0" name=""/>
        <dsp:cNvSpPr/>
      </dsp:nvSpPr>
      <dsp:spPr>
        <a:xfrm>
          <a:off x="280141" y="210197"/>
          <a:ext cx="509348" cy="50934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DA79AA-A632-4433-AB72-07EAF149F244}">
      <dsp:nvSpPr>
        <dsp:cNvPr id="0" name=""/>
        <dsp:cNvSpPr/>
      </dsp:nvSpPr>
      <dsp:spPr>
        <a:xfrm>
          <a:off x="1069631" y="1827"/>
          <a:ext cx="4325516" cy="9260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011" tIns="98011" rIns="98011" bIns="98011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kern="1200"/>
            <a:t>è stato costruito da zero!</a:t>
          </a:r>
          <a:endParaRPr lang="en-US" sz="1500" kern="1200"/>
        </a:p>
      </dsp:txBody>
      <dsp:txXfrm>
        <a:off x="1069631" y="1827"/>
        <a:ext cx="4325516" cy="926087"/>
      </dsp:txXfrm>
    </dsp:sp>
    <dsp:sp modelId="{B20E5628-135A-4027-8E22-95F221E8FC13}">
      <dsp:nvSpPr>
        <dsp:cNvPr id="0" name=""/>
        <dsp:cNvSpPr/>
      </dsp:nvSpPr>
      <dsp:spPr>
        <a:xfrm>
          <a:off x="0" y="1159437"/>
          <a:ext cx="5395148" cy="926087"/>
        </a:xfrm>
        <a:prstGeom prst="roundRect">
          <a:avLst>
            <a:gd name="adj" fmla="val 10000"/>
          </a:avLst>
        </a:prstGeom>
        <a:solidFill>
          <a:schemeClr val="tx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B6B3AA-0A58-4723-BD9D-6139AADCC456}">
      <dsp:nvSpPr>
        <dsp:cNvPr id="0" name=""/>
        <dsp:cNvSpPr/>
      </dsp:nvSpPr>
      <dsp:spPr>
        <a:xfrm>
          <a:off x="280141" y="1367806"/>
          <a:ext cx="509348" cy="50934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2FA485-1880-4007-9CDA-F13B33C3D834}">
      <dsp:nvSpPr>
        <dsp:cNvPr id="0" name=""/>
        <dsp:cNvSpPr/>
      </dsp:nvSpPr>
      <dsp:spPr>
        <a:xfrm>
          <a:off x="1069631" y="1159437"/>
          <a:ext cx="4325516" cy="9260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011" tIns="98011" rIns="98011" bIns="98011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kern="1200" dirty="0"/>
            <a:t>tutti i controlli sono stati riscritti e quasi sempre non si affida ai controlli standard Windows. </a:t>
          </a:r>
          <a:endParaRPr lang="en-US" sz="1500" kern="1200" dirty="0"/>
        </a:p>
      </dsp:txBody>
      <dsp:txXfrm>
        <a:off x="1069631" y="1159437"/>
        <a:ext cx="4325516" cy="926087"/>
      </dsp:txXfrm>
    </dsp:sp>
    <dsp:sp modelId="{D237C958-AC24-4A5C-8BE6-CF5339F3823F}">
      <dsp:nvSpPr>
        <dsp:cNvPr id="0" name=""/>
        <dsp:cNvSpPr/>
      </dsp:nvSpPr>
      <dsp:spPr>
        <a:xfrm>
          <a:off x="0" y="2317046"/>
          <a:ext cx="5395148" cy="926087"/>
        </a:xfrm>
        <a:prstGeom prst="roundRect">
          <a:avLst>
            <a:gd name="adj" fmla="val 10000"/>
          </a:avLst>
        </a:prstGeom>
        <a:solidFill>
          <a:schemeClr val="tx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9D3586-EB72-42B6-9A28-2B02E05C5407}">
      <dsp:nvSpPr>
        <dsp:cNvPr id="0" name=""/>
        <dsp:cNvSpPr/>
      </dsp:nvSpPr>
      <dsp:spPr>
        <a:xfrm>
          <a:off x="280141" y="2525416"/>
          <a:ext cx="509348" cy="50934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BA4EC9-8EBB-4866-8F8F-FAA516E2D09E}">
      <dsp:nvSpPr>
        <dsp:cNvPr id="0" name=""/>
        <dsp:cNvSpPr/>
      </dsp:nvSpPr>
      <dsp:spPr>
        <a:xfrm>
          <a:off x="1069631" y="2317046"/>
          <a:ext cx="4325516" cy="9260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011" tIns="98011" rIns="98011" bIns="98011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kern="1200" dirty="0"/>
            <a:t>è basato su un sistema di grafica vettoriale che si appoggia alle DirectX per sfruttare l'accelerazione hardware delle moderne schede grafiche</a:t>
          </a:r>
          <a:endParaRPr lang="en-US" sz="1500" kern="1200" dirty="0"/>
        </a:p>
      </dsp:txBody>
      <dsp:txXfrm>
        <a:off x="1069631" y="2317046"/>
        <a:ext cx="4325516" cy="926087"/>
      </dsp:txXfrm>
    </dsp:sp>
    <dsp:sp modelId="{B88386B7-8728-43B4-8940-8BD41BBAD7F4}">
      <dsp:nvSpPr>
        <dsp:cNvPr id="0" name=""/>
        <dsp:cNvSpPr/>
      </dsp:nvSpPr>
      <dsp:spPr>
        <a:xfrm>
          <a:off x="0" y="3474656"/>
          <a:ext cx="5395148" cy="926087"/>
        </a:xfrm>
        <a:prstGeom prst="roundRect">
          <a:avLst>
            <a:gd name="adj" fmla="val 10000"/>
          </a:avLst>
        </a:prstGeom>
        <a:solidFill>
          <a:schemeClr val="tx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71FE6C-40CE-47B1-8281-627CD0D97B13}">
      <dsp:nvSpPr>
        <dsp:cNvPr id="0" name=""/>
        <dsp:cNvSpPr/>
      </dsp:nvSpPr>
      <dsp:spPr>
        <a:xfrm>
          <a:off x="280141" y="3683026"/>
          <a:ext cx="509348" cy="50934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E6E37A-DDA2-4972-AE34-F7AD86B5F027}">
      <dsp:nvSpPr>
        <dsp:cNvPr id="0" name=""/>
        <dsp:cNvSpPr/>
      </dsp:nvSpPr>
      <dsp:spPr>
        <a:xfrm>
          <a:off x="1069631" y="3474656"/>
          <a:ext cx="4325516" cy="9260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011" tIns="98011" rIns="98011" bIns="98011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kern="1200" dirty="0"/>
            <a:t>è opensource </a:t>
          </a:r>
          <a:r>
            <a:rPr lang="it-IT" sz="1500" b="1" kern="1200" dirty="0">
              <a:solidFill>
                <a:schemeClr val="bg1"/>
              </a:solidFill>
              <a:hlinkClick xmlns:r="http://schemas.openxmlformats.org/officeDocument/2006/relationships" r:id="rId9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https://github.com/dotnet/wpf</a:t>
          </a:r>
          <a:endParaRPr lang="en-US" sz="1500" b="1" kern="1200" dirty="0">
            <a:solidFill>
              <a:schemeClr val="bg1"/>
            </a:solidFill>
          </a:endParaRPr>
        </a:p>
      </dsp:txBody>
      <dsp:txXfrm>
        <a:off x="1069631" y="3474656"/>
        <a:ext cx="4325516" cy="92608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D1EEEE-DD7E-491B-91A6-99E47F22C779}">
      <dsp:nvSpPr>
        <dsp:cNvPr id="0" name=""/>
        <dsp:cNvSpPr/>
      </dsp:nvSpPr>
      <dsp:spPr>
        <a:xfrm>
          <a:off x="0" y="1136492"/>
          <a:ext cx="4948398" cy="974136"/>
        </a:xfrm>
        <a:prstGeom prst="roundRect">
          <a:avLst>
            <a:gd name="adj" fmla="val 10000"/>
          </a:avLst>
        </a:prstGeom>
        <a:solidFill>
          <a:schemeClr val="tx1">
            <a:lumMod val="50000"/>
            <a:lumOff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78EBE0-3090-4CAB-810B-A561D4FB8782}">
      <dsp:nvSpPr>
        <dsp:cNvPr id="0" name=""/>
        <dsp:cNvSpPr/>
      </dsp:nvSpPr>
      <dsp:spPr>
        <a:xfrm>
          <a:off x="294676" y="1355673"/>
          <a:ext cx="535775" cy="5357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61E7B1-C725-499B-A6E9-B45C87AC809D}">
      <dsp:nvSpPr>
        <dsp:cNvPr id="0" name=""/>
        <dsp:cNvSpPr/>
      </dsp:nvSpPr>
      <dsp:spPr>
        <a:xfrm>
          <a:off x="1125127" y="1136492"/>
          <a:ext cx="3823270" cy="9741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096" tIns="103096" rIns="103096" bIns="103096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b="0" kern="1200" dirty="0"/>
            <a:t>è semplicemente uno strato software sovrastante ai controlli Windows (incapsulano Win32 API)</a:t>
          </a:r>
        </a:p>
      </dsp:txBody>
      <dsp:txXfrm>
        <a:off x="1125127" y="1136492"/>
        <a:ext cx="3823270" cy="97413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5771A2-1A6D-4A89-BE81-A05C71B6CF46}">
      <dsp:nvSpPr>
        <dsp:cNvPr id="0" name=""/>
        <dsp:cNvSpPr/>
      </dsp:nvSpPr>
      <dsp:spPr>
        <a:xfrm>
          <a:off x="622800" y="1157063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38DC39-4548-455A-A874-C74742A415AB}">
      <dsp:nvSpPr>
        <dsp:cNvPr id="0" name=""/>
        <dsp:cNvSpPr/>
      </dsp:nvSpPr>
      <dsp:spPr>
        <a:xfrm>
          <a:off x="127800" y="2272980"/>
          <a:ext cx="1800000" cy="92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100" kern="1200"/>
            <a:t>È più recente, quindi più in sintonia con gli standard moderni</a:t>
          </a:r>
          <a:endParaRPr lang="en-US" sz="1100" kern="1200"/>
        </a:p>
      </dsp:txBody>
      <dsp:txXfrm>
        <a:off x="127800" y="2272980"/>
        <a:ext cx="1800000" cy="922500"/>
      </dsp:txXfrm>
    </dsp:sp>
    <dsp:sp modelId="{67095E1B-5D7C-476B-A3AF-EC3C6DAD0E57}">
      <dsp:nvSpPr>
        <dsp:cNvPr id="0" name=""/>
        <dsp:cNvSpPr/>
      </dsp:nvSpPr>
      <dsp:spPr>
        <a:xfrm>
          <a:off x="2737800" y="1157063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376A4A-3F0D-470A-92B7-7F6000C939AC}">
      <dsp:nvSpPr>
        <dsp:cNvPr id="0" name=""/>
        <dsp:cNvSpPr/>
      </dsp:nvSpPr>
      <dsp:spPr>
        <a:xfrm>
          <a:off x="2242800" y="2272980"/>
          <a:ext cx="1800000" cy="92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100" kern="1200"/>
            <a:t>È più flessibile, offre la possibilità di realizzare più cose senza dover scrivere o acquistare nuovi controlli</a:t>
          </a:r>
          <a:endParaRPr lang="en-US" sz="1100" kern="1200"/>
        </a:p>
      </dsp:txBody>
      <dsp:txXfrm>
        <a:off x="2242800" y="2272980"/>
        <a:ext cx="1800000" cy="922500"/>
      </dsp:txXfrm>
    </dsp:sp>
    <dsp:sp modelId="{217075CB-07C9-40D7-BF8C-7CB3D4D025F5}">
      <dsp:nvSpPr>
        <dsp:cNvPr id="0" name=""/>
        <dsp:cNvSpPr/>
      </dsp:nvSpPr>
      <dsp:spPr>
        <a:xfrm>
          <a:off x="4852800" y="1157063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19FA81-DE49-4BCA-9C28-D03998613397}">
      <dsp:nvSpPr>
        <dsp:cNvPr id="0" name=""/>
        <dsp:cNvSpPr/>
      </dsp:nvSpPr>
      <dsp:spPr>
        <a:xfrm>
          <a:off x="4357800" y="2272980"/>
          <a:ext cx="1800000" cy="92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100" kern="1200" dirty="0"/>
            <a:t>XAML rende più semplice la creazione e la modifica delle GUI ed in più offre la possibilità di dividere il lavoro tra un "designer" (XAML) e uno sviluppatore </a:t>
          </a:r>
          <a:endParaRPr lang="en-US" sz="1100" kern="1200" dirty="0"/>
        </a:p>
      </dsp:txBody>
      <dsp:txXfrm>
        <a:off x="4357800" y="2272980"/>
        <a:ext cx="1800000" cy="922500"/>
      </dsp:txXfrm>
    </dsp:sp>
    <dsp:sp modelId="{4E98870E-8406-4A2C-B782-F99A816EFF28}">
      <dsp:nvSpPr>
        <dsp:cNvPr id="0" name=""/>
        <dsp:cNvSpPr/>
      </dsp:nvSpPr>
      <dsp:spPr>
        <a:xfrm>
          <a:off x="6967800" y="1157063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23B3F6-83BD-48C9-8452-80998FA3C24D}">
      <dsp:nvSpPr>
        <dsp:cNvPr id="0" name=""/>
        <dsp:cNvSpPr/>
      </dsp:nvSpPr>
      <dsp:spPr>
        <a:xfrm>
          <a:off x="6472800" y="2272980"/>
          <a:ext cx="1800000" cy="92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100" kern="1200" dirty="0"/>
            <a:t>Usa il concetto di </a:t>
          </a:r>
          <a:r>
            <a:rPr lang="it-IT" sz="1100" kern="1200" dirty="0" err="1"/>
            <a:t>Databinding</a:t>
          </a:r>
          <a:r>
            <a:rPr lang="it-IT" sz="1100" kern="1200" dirty="0"/>
            <a:t>, permettendo una migliore separazione tra i dati e la presentazione</a:t>
          </a:r>
          <a:endParaRPr lang="en-US" sz="1100" kern="1200" dirty="0"/>
        </a:p>
      </dsp:txBody>
      <dsp:txXfrm>
        <a:off x="6472800" y="2272980"/>
        <a:ext cx="1800000" cy="922500"/>
      </dsp:txXfrm>
    </dsp:sp>
    <dsp:sp modelId="{7955E5B6-A36E-4455-A373-DF8FDFAD62E0}">
      <dsp:nvSpPr>
        <dsp:cNvPr id="0" name=""/>
        <dsp:cNvSpPr/>
      </dsp:nvSpPr>
      <dsp:spPr>
        <a:xfrm>
          <a:off x="9082800" y="1157063"/>
          <a:ext cx="810000" cy="81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EBBF5B-28DA-4942-A4B2-A58EDCE88E07}">
      <dsp:nvSpPr>
        <dsp:cNvPr id="0" name=""/>
        <dsp:cNvSpPr/>
      </dsp:nvSpPr>
      <dsp:spPr>
        <a:xfrm>
          <a:off x="8587800" y="2272980"/>
          <a:ext cx="1800000" cy="92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100" kern="1200"/>
            <a:t>Utilizza l'accelerazione hardware per tracciare la GUI, migliorando le prestazioni</a:t>
          </a:r>
          <a:endParaRPr lang="en-US" sz="1100" kern="1200"/>
        </a:p>
      </dsp:txBody>
      <dsp:txXfrm>
        <a:off x="8587800" y="2272980"/>
        <a:ext cx="1800000" cy="92250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0AD715-2130-4C6F-9B5D-0844C1550720}">
      <dsp:nvSpPr>
        <dsp:cNvPr id="0" name=""/>
        <dsp:cNvSpPr/>
      </dsp:nvSpPr>
      <dsp:spPr>
        <a:xfrm>
          <a:off x="1212569" y="987878"/>
          <a:ext cx="1300252" cy="130025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912A92-34E5-4EDA-8E30-5C812DC660B2}">
      <dsp:nvSpPr>
        <dsp:cNvPr id="0" name=""/>
        <dsp:cNvSpPr/>
      </dsp:nvSpPr>
      <dsp:spPr>
        <a:xfrm>
          <a:off x="417971" y="2644665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kern="1200"/>
            <a:t>È più vecchio, quindi maggiormente testato ed utilizzato</a:t>
          </a:r>
          <a:endParaRPr lang="en-US" sz="1500" kern="1200"/>
        </a:p>
      </dsp:txBody>
      <dsp:txXfrm>
        <a:off x="417971" y="2644665"/>
        <a:ext cx="2889450" cy="720000"/>
      </dsp:txXfrm>
    </dsp:sp>
    <dsp:sp modelId="{11CD3382-22B9-49A2-9531-B70AE3382187}">
      <dsp:nvSpPr>
        <dsp:cNvPr id="0" name=""/>
        <dsp:cNvSpPr/>
      </dsp:nvSpPr>
      <dsp:spPr>
        <a:xfrm>
          <a:off x="4607673" y="987878"/>
          <a:ext cx="1300252" cy="130025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9566EC-B67F-4A8D-AB06-94F7DE1EC053}">
      <dsp:nvSpPr>
        <dsp:cNvPr id="0" name=""/>
        <dsp:cNvSpPr/>
      </dsp:nvSpPr>
      <dsp:spPr>
        <a:xfrm>
          <a:off x="3813075" y="2644665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kern="1200"/>
            <a:t>Esistono già molti controlli sviluppati da parti terze, sia gratis che a pagamento</a:t>
          </a:r>
          <a:endParaRPr lang="en-US" sz="1500" kern="1200"/>
        </a:p>
      </dsp:txBody>
      <dsp:txXfrm>
        <a:off x="3813075" y="2644665"/>
        <a:ext cx="2889450" cy="720000"/>
      </dsp:txXfrm>
    </dsp:sp>
    <dsp:sp modelId="{E23F2DB7-1251-4ADA-A781-D536AE4207B2}">
      <dsp:nvSpPr>
        <dsp:cNvPr id="0" name=""/>
        <dsp:cNvSpPr/>
      </dsp:nvSpPr>
      <dsp:spPr>
        <a:xfrm>
          <a:off x="8002777" y="987878"/>
          <a:ext cx="1300252" cy="130025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DCECD9-23FF-4551-96AD-5EE4BC53CA99}">
      <dsp:nvSpPr>
        <dsp:cNvPr id="0" name=""/>
        <dsp:cNvSpPr/>
      </dsp:nvSpPr>
      <dsp:spPr>
        <a:xfrm>
          <a:off x="7208178" y="2644665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kern="1200"/>
            <a:t>Il "designer" in Visual Studio è, al momento, migliore per WinForms</a:t>
          </a:r>
          <a:endParaRPr lang="en-US" sz="1500" kern="1200"/>
        </a:p>
      </dsp:txBody>
      <dsp:txXfrm>
        <a:off x="7208178" y="2644665"/>
        <a:ext cx="2889450" cy="72000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BE9A66-F291-41BC-80AE-58CD5B8064BC}">
      <dsp:nvSpPr>
        <dsp:cNvPr id="0" name=""/>
        <dsp:cNvSpPr/>
      </dsp:nvSpPr>
      <dsp:spPr>
        <a:xfrm>
          <a:off x="0" y="1805"/>
          <a:ext cx="10515600" cy="91531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7598C2-4FE3-4E2E-9A50-6BFDAFC52BA6}">
      <dsp:nvSpPr>
        <dsp:cNvPr id="0" name=""/>
        <dsp:cNvSpPr/>
      </dsp:nvSpPr>
      <dsp:spPr>
        <a:xfrm>
          <a:off x="276881" y="207750"/>
          <a:ext cx="503420" cy="5034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6C02C8-FF75-4F8C-AA05-79E5ABC3443D}">
      <dsp:nvSpPr>
        <dsp:cNvPr id="0" name=""/>
        <dsp:cNvSpPr/>
      </dsp:nvSpPr>
      <dsp:spPr>
        <a:xfrm>
          <a:off x="1057183" y="1805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kern="1200" dirty="0" err="1"/>
            <a:t>Uniform</a:t>
          </a:r>
          <a:r>
            <a:rPr lang="it-IT" sz="1700" kern="1200" dirty="0"/>
            <a:t>: Questa è la modalità predefinita. L'immagine verrà automaticamente scalata in modo tale da riempire lo spazio del controllo Image. Il rapporto di forma </a:t>
          </a:r>
          <a:r>
            <a:rPr lang="it-IT" sz="1700" kern="1200" dirty="0" err="1"/>
            <a:t>Aspect</a:t>
          </a:r>
          <a:r>
            <a:rPr lang="it-IT" sz="1700" kern="1200" dirty="0"/>
            <a:t> ratio dell'immagine verrà mantenuto.</a:t>
          </a:r>
          <a:endParaRPr lang="en-US" sz="1700" kern="1200" dirty="0"/>
        </a:p>
      </dsp:txBody>
      <dsp:txXfrm>
        <a:off x="1057183" y="1805"/>
        <a:ext cx="9458416" cy="915310"/>
      </dsp:txXfrm>
    </dsp:sp>
    <dsp:sp modelId="{2DEEEEF8-CC80-4D1D-BDDA-304776CE6150}">
      <dsp:nvSpPr>
        <dsp:cNvPr id="0" name=""/>
        <dsp:cNvSpPr/>
      </dsp:nvSpPr>
      <dsp:spPr>
        <a:xfrm>
          <a:off x="0" y="1145944"/>
          <a:ext cx="10515600" cy="91531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BBFDFF-F6BC-422A-9079-BE1D60A75E56}">
      <dsp:nvSpPr>
        <dsp:cNvPr id="0" name=""/>
        <dsp:cNvSpPr/>
      </dsp:nvSpPr>
      <dsp:spPr>
        <a:xfrm>
          <a:off x="276881" y="1351889"/>
          <a:ext cx="503420" cy="5034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6241F4-F49D-4E4D-9A4B-F168C4019716}">
      <dsp:nvSpPr>
        <dsp:cNvPr id="0" name=""/>
        <dsp:cNvSpPr/>
      </dsp:nvSpPr>
      <dsp:spPr>
        <a:xfrm>
          <a:off x="1057183" y="1145944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kern="1200" dirty="0" err="1"/>
            <a:t>UniformToFill</a:t>
          </a:r>
          <a:r>
            <a:rPr lang="it-IT" sz="1700" kern="1200" dirty="0"/>
            <a:t>: L'immagine verrà scalata in modo tale che essa riempia completamente l'area del controllo Image. Il rapporto di forma non verrà preservato.</a:t>
          </a:r>
          <a:endParaRPr lang="en-US" sz="1700" kern="1200" dirty="0"/>
        </a:p>
      </dsp:txBody>
      <dsp:txXfrm>
        <a:off x="1057183" y="1145944"/>
        <a:ext cx="9458416" cy="915310"/>
      </dsp:txXfrm>
    </dsp:sp>
    <dsp:sp modelId="{C98C0FCD-1CFB-4EBC-9E01-A9B9F9423B68}">
      <dsp:nvSpPr>
        <dsp:cNvPr id="0" name=""/>
        <dsp:cNvSpPr/>
      </dsp:nvSpPr>
      <dsp:spPr>
        <a:xfrm>
          <a:off x="0" y="2290082"/>
          <a:ext cx="10515600" cy="91531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0CAA8D-5EC4-45CE-91EE-43D9760376ED}">
      <dsp:nvSpPr>
        <dsp:cNvPr id="0" name=""/>
        <dsp:cNvSpPr/>
      </dsp:nvSpPr>
      <dsp:spPr>
        <a:xfrm>
          <a:off x="276881" y="2496027"/>
          <a:ext cx="503420" cy="5034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F88C5C-4E2B-4974-8C56-83256D3FE27B}">
      <dsp:nvSpPr>
        <dsp:cNvPr id="0" name=""/>
        <dsp:cNvSpPr/>
      </dsp:nvSpPr>
      <dsp:spPr>
        <a:xfrm>
          <a:off x="1057183" y="2290082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kern="1200" dirty="0" err="1"/>
            <a:t>Fill</a:t>
          </a:r>
          <a:r>
            <a:rPr lang="it-IT" sz="1700" kern="1200" dirty="0"/>
            <a:t>: L'immagine verrà scalata in modo da adattarsi allo spazio del controllo Image. Il Rapporto di forma non verrà mantenuto, poiché l'altezza e l'ampiezza dell'immagine verranno scalate indipendentemente.</a:t>
          </a:r>
          <a:endParaRPr lang="en-US" sz="1700" kern="1200" dirty="0"/>
        </a:p>
      </dsp:txBody>
      <dsp:txXfrm>
        <a:off x="1057183" y="2290082"/>
        <a:ext cx="9458416" cy="915310"/>
      </dsp:txXfrm>
    </dsp:sp>
    <dsp:sp modelId="{7991FF59-0CA9-46E2-A893-048F14D74258}">
      <dsp:nvSpPr>
        <dsp:cNvPr id="0" name=""/>
        <dsp:cNvSpPr/>
      </dsp:nvSpPr>
      <dsp:spPr>
        <a:xfrm>
          <a:off x="0" y="3434221"/>
          <a:ext cx="10515600" cy="91531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1F5DC9-612C-41D5-90FD-8EA851EE9DAE}">
      <dsp:nvSpPr>
        <dsp:cNvPr id="0" name=""/>
        <dsp:cNvSpPr/>
      </dsp:nvSpPr>
      <dsp:spPr>
        <a:xfrm>
          <a:off x="276881" y="3640166"/>
          <a:ext cx="503420" cy="5034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4BC113-0BFD-497A-AAF9-28CB2247F86A}">
      <dsp:nvSpPr>
        <dsp:cNvPr id="0" name=""/>
        <dsp:cNvSpPr/>
      </dsp:nvSpPr>
      <dsp:spPr>
        <a:xfrm>
          <a:off x="1057183" y="3434221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kern="1200"/>
            <a:t>None: Se l'immagine è più piccola del controllo Image, non verrà scalata. Se è più grande del controllo Image, allora l'immagine verrà semplicemente tagliata in modo tale da riempire il controllo Image, il che significa che solo parti dell'immagine saranno visibili.</a:t>
          </a:r>
          <a:endParaRPr lang="en-US" sz="1700" kern="1200"/>
        </a:p>
      </dsp:txBody>
      <dsp:txXfrm>
        <a:off x="1057183" y="3434221"/>
        <a:ext cx="9458416" cy="9153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C5B3E4-33EA-4D91-AB06-4048D8D6355D}" type="datetimeFigureOut">
              <a:rPr lang="it-IT" smtClean="0"/>
              <a:t>17/11/2019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1311A5-9985-44AE-8AA4-143727AB89F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370353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1311A5-9985-44AE-8AA4-143727AB89F7}" type="slidenum">
              <a:rPr lang="it-IT" smtClean="0"/>
              <a:t>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84555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3FB7BB3-B728-4883-B7C5-D50E6BEF34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6E3CA119-981A-4119-85AB-6AE2418D2A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B8911D6-EF5D-4929-B1E9-AA0B54001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DB38F-659F-4877-A4D7-38174140D157}" type="datetimeFigureOut">
              <a:rPr lang="it-IT" smtClean="0"/>
              <a:t>17/11/2019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BC31128-79CA-42BE-9518-9B6AE1C53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9394B11-0880-45AC-A395-516A39D5F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C2E4F-C92B-4F35-94B1-0AA72F3F0EA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12798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621A5C3-6D21-4760-9E82-7EE90235D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03AC6A0-1D5F-4A00-AB63-D1A9796C60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570E18B-1063-4492-904C-0B8FF789E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DB38F-659F-4877-A4D7-38174140D157}" type="datetimeFigureOut">
              <a:rPr lang="it-IT" smtClean="0"/>
              <a:t>17/11/2019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3AF13A3-2140-4F98-9B8D-0DCDB20F5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A980124-3B3C-4CD0-8D6E-F760F80F9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C2E4F-C92B-4F35-94B1-0AA72F3F0EA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37622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97E5F004-20B6-4917-AB3D-AF00CE01B4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6FB6511-18C9-4494-8786-ADEBD73987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BCA6F53-2EDA-42F3-B68D-2A9B936DD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DB38F-659F-4877-A4D7-38174140D157}" type="datetimeFigureOut">
              <a:rPr lang="it-IT" smtClean="0"/>
              <a:t>17/11/2019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C60FFFF-9EB5-4A74-8BE3-B56D2B07B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FE3A8FD-530C-4B12-AEBD-A96E78419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C2E4F-C92B-4F35-94B1-0AA72F3F0EA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50673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FB9656-1725-4865-9192-68BCABA9F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8AF10B4-0634-4476-A60F-D703A8E99B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B3A5A3D-CFC8-47AD-B853-EE4A609CB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DB38F-659F-4877-A4D7-38174140D157}" type="datetimeFigureOut">
              <a:rPr lang="it-IT" smtClean="0"/>
              <a:t>17/11/2019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0B59A78-4A7F-4A69-B1BC-92AD3FA68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949C576-851A-4FC0-ABC4-5EAB68D9E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C2E4F-C92B-4F35-94B1-0AA72F3F0EA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54491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D92E122-206D-4526-9C00-CC8E318CD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D10935C-924F-4538-80C0-9CA5185B80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296E511-5C0D-4F7D-BDF0-45B0646F3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DB38F-659F-4877-A4D7-38174140D157}" type="datetimeFigureOut">
              <a:rPr lang="it-IT" smtClean="0"/>
              <a:t>17/11/2019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21B469D-9C72-47D0-9486-EFA7B30EA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85D7003-C7BA-44CB-886E-70B45BA68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C2E4F-C92B-4F35-94B1-0AA72F3F0EA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08585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0024A17-6052-43DB-A9FC-6F5CAB72A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7EC7A27-7607-4E84-9DA4-C66E66515B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8BF8B44-8E2C-484D-B20F-5DFEB82704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CC3E3FA-E3BB-4866-86B0-ABE398D48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DB38F-659F-4877-A4D7-38174140D157}" type="datetimeFigureOut">
              <a:rPr lang="it-IT" smtClean="0"/>
              <a:t>17/11/2019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A55771A-1F5B-4F82-AA9E-D83E179BE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8FEA2A3-F8E9-4A04-AE2D-91FCF48AA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C2E4F-C92B-4F35-94B1-0AA72F3F0EA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35397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0E9D70B-C061-4F77-96D2-03D0A2F04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F098D5C-1A81-43AA-A43C-46D7430216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77D464B-253C-470B-8332-4B13DF93E9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06DD4C1A-0318-4EFE-8A49-DF69F72868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6F004573-BD91-45D6-AA80-96A19847D2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26B36506-F45F-495D-B275-0219BF0FB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DB38F-659F-4877-A4D7-38174140D157}" type="datetimeFigureOut">
              <a:rPr lang="it-IT" smtClean="0"/>
              <a:t>17/11/2019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9EFD407C-78F1-4650-8870-ABC47D587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DE685CFF-46FC-4646-8BB3-F7AD16D09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C2E4F-C92B-4F35-94B1-0AA72F3F0EA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94415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2F33A35-298C-47AD-A0BE-DEDDA9F8B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326383FF-31BA-4612-8B63-7369AD41F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DB38F-659F-4877-A4D7-38174140D157}" type="datetimeFigureOut">
              <a:rPr lang="it-IT" smtClean="0"/>
              <a:t>17/11/2019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BA2BB96-2F79-4DDB-80F5-628A49894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5EF5F57-E9C9-43FB-BFFE-1F28EC08E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C2E4F-C92B-4F35-94B1-0AA72F3F0EA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77263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5F007C12-376B-4914-B95A-A28E89893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DB38F-659F-4877-A4D7-38174140D157}" type="datetimeFigureOut">
              <a:rPr lang="it-IT" smtClean="0"/>
              <a:t>17/11/2019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586617D3-569F-4DEB-B96C-4CBEBBEAA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FE1E338-2A21-4269-9A75-71A3914CC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C2E4F-C92B-4F35-94B1-0AA72F3F0EA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2300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0920B7E-4950-4CCA-9AF0-06CF8ACF8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0695073-5DCA-409A-B658-A26A557F05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DA579B4-47E2-413D-BBBD-95701EC24C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AF88F57-E4FE-4056-8A69-2F05A62B1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DB38F-659F-4877-A4D7-38174140D157}" type="datetimeFigureOut">
              <a:rPr lang="it-IT" smtClean="0"/>
              <a:t>17/11/2019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DEEEE1A-CC54-49AB-A9BA-7FFC88807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2F085FF-2C86-469B-8F0C-44C58E35A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C2E4F-C92B-4F35-94B1-0AA72F3F0EA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75427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CF3B32F-F04F-428C-908B-2C1ABC0B0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47717BD2-CF3C-4FA0-A9DB-4B9E4CD093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AC9E27B-B891-4168-917C-D7250ABDEC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0516220-CCBB-402B-99F5-AC6A96F54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DB38F-659F-4877-A4D7-38174140D157}" type="datetimeFigureOut">
              <a:rPr lang="it-IT" smtClean="0"/>
              <a:t>17/11/2019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534544D-65D0-43FB-A027-DB92AB8C1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1041D5D-2292-49C8-A4C6-2951200F3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C2E4F-C92B-4F35-94B1-0AA72F3F0EA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88007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B35A9956-30D6-458C-A265-9F7FD2660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E413F2B-283C-46E7-944B-F164A75EDF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3DE8FB7-8E34-46A9-A928-4B5F291E75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9DB38F-659F-4877-A4D7-38174140D157}" type="datetimeFigureOut">
              <a:rPr lang="it-IT" smtClean="0"/>
              <a:t>17/11/2019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847B4C9-2B15-4F37-A7FB-DEBBCCCC10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679A036-BBA6-436C-87E2-6002DB0CE2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1C2E4F-C92B-4F35-94B1-0AA72F3F0EA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85356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3" Type="http://schemas.openxmlformats.org/officeDocument/2006/relationships/diagramLayout" Target="../diagrams/layout5.xml"/><Relationship Id="rId7" Type="http://schemas.openxmlformats.org/officeDocument/2006/relationships/diagramData" Target="../diagrams/data6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5" Type="http://schemas.openxmlformats.org/officeDocument/2006/relationships/diagramColors" Target="../diagrams/colors5.xml"/><Relationship Id="rId10" Type="http://schemas.openxmlformats.org/officeDocument/2006/relationships/diagramColors" Target="../diagrams/colors6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sv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sv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sv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sv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sv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sv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sv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sv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sv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sv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sv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sv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sv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sv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sv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sv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sv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sv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sv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sv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sv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sv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sv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sv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3.xml"/><Relationship Id="rId3" Type="http://schemas.openxmlformats.org/officeDocument/2006/relationships/diagramLayout" Target="../diagrams/layout12.xml"/><Relationship Id="rId7" Type="http://schemas.openxmlformats.org/officeDocument/2006/relationships/diagramData" Target="../diagrams/data13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2.xml"/><Relationship Id="rId11" Type="http://schemas.microsoft.com/office/2007/relationships/diagramDrawing" Target="../diagrams/drawing13.xml"/><Relationship Id="rId5" Type="http://schemas.openxmlformats.org/officeDocument/2006/relationships/diagramColors" Target="../diagrams/colors12.xml"/><Relationship Id="rId10" Type="http://schemas.openxmlformats.org/officeDocument/2006/relationships/diagramColors" Target="../diagrams/colors13.xml"/><Relationship Id="rId4" Type="http://schemas.openxmlformats.org/officeDocument/2006/relationships/diagramQuickStyle" Target="../diagrams/quickStyle12.xml"/><Relationship Id="rId9" Type="http://schemas.openxmlformats.org/officeDocument/2006/relationships/diagramQuickStyle" Target="../diagrams/quickStyle1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sv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5.svg"/><Relationship Id="rId4" Type="http://schemas.openxmlformats.org/officeDocument/2006/relationships/image" Target="../media/image104.png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svg"/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sv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sv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sv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svg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sv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png"/><Relationship Id="rId2" Type="http://schemas.openxmlformats.org/officeDocument/2006/relationships/image" Target="../media/image1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9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svg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svg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8686A6E-D8B4-4E37-BD5A-0DECDEB506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3257" y="965198"/>
            <a:ext cx="6766078" cy="4927601"/>
          </a:xfrm>
        </p:spPr>
        <p:txBody>
          <a:bodyPr anchor="ctr">
            <a:normAutofit/>
          </a:bodyPr>
          <a:lstStyle/>
          <a:p>
            <a:pPr algn="r"/>
            <a:r>
              <a:rPr lang="it-IT" b="1" dirty="0">
                <a:latin typeface="+mn-lt"/>
              </a:rPr>
              <a:t>WPF 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93EF0C2-EE57-40DD-B754-BF1477FAB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9870" y="0"/>
            <a:ext cx="4072130" cy="6858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F9D77103-92E2-4802-B876-6410EE37DA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54570" y="965199"/>
            <a:ext cx="3093963" cy="4927602"/>
          </a:xfrm>
        </p:spPr>
        <p:txBody>
          <a:bodyPr anchor="ctr">
            <a:normAutofit/>
          </a:bodyPr>
          <a:lstStyle/>
          <a:p>
            <a:pPr algn="l"/>
            <a:r>
              <a:rPr lang="it-IT" sz="2000" i="1" dirty="0" err="1">
                <a:solidFill>
                  <a:srgbClr val="FFFFFF"/>
                </a:solidFill>
              </a:rPr>
              <a:t>It’s</a:t>
            </a:r>
            <a:r>
              <a:rPr lang="it-IT" sz="2000" i="1">
                <a:solidFill>
                  <a:srgbClr val="FFFFFF"/>
                </a:solidFill>
              </a:rPr>
              <a:t> not that simple</a:t>
            </a:r>
          </a:p>
        </p:txBody>
      </p:sp>
    </p:spTree>
    <p:extLst>
      <p:ext uri="{BB962C8B-B14F-4D97-AF65-F5344CB8AC3E}">
        <p14:creationId xmlns:p14="http://schemas.microsoft.com/office/powerpoint/2010/main" val="19676422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0EA9F2B4-6D0D-42F7-A309-02439A4FA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WPF vs WINFORMS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9A860C56-A18A-43B3-801F-2298FF6FFF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157181"/>
            <a:ext cx="5157787" cy="823912"/>
          </a:xfrm>
        </p:spPr>
        <p:txBody>
          <a:bodyPr/>
          <a:lstStyle/>
          <a:p>
            <a:r>
              <a:rPr lang="it-IT" dirty="0" err="1"/>
              <a:t>WinForms</a:t>
            </a:r>
            <a:endParaRPr lang="it-IT" dirty="0"/>
          </a:p>
        </p:txBody>
      </p:sp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8C07F8D7-E33B-43AA-8DF6-2D752E08FA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157181"/>
            <a:ext cx="5183188" cy="823912"/>
          </a:xfrm>
        </p:spPr>
        <p:txBody>
          <a:bodyPr/>
          <a:lstStyle/>
          <a:p>
            <a:r>
              <a:rPr lang="it-IT" dirty="0"/>
              <a:t>WPF</a:t>
            </a:r>
          </a:p>
        </p:txBody>
      </p:sp>
      <p:graphicFrame>
        <p:nvGraphicFramePr>
          <p:cNvPr id="17" name="Segnaposto contenuto 2">
            <a:extLst>
              <a:ext uri="{FF2B5EF4-FFF2-40B4-BE49-F238E27FC236}">
                <a16:creationId xmlns:a16="http://schemas.microsoft.com/office/drawing/2014/main" id="{647E40BB-FB57-4CB5-8B64-8CEA74ED8C8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44964192"/>
              </p:ext>
            </p:extLst>
          </p:nvPr>
        </p:nvGraphicFramePr>
        <p:xfrm>
          <a:off x="6172200" y="2090303"/>
          <a:ext cx="5395148" cy="44025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9" name="Segnaposto contenuto 2">
            <a:extLst>
              <a:ext uri="{FF2B5EF4-FFF2-40B4-BE49-F238E27FC236}">
                <a16:creationId xmlns:a16="http://schemas.microsoft.com/office/drawing/2014/main" id="{412DAE90-555C-4C6E-8C39-6BA80A4E8E6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31226600"/>
              </p:ext>
            </p:extLst>
          </p:nvPr>
        </p:nvGraphicFramePr>
        <p:xfrm>
          <a:off x="658811" y="944341"/>
          <a:ext cx="4948398" cy="32471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5184373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B8A97E6-4C61-423B-AAFA-83B368968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it-IT" dirty="0"/>
              <a:t>Vantaggi di WPF</a:t>
            </a:r>
          </a:p>
        </p:txBody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ED87BF2E-A7FE-4A7E-A91D-D3BF77E18B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5518509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04705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B510F4F-7132-4DB1-BF12-6994F1E0D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it-IT" dirty="0"/>
              <a:t>Vantaggi di </a:t>
            </a:r>
            <a:r>
              <a:rPr lang="it-IT" dirty="0" err="1"/>
              <a:t>WinForms</a:t>
            </a:r>
            <a:endParaRPr lang="it-IT" dirty="0"/>
          </a:p>
        </p:txBody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52E31B97-4695-4533-B271-63C3A24305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8969397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itolo 1">
            <a:extLst>
              <a:ext uri="{FF2B5EF4-FFF2-40B4-BE49-F238E27FC236}">
                <a16:creationId xmlns:a16="http://schemas.microsoft.com/office/drawing/2014/main" id="{56414ABC-C3CF-472E-9FE8-EAE7806EE20A}"/>
              </a:ext>
            </a:extLst>
          </p:cNvPr>
          <p:cNvSpPr txBox="1">
            <a:spLocks/>
          </p:cNvSpPr>
          <p:nvPr/>
        </p:nvSpPr>
        <p:spPr>
          <a:xfrm>
            <a:off x="523875" y="5649774"/>
            <a:ext cx="11210925" cy="74483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>
                <a:solidFill>
                  <a:schemeClr val="tx1">
                    <a:lumMod val="85000"/>
                    <a:lumOff val="15000"/>
                  </a:schemeClr>
                </a:solidFill>
              </a:rPr>
              <a:t>/* LIFE RUN ON CODE */</a:t>
            </a:r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F46C1509-888E-4322-A30D-BDBBA5DD407D}"/>
              </a:ext>
            </a:extLst>
          </p:cNvPr>
          <p:cNvSpPr/>
          <p:nvPr/>
        </p:nvSpPr>
        <p:spPr>
          <a:xfrm>
            <a:off x="0" y="5649774"/>
            <a:ext cx="12192000" cy="74483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Una decina di anni fa…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13F183F4-183E-4071-B4B2-DBB78C8CA2E5}"/>
              </a:ext>
            </a:extLst>
          </p:cNvPr>
          <p:cNvSpPr/>
          <p:nvPr/>
        </p:nvSpPr>
        <p:spPr>
          <a:xfrm>
            <a:off x="-20" y="5551509"/>
            <a:ext cx="121920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BE6CCF5E-E9F2-4911-9011-6C51E8B9FF9A}"/>
              </a:ext>
            </a:extLst>
          </p:cNvPr>
          <p:cNvSpPr/>
          <p:nvPr/>
        </p:nvSpPr>
        <p:spPr>
          <a:xfrm>
            <a:off x="-20" y="6447156"/>
            <a:ext cx="121920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67790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3" grpId="0" animBg="1"/>
      <p:bldP spid="1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B510F4F-7132-4DB1-BF12-6994F1E0D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it-IT"/>
              <a:t>Vantaggi di WinForms</a:t>
            </a:r>
          </a:p>
        </p:txBody>
      </p:sp>
      <p:sp>
        <p:nvSpPr>
          <p:cNvPr id="6" name="Rettangolo 5" descr="Person with Cane">
            <a:extLst>
              <a:ext uri="{FF2B5EF4-FFF2-40B4-BE49-F238E27FC236}">
                <a16:creationId xmlns:a16="http://schemas.microsoft.com/office/drawing/2014/main" id="{B1F68349-D67A-46BC-B676-559552D57ADB}"/>
              </a:ext>
            </a:extLst>
          </p:cNvPr>
          <p:cNvSpPr/>
          <p:nvPr/>
        </p:nvSpPr>
        <p:spPr>
          <a:xfrm>
            <a:off x="5445873" y="2240606"/>
            <a:ext cx="1300252" cy="1300252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7" name="Gruppo 6">
            <a:extLst>
              <a:ext uri="{FF2B5EF4-FFF2-40B4-BE49-F238E27FC236}">
                <a16:creationId xmlns:a16="http://schemas.microsoft.com/office/drawing/2014/main" id="{20C303EE-6598-4A56-A5DA-A60AB2973EB7}"/>
              </a:ext>
            </a:extLst>
          </p:cNvPr>
          <p:cNvGrpSpPr/>
          <p:nvPr/>
        </p:nvGrpSpPr>
        <p:grpSpPr>
          <a:xfrm>
            <a:off x="4651275" y="3897393"/>
            <a:ext cx="2889450" cy="720000"/>
            <a:chOff x="417971" y="2644665"/>
            <a:chExt cx="2889450" cy="720000"/>
          </a:xfrm>
        </p:grpSpPr>
        <p:sp>
          <p:nvSpPr>
            <p:cNvPr id="8" name="Rettangolo 7">
              <a:extLst>
                <a:ext uri="{FF2B5EF4-FFF2-40B4-BE49-F238E27FC236}">
                  <a16:creationId xmlns:a16="http://schemas.microsoft.com/office/drawing/2014/main" id="{3EBB1810-FCF7-415D-AE15-EDB4F6FADE70}"/>
                </a:ext>
              </a:extLst>
            </p:cNvPr>
            <p:cNvSpPr/>
            <p:nvPr/>
          </p:nvSpPr>
          <p:spPr>
            <a:xfrm>
              <a:off x="417971" y="2644665"/>
              <a:ext cx="2889450" cy="72000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CasellaDiTesto 8">
              <a:extLst>
                <a:ext uri="{FF2B5EF4-FFF2-40B4-BE49-F238E27FC236}">
                  <a16:creationId xmlns:a16="http://schemas.microsoft.com/office/drawing/2014/main" id="{B63DB7CB-47F8-49DC-81DA-FE733E7C2BC8}"/>
                </a:ext>
              </a:extLst>
            </p:cNvPr>
            <p:cNvSpPr txBox="1"/>
            <p:nvPr/>
          </p:nvSpPr>
          <p:spPr>
            <a:xfrm>
              <a:off x="417971" y="2644665"/>
              <a:ext cx="2889450" cy="720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6667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1500" kern="1200" dirty="0"/>
                <a:t>È più vecchio</a:t>
              </a:r>
              <a:r>
                <a:rPr lang="it-IT" sz="1500" dirty="0"/>
                <a:t>!</a:t>
              </a:r>
              <a:endParaRPr lang="en-US" sz="1500" kern="1200" dirty="0"/>
            </a:p>
          </p:txBody>
        </p:sp>
      </p:grpSp>
      <p:sp>
        <p:nvSpPr>
          <p:cNvPr id="10" name="Titolo 1">
            <a:extLst>
              <a:ext uri="{FF2B5EF4-FFF2-40B4-BE49-F238E27FC236}">
                <a16:creationId xmlns:a16="http://schemas.microsoft.com/office/drawing/2014/main" id="{B1B605B8-FACB-4955-B388-3B558982C9D8}"/>
              </a:ext>
            </a:extLst>
          </p:cNvPr>
          <p:cNvSpPr txBox="1">
            <a:spLocks/>
          </p:cNvSpPr>
          <p:nvPr/>
        </p:nvSpPr>
        <p:spPr>
          <a:xfrm>
            <a:off x="523875" y="5649774"/>
            <a:ext cx="11210925" cy="74483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>
                <a:solidFill>
                  <a:schemeClr val="tx1">
                    <a:lumMod val="85000"/>
                    <a:lumOff val="15000"/>
                  </a:schemeClr>
                </a:solidFill>
              </a:rPr>
              <a:t>/* LIFE RUN ON CODE */</a:t>
            </a:r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03E13EF1-490B-4D0F-B2A0-C94916BE5756}"/>
              </a:ext>
            </a:extLst>
          </p:cNvPr>
          <p:cNvSpPr/>
          <p:nvPr/>
        </p:nvSpPr>
        <p:spPr>
          <a:xfrm>
            <a:off x="0" y="5649774"/>
            <a:ext cx="12192000" cy="74483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OGGI</a:t>
            </a: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9BD05480-91BA-462F-A1D3-3340A53FD491}"/>
              </a:ext>
            </a:extLst>
          </p:cNvPr>
          <p:cNvSpPr/>
          <p:nvPr/>
        </p:nvSpPr>
        <p:spPr>
          <a:xfrm>
            <a:off x="-20" y="5551509"/>
            <a:ext cx="121920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2BC0231F-F055-4828-B3AA-3CC86F25BAED}"/>
              </a:ext>
            </a:extLst>
          </p:cNvPr>
          <p:cNvSpPr/>
          <p:nvPr/>
        </p:nvSpPr>
        <p:spPr>
          <a:xfrm>
            <a:off x="-20" y="6447156"/>
            <a:ext cx="121920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970296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magine 4" descr="Immagine che contiene natura, cielo&#10;&#10;Descrizione generata automaticamente">
            <a:extLst>
              <a:ext uri="{FF2B5EF4-FFF2-40B4-BE49-F238E27FC236}">
                <a16:creationId xmlns:a16="http://schemas.microsoft.com/office/drawing/2014/main" id="{0324B13B-4B69-4AD5-B5C2-69B2EB5A7A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B41AE0EA-B722-447F-8E86-F8E49B3F6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>
                <a:solidFill>
                  <a:srgbClr val="FFFFFF"/>
                </a:solidFill>
              </a:rPr>
              <a:t>/* DARE TO BE DIFFERENT */</a:t>
            </a:r>
          </a:p>
        </p:txBody>
      </p:sp>
    </p:spTree>
    <p:extLst>
      <p:ext uri="{BB962C8B-B14F-4D97-AF65-F5344CB8AC3E}">
        <p14:creationId xmlns:p14="http://schemas.microsoft.com/office/powerpoint/2010/main" val="23125195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E41C294-4081-4C15-A016-45ABF72AE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Application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76102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B0792D4F-247E-46FE-85FC-881DEFA41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457"/>
            <a:ext cx="12188952" cy="22855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224AF9A-B45A-410D-A9A9-BFA3F1A86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276" y="4892358"/>
            <a:ext cx="3766272" cy="1325563"/>
          </a:xfrm>
        </p:spPr>
        <p:txBody>
          <a:bodyPr>
            <a:normAutofit/>
          </a:bodyPr>
          <a:lstStyle/>
          <a:p>
            <a:pPr algn="r"/>
            <a:r>
              <a:rPr lang="it-IT" sz="2400" dirty="0" err="1">
                <a:solidFill>
                  <a:schemeClr val="bg1"/>
                </a:solidFill>
              </a:rPr>
              <a:t>AppDomain</a:t>
            </a:r>
            <a:endParaRPr lang="it-IT" sz="2400" dirty="0">
              <a:solidFill>
                <a:schemeClr val="bg1"/>
              </a:solidFill>
            </a:endParaRPr>
          </a:p>
        </p:txBody>
      </p:sp>
      <p:pic>
        <p:nvPicPr>
          <p:cNvPr id="11" name="Graphic 6" descr="Cassa">
            <a:extLst>
              <a:ext uri="{FF2B5EF4-FFF2-40B4-BE49-F238E27FC236}">
                <a16:creationId xmlns:a16="http://schemas.microsoft.com/office/drawing/2014/main" id="{F1E4C7E9-C461-4217-914C-077ADFD487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4599426" y="800945"/>
            <a:ext cx="2987343" cy="2987343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E272F12-AF86-441A-BC1B-C014BBBF85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639665" y="5097939"/>
            <a:ext cx="0" cy="914400"/>
          </a:xfrm>
          <a:prstGeom prst="line">
            <a:avLst/>
          </a:prstGeom>
          <a:ln w="19050">
            <a:solidFill>
              <a:schemeClr val="bg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29244F9-04B5-40A9-B8F0-F5535FA213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8784" y="4824249"/>
            <a:ext cx="6673136" cy="146178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1800" dirty="0">
                <a:solidFill>
                  <a:schemeClr val="bg1"/>
                </a:solidFill>
              </a:rPr>
              <a:t>Rappresenta un dominio applicazione, ossia un ambiente isolato nel quale vengono eseguite le applicazioni</a:t>
            </a:r>
          </a:p>
          <a:p>
            <a:pPr marL="0" indent="0">
              <a:buNone/>
            </a:pPr>
            <a:endParaRPr lang="it-IT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4624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A4F209C-C20E-4FA7-B241-1EF4F8D193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4564234-45B0-4ED8-A9E2-199C00173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0688"/>
            <a:ext cx="12192000" cy="5166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7F96738-7A6E-4745-AC4C-326A57E39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>
                <a:solidFill>
                  <a:schemeClr val="bg1">
                    <a:lumMod val="95000"/>
                    <a:lumOff val="5000"/>
                  </a:schemeClr>
                </a:solidFill>
              </a:rPr>
              <a:t>AppDomain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EC9A74A-98DC-4788-B1F0-AE9921B37A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5406"/>
            <a:ext cx="10515600" cy="4065986"/>
          </a:xfrm>
        </p:spPr>
        <p:txBody>
          <a:bodyPr anchor="ctr">
            <a:normAutofit/>
          </a:bodyPr>
          <a:lstStyle/>
          <a:p>
            <a:r>
              <a:rPr lang="it-IT" sz="2000" dirty="0"/>
              <a:t>Viene usato per isolare le attività che potrebbero arrestare un processo. </a:t>
            </a:r>
          </a:p>
          <a:p>
            <a:r>
              <a:rPr lang="it-IT" sz="2000" dirty="0"/>
              <a:t>Implementa un set di eventi che consentono alle applicazioni di rispondere quando viene caricato un assembly, quando un dominio applicazione viene scaricato o quando viene generata un'eccezione non gestita.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9D980E2C-99AB-44AB-B9DB-21686BB8E6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0666" y="1282108"/>
            <a:ext cx="11261333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50784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it-IT" sz="1600" dirty="0">
                <a:solidFill>
                  <a:schemeClr val="bg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Assembly: mscorlib.dll, netstandard.dll, System.Runtime.Extensions.dll</a:t>
            </a:r>
            <a:endParaRPr kumimoji="0" lang="it-IT" altLang="it-IT" sz="1600" b="0" i="0" u="none" strike="noStrike" cap="none" normalizeH="0" baseline="0" dirty="0">
              <a:ln>
                <a:noFill/>
              </a:ln>
              <a:solidFill>
                <a:schemeClr val="bg1">
                  <a:lumMod val="50000"/>
                  <a:lumOff val="50000"/>
                </a:schemeClr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25002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89ACC69-ADF2-492B-84C5-EA2CC16071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7ABA899-A832-4D7B-904D-ED79DE779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6" y="712268"/>
            <a:ext cx="10410524" cy="1193533"/>
          </a:xfrm>
        </p:spPr>
        <p:txBody>
          <a:bodyPr>
            <a:normAutofit/>
          </a:bodyPr>
          <a:lstStyle/>
          <a:p>
            <a:r>
              <a:rPr lang="it-IT">
                <a:solidFill>
                  <a:srgbClr val="FFFFFF"/>
                </a:solidFill>
              </a:rPr>
              <a:t>AppDomain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2AE495E-2AAF-4BC1-87A5-331009D82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48B5453-9A65-42D8-85D2-27034342F0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3276" y="2050181"/>
            <a:ext cx="10410524" cy="41267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400" b="1" dirty="0" err="1">
                <a:solidFill>
                  <a:srgbClr val="FFFFFF"/>
                </a:solidFill>
              </a:rPr>
              <a:t>UnhandledException</a:t>
            </a:r>
            <a:r>
              <a:rPr lang="it-IT" sz="2400" dirty="0">
                <a:solidFill>
                  <a:srgbClr val="FFFFFF"/>
                </a:solidFill>
              </a:rPr>
              <a:t>	</a:t>
            </a:r>
          </a:p>
          <a:p>
            <a:pPr marL="0" indent="0">
              <a:buNone/>
            </a:pPr>
            <a:r>
              <a:rPr lang="it-IT" sz="2400" dirty="0">
                <a:solidFill>
                  <a:srgbClr val="FFFFFF"/>
                </a:solidFill>
              </a:rPr>
              <a:t>Si verifica quando non viene intercettata un'eccezione</a:t>
            </a:r>
          </a:p>
        </p:txBody>
      </p:sp>
      <p:pic>
        <p:nvPicPr>
          <p:cNvPr id="9" name="Elemento grafico 8" descr="Informazioni">
            <a:extLst>
              <a:ext uri="{FF2B5EF4-FFF2-40B4-BE49-F238E27FC236}">
                <a16:creationId xmlns:a16="http://schemas.microsoft.com/office/drawing/2014/main" id="{502C303C-A8B2-4650-8DAB-6A75C80EDD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376900" y="5201582"/>
            <a:ext cx="1231186" cy="1231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6151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B0792D4F-247E-46FE-85FC-881DEFA41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457"/>
            <a:ext cx="12188952" cy="22855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224AF9A-B45A-410D-A9A9-BFA3F1A86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276" y="4892358"/>
            <a:ext cx="3766272" cy="1325563"/>
          </a:xfrm>
        </p:spPr>
        <p:txBody>
          <a:bodyPr>
            <a:normAutofit/>
          </a:bodyPr>
          <a:lstStyle/>
          <a:p>
            <a:pPr algn="r"/>
            <a:r>
              <a:rPr lang="it-IT" sz="2400" dirty="0">
                <a:solidFill>
                  <a:schemeClr val="bg1"/>
                </a:solidFill>
              </a:rPr>
              <a:t>Application</a:t>
            </a:r>
          </a:p>
        </p:txBody>
      </p:sp>
      <p:pic>
        <p:nvPicPr>
          <p:cNvPr id="11" name="Elemento grafico 10" descr="Monitor">
            <a:extLst>
              <a:ext uri="{FF2B5EF4-FFF2-40B4-BE49-F238E27FC236}">
                <a16:creationId xmlns:a16="http://schemas.microsoft.com/office/drawing/2014/main" id="{F1E4C7E9-C461-4217-914C-077ADFD487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99426" y="800945"/>
            <a:ext cx="2987343" cy="2987343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E272F12-AF86-441A-BC1B-C014BBBF85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639665" y="5097939"/>
            <a:ext cx="0" cy="914400"/>
          </a:xfrm>
          <a:prstGeom prst="line">
            <a:avLst/>
          </a:prstGeom>
          <a:ln w="19050">
            <a:solidFill>
              <a:schemeClr val="bg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29244F9-04B5-40A9-B8F0-F5535FA213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8784" y="4824249"/>
            <a:ext cx="6673136" cy="146178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1800" dirty="0">
                <a:solidFill>
                  <a:schemeClr val="bg1"/>
                </a:solidFill>
              </a:rPr>
              <a:t>Incapsula un'applicazione Windows Presentation Foundation</a:t>
            </a:r>
          </a:p>
          <a:p>
            <a:pPr marL="0" indent="0">
              <a:buNone/>
            </a:pPr>
            <a:endParaRPr lang="it-IT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0866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7828B01-9C81-4C72-918B-5D5765E0D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0392"/>
            <a:ext cx="3374136" cy="5504688"/>
          </a:xfrm>
        </p:spPr>
        <p:txBody>
          <a:bodyPr>
            <a:normAutofit/>
          </a:bodyPr>
          <a:lstStyle/>
          <a:p>
            <a:r>
              <a:rPr lang="it-IT"/>
              <a:t>About me</a:t>
            </a:r>
            <a:endParaRPr lang="it-IT" dirty="0"/>
          </a:p>
        </p:txBody>
      </p:sp>
      <p:graphicFrame>
        <p:nvGraphicFramePr>
          <p:cNvPr id="7" name="Segnaposto contenuto 2">
            <a:extLst>
              <a:ext uri="{FF2B5EF4-FFF2-40B4-BE49-F238E27FC236}">
                <a16:creationId xmlns:a16="http://schemas.microsoft.com/office/drawing/2014/main" id="{92166B9B-1CAA-457B-999B-6A547FD5E5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547566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81804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3A4F209C-C20E-4FA7-B241-1EF4F8D193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E4564234-45B0-4ED8-A9E2-199C00173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0688"/>
            <a:ext cx="12192000" cy="5166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49DDEA3-F412-4CFB-BD42-520A177B6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chemeClr val="bg1">
                    <a:lumMod val="95000"/>
                    <a:lumOff val="5000"/>
                  </a:schemeClr>
                </a:solidFill>
              </a:rPr>
              <a:t>Window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724D235-F172-4E4A-8B58-508ED628A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5406"/>
            <a:ext cx="10515600" cy="4065986"/>
          </a:xfrm>
        </p:spPr>
        <p:txBody>
          <a:bodyPr anchor="ctr">
            <a:normAutofit/>
          </a:bodyPr>
          <a:lstStyle/>
          <a:p>
            <a:r>
              <a:rPr lang="it-IT" sz="2000" dirty="0"/>
              <a:t>Fornisce la possibilità di creare, configurare, visualizzare e gestire finestre della nostra applicazione</a:t>
            </a:r>
          </a:p>
          <a:p>
            <a:r>
              <a:rPr lang="it-IT" sz="2000" dirty="0"/>
              <a:t>Il punto di interazione di un utente con un'applicazione è una finestra</a:t>
            </a:r>
          </a:p>
          <a:p>
            <a:endParaRPr lang="it-IT" sz="2000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D10A1FA3-9C79-4DC9-BD3C-66E8A1F171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0667" y="1282108"/>
            <a:ext cx="3621193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50784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  <a:lumOff val="50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Assembly: PresentationFramework.dll</a:t>
            </a:r>
          </a:p>
        </p:txBody>
      </p:sp>
    </p:spTree>
    <p:extLst>
      <p:ext uri="{BB962C8B-B14F-4D97-AF65-F5344CB8AC3E}">
        <p14:creationId xmlns:p14="http://schemas.microsoft.com/office/powerpoint/2010/main" val="19346831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3A4F209C-C20E-4FA7-B241-1EF4F8D193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E4564234-45B0-4ED8-A9E2-199C00173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0688"/>
            <a:ext cx="12192000" cy="5166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EF3ED6F-30F8-46F8-8C35-07DC53E5C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chemeClr val="bg1">
                    <a:lumMod val="95000"/>
                    <a:lumOff val="5000"/>
                  </a:schemeClr>
                </a:solidFill>
              </a:rPr>
              <a:t>Window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6D33A75-E0C0-4A44-97E0-CE262AA3FB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5406"/>
            <a:ext cx="10515600" cy="406598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2000"/>
              <a:t>Una Windows è costituita da due aree distinte:</a:t>
            </a:r>
          </a:p>
          <a:p>
            <a:pPr marL="0" indent="0">
              <a:buNone/>
            </a:pPr>
            <a:endParaRPr lang="it-IT" sz="2000"/>
          </a:p>
          <a:p>
            <a:r>
              <a:rPr lang="it-IT" sz="2000"/>
              <a:t>Area non client che ospita le aree di visualizzazione di Windows, tra cui un'icona, un titolo, un menu di sistema, un pulsante Riduci a icona, un pulsante Ingrandisci, un pulsante Ripristina, un pulsante Chiudi e un bordo.</a:t>
            </a:r>
          </a:p>
          <a:p>
            <a:r>
              <a:rPr lang="it-IT" sz="2000"/>
              <a:t>Area client che ospita il contenuto specifico dell'applicazione.</a:t>
            </a:r>
          </a:p>
          <a:p>
            <a:endParaRPr lang="it-IT" sz="2000"/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86A9A399-9589-44E2-89F8-3B042FA74F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0667" y="1282108"/>
            <a:ext cx="3621193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50784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  <a:lumOff val="50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Assembly: PresentationFramework.dll</a:t>
            </a:r>
          </a:p>
        </p:txBody>
      </p:sp>
    </p:spTree>
    <p:extLst>
      <p:ext uri="{BB962C8B-B14F-4D97-AF65-F5344CB8AC3E}">
        <p14:creationId xmlns:p14="http://schemas.microsoft.com/office/powerpoint/2010/main" val="32035927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E89ACC69-ADF2-492B-84C5-EA2CC16071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B12A040-7B24-478A-BA04-CAE3A4F85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6" y="712268"/>
            <a:ext cx="10410524" cy="1193533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rgbClr val="FFFFFF"/>
                </a:solidFill>
              </a:rPr>
              <a:t>Window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2AE495E-2AAF-4BC1-87A5-331009D82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egnaposto contenuto 2">
            <a:extLst>
              <a:ext uri="{FF2B5EF4-FFF2-40B4-BE49-F238E27FC236}">
                <a16:creationId xmlns:a16="http://schemas.microsoft.com/office/drawing/2014/main" id="{5951EC6F-7D6E-4700-AAB5-A078360AAA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3276" y="2050181"/>
            <a:ext cx="10410524" cy="41267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400" dirty="0">
                <a:solidFill>
                  <a:srgbClr val="FFFFFF"/>
                </a:solidFill>
              </a:rPr>
              <a:t>La Window è un oggetto di tipo </a:t>
            </a:r>
            <a:r>
              <a:rPr lang="it-IT" sz="2400" dirty="0" err="1">
                <a:solidFill>
                  <a:srgbClr val="FFFFFF"/>
                </a:solidFill>
              </a:rPr>
              <a:t>ContentControl</a:t>
            </a:r>
            <a:endParaRPr lang="it-IT" sz="2400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it-IT" sz="1800" dirty="0">
                <a:solidFill>
                  <a:srgbClr val="FFFFFF"/>
                </a:solidFill>
              </a:rPr>
              <a:t>Per altre informazioni, vedere la classe </a:t>
            </a:r>
            <a:r>
              <a:rPr lang="it-IT" sz="1800" dirty="0" err="1">
                <a:solidFill>
                  <a:srgbClr val="FFFFFF"/>
                </a:solidFill>
              </a:rPr>
              <a:t>ContentControl</a:t>
            </a:r>
            <a:r>
              <a:rPr lang="it-IT" sz="1800" dirty="0">
                <a:solidFill>
                  <a:srgbClr val="FFFFFF"/>
                </a:solidFill>
              </a:rPr>
              <a:t>. </a:t>
            </a:r>
            <a:r>
              <a:rPr lang="it-IT" sz="1800" dirty="0">
                <a:solidFill>
                  <a:srgbClr val="FFFFFF"/>
                </a:solidFill>
                <a:sym typeface="Wingdings" panose="05000000000000000000" pitchFamily="2" charset="2"/>
              </a:rPr>
              <a:t></a:t>
            </a:r>
          </a:p>
          <a:p>
            <a:pPr marL="0" indent="0">
              <a:buNone/>
            </a:pPr>
            <a:endParaRPr lang="it-IT" sz="2400" dirty="0">
              <a:solidFill>
                <a:srgbClr val="FFFFFF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it-IT" sz="2400" dirty="0">
                <a:solidFill>
                  <a:srgbClr val="FFFFFF"/>
                </a:solidFill>
              </a:rPr>
              <a:t>Inoltre, Window è un elemento radice e, pertanto, non può far parte del contenuto di un altro elemento.</a:t>
            </a:r>
          </a:p>
        </p:txBody>
      </p:sp>
      <p:pic>
        <p:nvPicPr>
          <p:cNvPr id="18" name="Elemento grafico 17" descr="Informazioni">
            <a:extLst>
              <a:ext uri="{FF2B5EF4-FFF2-40B4-BE49-F238E27FC236}">
                <a16:creationId xmlns:a16="http://schemas.microsoft.com/office/drawing/2014/main" id="{9B10EE6C-E149-4DA2-A7F9-07687C0C03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376900" y="5201582"/>
            <a:ext cx="1231186" cy="1231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0539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E41C294-4081-4C15-A016-45ABF72AE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XAML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51852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B0792D4F-247E-46FE-85FC-881DEFA41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457"/>
            <a:ext cx="12188952" cy="22855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224AF9A-B45A-410D-A9A9-BFA3F1A86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276" y="4892358"/>
            <a:ext cx="3766272" cy="1325563"/>
          </a:xfrm>
        </p:spPr>
        <p:txBody>
          <a:bodyPr>
            <a:normAutofit/>
          </a:bodyPr>
          <a:lstStyle/>
          <a:p>
            <a:pPr algn="r"/>
            <a:r>
              <a:rPr lang="it-IT" sz="2400">
                <a:solidFill>
                  <a:schemeClr val="bg1"/>
                </a:solidFill>
              </a:rPr>
              <a:t>Cos'è XAML</a:t>
            </a:r>
          </a:p>
        </p:txBody>
      </p:sp>
      <p:pic>
        <p:nvPicPr>
          <p:cNvPr id="11" name="Graphic 6">
            <a:extLst>
              <a:ext uri="{FF2B5EF4-FFF2-40B4-BE49-F238E27FC236}">
                <a16:creationId xmlns:a16="http://schemas.microsoft.com/office/drawing/2014/main" id="{F1E4C7E9-C461-4217-914C-077ADFD487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99426" y="800945"/>
            <a:ext cx="2987343" cy="2987343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E272F12-AF86-441A-BC1B-C014BBBF85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639665" y="5097939"/>
            <a:ext cx="0" cy="914400"/>
          </a:xfrm>
          <a:prstGeom prst="line">
            <a:avLst/>
          </a:prstGeom>
          <a:ln w="19050">
            <a:solidFill>
              <a:schemeClr val="bg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29244F9-04B5-40A9-B8F0-F5535FA213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8784" y="4824249"/>
            <a:ext cx="6673136" cy="146178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1800" dirty="0">
                <a:solidFill>
                  <a:schemeClr val="bg1"/>
                </a:solidFill>
              </a:rPr>
              <a:t>XAML, abbreviazione di eXtensible Application Markup Language, è un dialetto xml e viene utilizzato da Microsoft per descrivere una GUI</a:t>
            </a:r>
          </a:p>
          <a:p>
            <a:pPr marL="0" indent="0">
              <a:buNone/>
            </a:pPr>
            <a:endParaRPr lang="it-IT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2796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76FF1552-FD96-4B97-903C-6603B9F053B7}"/>
              </a:ext>
            </a:extLst>
          </p:cNvPr>
          <p:cNvCxnSpPr/>
          <p:nvPr/>
        </p:nvCxnSpPr>
        <p:spPr>
          <a:xfrm>
            <a:off x="5845995" y="317492"/>
            <a:ext cx="0" cy="3986373"/>
          </a:xfrm>
          <a:prstGeom prst="line">
            <a:avLst/>
          </a:prstGeom>
          <a:ln w="381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8" name="Rectangle 72">
            <a:extLst>
              <a:ext uri="{FF2B5EF4-FFF2-40B4-BE49-F238E27FC236}">
                <a16:creationId xmlns:a16="http://schemas.microsoft.com/office/drawing/2014/main" id="{B0792D4F-247E-46FE-85FC-881DEFA41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457"/>
            <a:ext cx="12188952" cy="22855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E5FB7CF-0370-4DBB-A8A6-0FF39D8BD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276" y="4892358"/>
            <a:ext cx="3766272" cy="1325563"/>
          </a:xfrm>
        </p:spPr>
        <p:txBody>
          <a:bodyPr>
            <a:normAutofit/>
          </a:bodyPr>
          <a:lstStyle/>
          <a:p>
            <a:pPr algn="r"/>
            <a:r>
              <a:rPr lang="it-IT" sz="2400" dirty="0">
                <a:solidFill>
                  <a:schemeClr val="bg1"/>
                </a:solidFill>
              </a:rPr>
              <a:t>Code-</a:t>
            </a:r>
            <a:r>
              <a:rPr lang="it-IT" sz="2400" dirty="0" err="1">
                <a:solidFill>
                  <a:schemeClr val="bg1"/>
                </a:solidFill>
              </a:rPr>
              <a:t>Behind</a:t>
            </a:r>
            <a:r>
              <a:rPr lang="it-IT" sz="2400" dirty="0">
                <a:solidFill>
                  <a:schemeClr val="bg1"/>
                </a:solidFill>
              </a:rPr>
              <a:t> vs XAML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CE272F12-AF86-441A-BC1B-C014BBBF85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639665" y="5097939"/>
            <a:ext cx="0" cy="914400"/>
          </a:xfrm>
          <a:prstGeom prst="line">
            <a:avLst/>
          </a:prstGeom>
          <a:ln w="19050">
            <a:solidFill>
              <a:schemeClr val="bg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0" name="Content Placeholder 1029">
            <a:extLst>
              <a:ext uri="{FF2B5EF4-FFF2-40B4-BE49-F238E27FC236}">
                <a16:creationId xmlns:a16="http://schemas.microsoft.com/office/drawing/2014/main" id="{38EC64BF-DD71-44D2-9021-042E9F165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8784" y="4824249"/>
            <a:ext cx="6673136" cy="1461780"/>
          </a:xfrm>
        </p:spPr>
        <p:txBody>
          <a:bodyPr anchor="ctr">
            <a:normAutofit/>
          </a:bodyPr>
          <a:lstStyle/>
          <a:p>
            <a:endParaRPr lang="en-US" sz="1800">
              <a:solidFill>
                <a:schemeClr val="bg1"/>
              </a:solidFill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1278DC6D-D761-4A90-B12F-5F10100E9C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289" y="348604"/>
            <a:ext cx="4710970" cy="392415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SFMono-Regular"/>
              </a:rPr>
              <a:t>Button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it-IT" altLang="it-IT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btn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=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SFMono-Regular"/>
              </a:rPr>
              <a:t>new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SFMono-Regular"/>
              </a:rPr>
              <a:t>Button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();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btn</a:t>
            </a:r>
            <a:r>
              <a:rPr kumimoji="0" lang="it-IT" altLang="it-IT" sz="140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.</a:t>
            </a:r>
            <a:r>
              <a:rPr kumimoji="0" lang="it-IT" altLang="it-IT" sz="14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SFMono-Regular"/>
              </a:rPr>
              <a:t>FontWeight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=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it-IT" altLang="it-IT" sz="14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SFMono-Regular"/>
              </a:rPr>
              <a:t>FontWeights</a:t>
            </a:r>
            <a:r>
              <a:rPr kumimoji="0" lang="it-IT" altLang="it-IT" sz="140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.</a:t>
            </a:r>
            <a:r>
              <a:rPr kumimoji="0" lang="it-IT" altLang="it-IT" sz="14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SFMono-Regular"/>
              </a:rPr>
              <a:t>Bold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;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4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SFMono-Regular"/>
              </a:rPr>
              <a:t>WrapPanel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it-IT" altLang="it-IT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pnl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=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SFMono-Regular"/>
              </a:rPr>
              <a:t>new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it-IT" altLang="it-IT" sz="14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SFMono-Regular"/>
              </a:rPr>
              <a:t>WrapPanel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();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4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SFMono-Regular"/>
              </a:rPr>
              <a:t>TextBlock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it-IT" altLang="it-IT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txt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=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SFMono-Regular"/>
              </a:rPr>
              <a:t>new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it-IT" altLang="it-IT" sz="14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SFMono-Regular"/>
              </a:rPr>
              <a:t>TextBlock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it-IT" altLang="it-IT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txt</a:t>
            </a:r>
            <a:r>
              <a:rPr kumimoji="0" lang="it-IT" altLang="it-IT" sz="140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.</a:t>
            </a:r>
            <a:r>
              <a:rPr kumimoji="0" lang="it-IT" altLang="it-IT" sz="14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SFMono-Regular"/>
              </a:rPr>
              <a:t>Text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=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SFMono-Regular"/>
              </a:rPr>
              <a:t>"Multi"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;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it-IT" altLang="it-IT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txt</a:t>
            </a:r>
            <a:r>
              <a:rPr kumimoji="0" lang="it-IT" altLang="it-IT" sz="140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.</a:t>
            </a:r>
            <a:r>
              <a:rPr kumimoji="0" lang="it-IT" altLang="it-IT" sz="14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SFMono-Regular"/>
              </a:rPr>
              <a:t>Foreground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=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it-IT" altLang="it-IT" sz="14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SFMono-Regular"/>
              </a:rPr>
              <a:t>Brushes</a:t>
            </a:r>
            <a:r>
              <a:rPr kumimoji="0" lang="it-IT" altLang="it-IT" sz="140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.</a:t>
            </a:r>
            <a:r>
              <a:rPr kumimoji="0" lang="it-IT" altLang="it-IT" sz="14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SFMono-Regular"/>
              </a:rPr>
              <a:t>Blue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;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pnl</a:t>
            </a:r>
            <a:r>
              <a:rPr kumimoji="0" lang="it-IT" altLang="it-IT" sz="140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.</a:t>
            </a:r>
            <a:r>
              <a:rPr kumimoji="0" lang="it-IT" altLang="it-IT" sz="14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SFMono-Regular"/>
              </a:rPr>
              <a:t>Children</a:t>
            </a:r>
            <a:r>
              <a:rPr kumimoji="0" lang="it-IT" altLang="it-IT" sz="140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.</a:t>
            </a:r>
            <a:r>
              <a:rPr kumimoji="0" lang="it-IT" altLang="it-IT" sz="14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SFMono-Regular"/>
              </a:rPr>
              <a:t>Add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(</a:t>
            </a:r>
            <a:r>
              <a:rPr kumimoji="0" lang="it-IT" altLang="it-IT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txt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txt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=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SFMono-Regular"/>
              </a:rPr>
              <a:t>new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it-IT" altLang="it-IT" sz="14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SFMono-Regular"/>
              </a:rPr>
              <a:t>TextBlock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();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endParaRPr lang="it-IT" altLang="it-IT" sz="1400" dirty="0">
              <a:solidFill>
                <a:srgbClr val="000000"/>
              </a:solidFill>
              <a:latin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txt</a:t>
            </a:r>
            <a:r>
              <a:rPr kumimoji="0" lang="it-IT" altLang="it-IT" sz="140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.</a:t>
            </a:r>
            <a:r>
              <a:rPr kumimoji="0" lang="it-IT" altLang="it-IT" sz="14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SFMono-Regular"/>
              </a:rPr>
              <a:t>Text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=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SFMono-Regular"/>
              </a:rPr>
              <a:t>"Color"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;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it-IT" altLang="it-IT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txt</a:t>
            </a:r>
            <a:r>
              <a:rPr kumimoji="0" lang="it-IT" altLang="it-IT" sz="140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.</a:t>
            </a:r>
            <a:r>
              <a:rPr kumimoji="0" lang="it-IT" altLang="it-IT" sz="14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SFMono-Regular"/>
              </a:rPr>
              <a:t>Foreground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=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it-IT" altLang="it-IT" sz="14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SFMono-Regular"/>
              </a:rPr>
              <a:t>Brushes</a:t>
            </a:r>
            <a:r>
              <a:rPr kumimoji="0" lang="it-IT" altLang="it-IT" sz="140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.</a:t>
            </a:r>
            <a:r>
              <a:rPr kumimoji="0" lang="it-IT" altLang="it-IT" sz="14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SFMono-Regular"/>
              </a:rPr>
              <a:t>Red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;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pnl</a:t>
            </a:r>
            <a:r>
              <a:rPr kumimoji="0" lang="it-IT" altLang="it-IT" sz="140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.</a:t>
            </a:r>
            <a:r>
              <a:rPr kumimoji="0" lang="it-IT" altLang="it-IT" sz="14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SFMono-Regular"/>
              </a:rPr>
              <a:t>Children</a:t>
            </a:r>
            <a:r>
              <a:rPr kumimoji="0" lang="it-IT" altLang="it-IT" sz="140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.</a:t>
            </a:r>
            <a:r>
              <a:rPr kumimoji="0" lang="it-IT" altLang="it-IT" sz="14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SFMono-Regular"/>
              </a:rPr>
              <a:t>Add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(</a:t>
            </a:r>
            <a:r>
              <a:rPr kumimoji="0" lang="it-IT" altLang="it-IT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txt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txt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=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SFMono-Regular"/>
              </a:rPr>
              <a:t>new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it-IT" altLang="it-IT" sz="14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SFMono-Regular"/>
              </a:rPr>
              <a:t>TextBlock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txt</a:t>
            </a:r>
            <a:r>
              <a:rPr kumimoji="0" lang="it-IT" altLang="it-IT" sz="140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.</a:t>
            </a:r>
            <a:r>
              <a:rPr kumimoji="0" lang="it-IT" altLang="it-IT" sz="14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SFMono-Regular"/>
              </a:rPr>
              <a:t>Text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=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SFMono-Regular"/>
              </a:rPr>
              <a:t>"Button"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;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pnl</a:t>
            </a:r>
            <a:r>
              <a:rPr kumimoji="0" lang="it-IT" altLang="it-IT" sz="140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.</a:t>
            </a:r>
            <a:r>
              <a:rPr kumimoji="0" lang="it-IT" altLang="it-IT" sz="14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SFMono-Regular"/>
              </a:rPr>
              <a:t>Children</a:t>
            </a:r>
            <a:r>
              <a:rPr kumimoji="0" lang="it-IT" altLang="it-IT" sz="140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.</a:t>
            </a:r>
            <a:r>
              <a:rPr kumimoji="0" lang="it-IT" altLang="it-IT" sz="14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SFMono-Regular"/>
              </a:rPr>
              <a:t>Add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(</a:t>
            </a:r>
            <a:r>
              <a:rPr kumimoji="0" lang="it-IT" altLang="it-IT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txt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);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btn</a:t>
            </a:r>
            <a:r>
              <a:rPr kumimoji="0" lang="it-IT" altLang="it-IT" sz="140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.</a:t>
            </a:r>
            <a:r>
              <a:rPr kumimoji="0" lang="it-IT" altLang="it-IT" sz="14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SFMono-Regular"/>
              </a:rPr>
              <a:t>Content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=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it-IT" altLang="it-IT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pnl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pnlMain</a:t>
            </a:r>
            <a:r>
              <a:rPr kumimoji="0" lang="it-IT" altLang="it-IT" sz="140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.</a:t>
            </a:r>
            <a:r>
              <a:rPr kumimoji="0" lang="it-IT" altLang="it-IT" sz="14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SFMono-Regular"/>
              </a:rPr>
              <a:t>Children</a:t>
            </a:r>
            <a:r>
              <a:rPr kumimoji="0" lang="it-IT" altLang="it-IT" sz="140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.</a:t>
            </a:r>
            <a:r>
              <a:rPr kumimoji="0" lang="it-IT" altLang="it-IT" sz="14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SFMono-Regular"/>
              </a:rPr>
              <a:t>Add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(</a:t>
            </a:r>
            <a:r>
              <a:rPr kumimoji="0" lang="it-IT" altLang="it-IT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btn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);</a:t>
            </a: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it-IT" altLang="it-IT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63B005DE-D8F3-4E4A-8514-C2D465B017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7307" y="348604"/>
            <a:ext cx="4151393" cy="155427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SFMono-Regular"/>
              </a:rPr>
              <a:t>&lt;Button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it-IT" altLang="it-IT" sz="14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SFMono-Regular"/>
              </a:rPr>
              <a:t>FontWeight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=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SFMono-Regular"/>
              </a:rPr>
              <a:t>"</a:t>
            </a:r>
            <a:r>
              <a:rPr kumimoji="0" lang="it-IT" altLang="it-IT" sz="1400" b="0" i="0" u="none" strike="noStrike" cap="none" normalizeH="0" baseline="0" dirty="0" err="1">
                <a:ln>
                  <a:noFill/>
                </a:ln>
                <a:solidFill>
                  <a:srgbClr val="008800"/>
                </a:solidFill>
                <a:effectLst/>
                <a:latin typeface="SFMono-Regular"/>
              </a:rPr>
              <a:t>Bold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SFMono-Regular"/>
              </a:rPr>
              <a:t>"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SFMono-Regular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SFMono-Regular"/>
              </a:rPr>
              <a:t>   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SFMono-Regular"/>
              </a:rPr>
              <a:t>&lt;</a:t>
            </a:r>
            <a:r>
              <a:rPr kumimoji="0" lang="it-IT" altLang="it-IT" sz="1400" b="0" i="0" u="none" strike="noStrike" cap="none" normalizeH="0" baseline="0" dirty="0" err="1">
                <a:ln>
                  <a:noFill/>
                </a:ln>
                <a:solidFill>
                  <a:srgbClr val="000088"/>
                </a:solidFill>
                <a:effectLst/>
                <a:latin typeface="SFMono-Regular"/>
              </a:rPr>
              <a:t>WrapPanel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SFMono-Regular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altLang="it-IT" sz="1400" dirty="0">
                <a:solidFill>
                  <a:srgbClr val="000088"/>
                </a:solidFill>
                <a:latin typeface="SFMono-Regular"/>
              </a:rPr>
              <a:t>      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SFMono-Regular"/>
              </a:rPr>
              <a:t>&lt;</a:t>
            </a:r>
            <a:r>
              <a:rPr kumimoji="0" lang="it-IT" altLang="it-IT" sz="1400" b="0" i="0" u="none" strike="noStrike" cap="none" normalizeH="0" baseline="0" dirty="0" err="1">
                <a:ln>
                  <a:noFill/>
                </a:ln>
                <a:solidFill>
                  <a:srgbClr val="000088"/>
                </a:solidFill>
                <a:effectLst/>
                <a:latin typeface="SFMono-Regular"/>
              </a:rPr>
              <a:t>TextBlock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it-IT" altLang="it-IT" sz="14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SFMono-Regular"/>
              </a:rPr>
              <a:t>Foreground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=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SFMono-Regular"/>
              </a:rPr>
              <a:t>"Blue"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SFMono-Regular"/>
              </a:rPr>
              <a:t>&gt;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Multi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SFMono-Regular"/>
              </a:rPr>
              <a:t>&lt;/</a:t>
            </a:r>
            <a:r>
              <a:rPr kumimoji="0" lang="it-IT" altLang="it-IT" sz="1400" b="0" i="0" u="none" strike="noStrike" cap="none" normalizeH="0" baseline="0" dirty="0" err="1">
                <a:ln>
                  <a:noFill/>
                </a:ln>
                <a:solidFill>
                  <a:srgbClr val="000088"/>
                </a:solidFill>
                <a:effectLst/>
                <a:latin typeface="SFMono-Regular"/>
              </a:rPr>
              <a:t>TextBlock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SFMono-Regular"/>
              </a:rPr>
              <a:t>&gt;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altLang="it-IT" sz="1400" dirty="0">
                <a:solidFill>
                  <a:srgbClr val="000000"/>
                </a:solidFill>
                <a:latin typeface="SFMono-Regular"/>
              </a:rPr>
              <a:t>      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SFMono-Regular"/>
              </a:rPr>
              <a:t>&lt;</a:t>
            </a:r>
            <a:r>
              <a:rPr kumimoji="0" lang="it-IT" altLang="it-IT" sz="1400" b="0" i="0" u="none" strike="noStrike" cap="none" normalizeH="0" baseline="0" dirty="0" err="1">
                <a:ln>
                  <a:noFill/>
                </a:ln>
                <a:solidFill>
                  <a:srgbClr val="000088"/>
                </a:solidFill>
                <a:effectLst/>
                <a:latin typeface="SFMono-Regular"/>
              </a:rPr>
              <a:t>TextBlock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it-IT" altLang="it-IT" sz="14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SFMono-Regular"/>
              </a:rPr>
              <a:t>Foreground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=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SFMono-Regular"/>
              </a:rPr>
              <a:t>"Red"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SFMono-Regular"/>
              </a:rPr>
              <a:t>&gt;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Color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SFMono-Regular"/>
              </a:rPr>
              <a:t>&lt;/</a:t>
            </a:r>
            <a:r>
              <a:rPr kumimoji="0" lang="it-IT" altLang="it-IT" sz="1400" b="0" i="0" u="none" strike="noStrike" cap="none" normalizeH="0" baseline="0" dirty="0" err="1">
                <a:ln>
                  <a:noFill/>
                </a:ln>
                <a:solidFill>
                  <a:srgbClr val="000088"/>
                </a:solidFill>
                <a:effectLst/>
                <a:latin typeface="SFMono-Regular"/>
              </a:rPr>
              <a:t>TextBlock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SFMono-Regular"/>
              </a:rPr>
              <a:t>&gt;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altLang="it-IT" sz="1400" dirty="0">
                <a:solidFill>
                  <a:srgbClr val="000000"/>
                </a:solidFill>
                <a:latin typeface="SFMono-Regular"/>
              </a:rPr>
              <a:t>      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SFMono-Regular"/>
              </a:rPr>
              <a:t>&lt;</a:t>
            </a:r>
            <a:r>
              <a:rPr kumimoji="0" lang="it-IT" altLang="it-IT" sz="1400" b="0" i="0" u="none" strike="noStrike" cap="none" normalizeH="0" baseline="0" dirty="0" err="1">
                <a:ln>
                  <a:noFill/>
                </a:ln>
                <a:solidFill>
                  <a:srgbClr val="000088"/>
                </a:solidFill>
                <a:effectLst/>
                <a:latin typeface="SFMono-Regular"/>
              </a:rPr>
              <a:t>TextBlock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SFMono-Regular"/>
              </a:rPr>
              <a:t>&gt;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Button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SFMono-Regular"/>
              </a:rPr>
              <a:t>&lt;/</a:t>
            </a:r>
            <a:r>
              <a:rPr kumimoji="0" lang="it-IT" altLang="it-IT" sz="1400" b="0" i="0" u="none" strike="noStrike" cap="none" normalizeH="0" baseline="0" dirty="0" err="1">
                <a:ln>
                  <a:noFill/>
                </a:ln>
                <a:solidFill>
                  <a:srgbClr val="000088"/>
                </a:solidFill>
                <a:effectLst/>
                <a:latin typeface="SFMono-Regular"/>
              </a:rPr>
              <a:t>TextBlock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SFMono-Regular"/>
              </a:rPr>
              <a:t>&gt;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altLang="it-IT" sz="1400" dirty="0">
                <a:solidFill>
                  <a:srgbClr val="000000"/>
                </a:solidFill>
                <a:latin typeface="SFMono-Regular"/>
              </a:rPr>
              <a:t>   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SFMono-Regular"/>
              </a:rPr>
              <a:t>&lt;/</a:t>
            </a:r>
            <a:r>
              <a:rPr kumimoji="0" lang="it-IT" altLang="it-IT" sz="1400" b="0" i="0" u="none" strike="noStrike" cap="none" normalizeH="0" baseline="0" dirty="0" err="1">
                <a:ln>
                  <a:noFill/>
                </a:ln>
                <a:solidFill>
                  <a:srgbClr val="000088"/>
                </a:solidFill>
                <a:effectLst/>
                <a:latin typeface="SFMono-Regular"/>
              </a:rPr>
              <a:t>WrapPanel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SFMono-Regular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SFMono-Regular"/>
              </a:rPr>
              <a:t>&lt;/Button&gt;</a:t>
            </a: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it-IT" altLang="it-IT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F7086F87-087D-4D96-B905-03AF3239D3A6}"/>
              </a:ext>
            </a:extLst>
          </p:cNvPr>
          <p:cNvSpPr/>
          <p:nvPr/>
        </p:nvSpPr>
        <p:spPr>
          <a:xfrm>
            <a:off x="5167901" y="1649825"/>
            <a:ext cx="1376737" cy="14513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10" name="Gruppo 9">
            <a:extLst>
              <a:ext uri="{FF2B5EF4-FFF2-40B4-BE49-F238E27FC236}">
                <a16:creationId xmlns:a16="http://schemas.microsoft.com/office/drawing/2014/main" id="{03420FF1-1807-42F3-A8AC-81D55B8CF239}"/>
              </a:ext>
            </a:extLst>
          </p:cNvPr>
          <p:cNvGrpSpPr/>
          <p:nvPr/>
        </p:nvGrpSpPr>
        <p:grpSpPr>
          <a:xfrm>
            <a:off x="5321412" y="1500713"/>
            <a:ext cx="1034658" cy="1749550"/>
            <a:chOff x="5321412" y="1500713"/>
            <a:chExt cx="1034658" cy="1749550"/>
          </a:xfrm>
        </p:grpSpPr>
        <p:sp>
          <p:nvSpPr>
            <p:cNvPr id="5" name="CasellaDiTesto 4">
              <a:extLst>
                <a:ext uri="{FF2B5EF4-FFF2-40B4-BE49-F238E27FC236}">
                  <a16:creationId xmlns:a16="http://schemas.microsoft.com/office/drawing/2014/main" id="{B0879C35-BA3E-4370-BAC5-B805D5BBA547}"/>
                </a:ext>
              </a:extLst>
            </p:cNvPr>
            <p:cNvSpPr txBox="1"/>
            <p:nvPr/>
          </p:nvSpPr>
          <p:spPr>
            <a:xfrm>
              <a:off x="5321412" y="1500713"/>
              <a:ext cx="827471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9600" dirty="0">
                  <a:solidFill>
                    <a:srgbClr val="404040"/>
                  </a:solidFill>
                  <a:latin typeface="Agency FB" panose="020B0503020202020204" pitchFamily="34" charset="0"/>
                </a:rPr>
                <a:t>V</a:t>
              </a:r>
            </a:p>
          </p:txBody>
        </p:sp>
        <p:sp>
          <p:nvSpPr>
            <p:cNvPr id="13" name="CasellaDiTesto 12">
              <a:extLst>
                <a:ext uri="{FF2B5EF4-FFF2-40B4-BE49-F238E27FC236}">
                  <a16:creationId xmlns:a16="http://schemas.microsoft.com/office/drawing/2014/main" id="{72D0A798-2402-4E69-B72E-AEAABCC071F2}"/>
                </a:ext>
              </a:extLst>
            </p:cNvPr>
            <p:cNvSpPr txBox="1"/>
            <p:nvPr/>
          </p:nvSpPr>
          <p:spPr>
            <a:xfrm>
              <a:off x="5619836" y="1619047"/>
              <a:ext cx="694421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9600" dirty="0">
                  <a:solidFill>
                    <a:schemeClr val="bg1"/>
                  </a:solidFill>
                  <a:latin typeface="Agency FB" panose="020B0503020202020204" pitchFamily="34" charset="0"/>
                </a:rPr>
                <a:t>S</a:t>
              </a:r>
            </a:p>
          </p:txBody>
        </p:sp>
        <p:sp>
          <p:nvSpPr>
            <p:cNvPr id="12" name="CasellaDiTesto 11">
              <a:extLst>
                <a:ext uri="{FF2B5EF4-FFF2-40B4-BE49-F238E27FC236}">
                  <a16:creationId xmlns:a16="http://schemas.microsoft.com/office/drawing/2014/main" id="{0B5E5759-D6AE-4100-9FB7-F958784D464A}"/>
                </a:ext>
              </a:extLst>
            </p:cNvPr>
            <p:cNvSpPr txBox="1"/>
            <p:nvPr/>
          </p:nvSpPr>
          <p:spPr>
            <a:xfrm>
              <a:off x="5661649" y="1649825"/>
              <a:ext cx="694421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9600" dirty="0">
                  <a:solidFill>
                    <a:srgbClr val="404040"/>
                  </a:solidFill>
                  <a:latin typeface="Agency FB" panose="020B0503020202020204" pitchFamily="34" charset="0"/>
                </a:rPr>
                <a:t>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298857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72">
            <a:extLst>
              <a:ext uri="{FF2B5EF4-FFF2-40B4-BE49-F238E27FC236}">
                <a16:creationId xmlns:a16="http://schemas.microsoft.com/office/drawing/2014/main" id="{B0792D4F-247E-46FE-85FC-881DEFA41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457"/>
            <a:ext cx="12188952" cy="22855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E5FB7CF-0370-4DBB-A8A6-0FF39D8BD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276" y="4892358"/>
            <a:ext cx="3766272" cy="1325563"/>
          </a:xfrm>
        </p:spPr>
        <p:txBody>
          <a:bodyPr>
            <a:normAutofit/>
          </a:bodyPr>
          <a:lstStyle/>
          <a:p>
            <a:pPr algn="r"/>
            <a:r>
              <a:rPr lang="it-IT" sz="2400" dirty="0">
                <a:solidFill>
                  <a:schemeClr val="bg1"/>
                </a:solidFill>
              </a:rPr>
              <a:t>EVENTI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829CA3D-743B-41F8-8CE5-58C993509F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5142" y="1243239"/>
            <a:ext cx="10595911" cy="2102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CE272F12-AF86-441A-BC1B-C014BBBF85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639665" y="5097939"/>
            <a:ext cx="0" cy="914400"/>
          </a:xfrm>
          <a:prstGeom prst="line">
            <a:avLst/>
          </a:prstGeom>
          <a:ln w="19050">
            <a:solidFill>
              <a:schemeClr val="bg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0" name="Content Placeholder 1029">
            <a:extLst>
              <a:ext uri="{FF2B5EF4-FFF2-40B4-BE49-F238E27FC236}">
                <a16:creationId xmlns:a16="http://schemas.microsoft.com/office/drawing/2014/main" id="{38EC64BF-DD71-44D2-9021-042E9F165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8784" y="4824249"/>
            <a:ext cx="6673136" cy="1461780"/>
          </a:xfrm>
        </p:spPr>
        <p:txBody>
          <a:bodyPr anchor="ctr">
            <a:normAutofit/>
          </a:bodyPr>
          <a:lstStyle/>
          <a:p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55358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Immagine 4" descr="Immagine che contiene natura, cielo&#10;&#10;Descrizione generata automaticamente">
            <a:extLst>
              <a:ext uri="{FF2B5EF4-FFF2-40B4-BE49-F238E27FC236}">
                <a16:creationId xmlns:a16="http://schemas.microsoft.com/office/drawing/2014/main" id="{0324B13B-4B69-4AD5-B5C2-69B2EB5A7A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B41AE0EA-B722-447F-8E86-F8E49B3F6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>
                <a:solidFill>
                  <a:srgbClr val="FFFFFF"/>
                </a:solidFill>
              </a:rPr>
              <a:t>/* LIFE RUN ON CODE */</a:t>
            </a:r>
          </a:p>
        </p:txBody>
      </p:sp>
    </p:spTree>
    <p:extLst>
      <p:ext uri="{BB962C8B-B14F-4D97-AF65-F5344CB8AC3E}">
        <p14:creationId xmlns:p14="http://schemas.microsoft.com/office/powerpoint/2010/main" val="6455942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F143810-B083-4470-A29F-05C95BBA7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1811" y="1573586"/>
            <a:ext cx="9122584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kern="1200">
                <a:latin typeface="+mj-lt"/>
                <a:ea typeface="+mj-ea"/>
                <a:cs typeface="+mj-cs"/>
              </a:rPr>
              <a:t>CHALLENGE</a:t>
            </a:r>
            <a:endParaRPr lang="en-US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5087EBE-A4C2-4E90-B1C1-AEDAAC6E12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1811" y="3060017"/>
            <a:ext cx="6066118" cy="243854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kern="1200">
                <a:latin typeface="+mn-lt"/>
                <a:ea typeface="+mn-ea"/>
                <a:cs typeface="+mn-cs"/>
              </a:rPr>
              <a:t>Hello World: Create Your First WPF Application</a:t>
            </a:r>
            <a:endParaRPr lang="en-US" sz="2400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62" name="Freeform 6">
            <a:extLst>
              <a:ext uri="{FF2B5EF4-FFF2-40B4-BE49-F238E27FC236}">
                <a16:creationId xmlns:a16="http://schemas.microsoft.com/office/drawing/2014/main" id="{A9616D99-AEFB-4C95-84EF-5DEC698D92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64" name="Freeform 6">
            <a:extLst>
              <a:ext uri="{FF2B5EF4-FFF2-40B4-BE49-F238E27FC236}">
                <a16:creationId xmlns:a16="http://schemas.microsoft.com/office/drawing/2014/main" id="{D0F97023-F626-4FC5-8C2D-753B5C7F4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6" name="Elemento grafico 5" descr="Cronometro">
            <a:extLst>
              <a:ext uri="{FF2B5EF4-FFF2-40B4-BE49-F238E27FC236}">
                <a16:creationId xmlns:a16="http://schemas.microsoft.com/office/drawing/2014/main" id="{960E6A4A-7105-4D11-8B0D-0193FA6E25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25899" y="3191551"/>
            <a:ext cx="2194559" cy="2194559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1C0951A4-FE50-4D95-829D-B9E97335E9BC}"/>
              </a:ext>
            </a:extLst>
          </p:cNvPr>
          <p:cNvSpPr txBox="1"/>
          <p:nvPr/>
        </p:nvSpPr>
        <p:spPr>
          <a:xfrm>
            <a:off x="4948237" y="5652956"/>
            <a:ext cx="30748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i="1" dirty="0">
                <a:solidFill>
                  <a:srgbClr val="4C4C4C"/>
                </a:solidFill>
              </a:rPr>
              <a:t>it's all in your hands</a:t>
            </a:r>
            <a:endParaRPr lang="it-IT" sz="2800" i="1" dirty="0">
              <a:solidFill>
                <a:srgbClr val="4C4C4C"/>
              </a:solidFill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FCA6978A-F77E-4E28-8140-95371377DF56}"/>
              </a:ext>
            </a:extLst>
          </p:cNvPr>
          <p:cNvSpPr txBox="1"/>
          <p:nvPr/>
        </p:nvSpPr>
        <p:spPr>
          <a:xfrm>
            <a:off x="9002229" y="5211020"/>
            <a:ext cx="8418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it-IT" sz="2400" b="1" dirty="0">
                <a:latin typeface="Agency FB" panose="020B0503020202020204" pitchFamily="34" charset="0"/>
              </a:rPr>
              <a:t>15 MIN</a:t>
            </a:r>
          </a:p>
        </p:txBody>
      </p:sp>
    </p:spTree>
    <p:extLst>
      <p:ext uri="{BB962C8B-B14F-4D97-AF65-F5344CB8AC3E}">
        <p14:creationId xmlns:p14="http://schemas.microsoft.com/office/powerpoint/2010/main" val="33160244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honeycomb/>
        <p:sndAc>
          <p:stSnd>
            <p:snd r:embed="rId2" name="drumroll.wav"/>
          </p:stSnd>
        </p:sndAc>
      </p:transition>
    </mc:Choice>
    <mc:Fallback>
      <p:transition spd="slow">
        <p:fade/>
        <p:sndAc>
          <p:stSnd>
            <p:snd r:embed="rId2" name="drumroll.wav"/>
          </p:stSnd>
        </p:sndAc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38A241E-0395-41E5-8607-BAA2799A43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67AA2F-DC00-47F0-8D76-8F5AEFD00D1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35000"/>
          </a:blip>
          <a:srcRect r="-1" b="19340"/>
          <a:stretch/>
        </p:blipFill>
        <p:spPr>
          <a:xfrm>
            <a:off x="321564" y="320038"/>
            <a:ext cx="11548872" cy="6217922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ABE42184-EC5F-44AF-8D06-8381648D3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0588" y="965199"/>
            <a:ext cx="6766078" cy="492760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Coffee break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E56E93F-78A4-4B04-B934-18CF5FD83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Elemento grafico 11" descr="Cronometro">
            <a:extLst>
              <a:ext uri="{FF2B5EF4-FFF2-40B4-BE49-F238E27FC236}">
                <a16:creationId xmlns:a16="http://schemas.microsoft.com/office/drawing/2014/main" id="{48452641-E63C-415A-AA4B-64F40096D8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4380588" y="3920738"/>
            <a:ext cx="633444" cy="633444"/>
          </a:xfrm>
          <a:prstGeom prst="rect">
            <a:avLst/>
          </a:prstGeom>
        </p:spPr>
      </p:pic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D6E480E1-CB01-4858-9EC6-0AC5C2D4D734}"/>
              </a:ext>
            </a:extLst>
          </p:cNvPr>
          <p:cNvSpPr txBox="1"/>
          <p:nvPr/>
        </p:nvSpPr>
        <p:spPr>
          <a:xfrm>
            <a:off x="5014032" y="4092517"/>
            <a:ext cx="8418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it-IT" sz="2400" b="1" dirty="0">
                <a:solidFill>
                  <a:schemeClr val="bg1"/>
                </a:solidFill>
                <a:latin typeface="Agency FB" panose="020B0503020202020204" pitchFamily="34" charset="0"/>
              </a:rPr>
              <a:t>15 MIN</a:t>
            </a:r>
          </a:p>
        </p:txBody>
      </p:sp>
    </p:spTree>
    <p:extLst>
      <p:ext uri="{BB962C8B-B14F-4D97-AF65-F5344CB8AC3E}">
        <p14:creationId xmlns:p14="http://schemas.microsoft.com/office/powerpoint/2010/main" val="3279934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2643BE6C-86B7-4AB9-91E8-9B5DB45AC8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88" y="0"/>
            <a:ext cx="12188825" cy="42428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E41C294-4081-4C15-A016-45ABF72AE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026" y="713195"/>
            <a:ext cx="9605948" cy="231866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Iniziamo!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14644643-B378-4999-A125-335049DF5E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06089" y="4805363"/>
            <a:ext cx="1179824" cy="1179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4042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E41C294-4081-4C15-A016-45ABF72AE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 controlli base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29226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B0792D4F-247E-46FE-85FC-881DEFA41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457"/>
            <a:ext cx="12188952" cy="22855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224AF9A-B45A-410D-A9A9-BFA3F1A86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276" y="4892358"/>
            <a:ext cx="3766272" cy="1325563"/>
          </a:xfrm>
        </p:spPr>
        <p:txBody>
          <a:bodyPr>
            <a:normAutofit/>
          </a:bodyPr>
          <a:lstStyle/>
          <a:p>
            <a:pPr algn="r"/>
            <a:r>
              <a:rPr lang="it-IT" sz="2400" dirty="0">
                <a:solidFill>
                  <a:schemeClr val="bg1"/>
                </a:solidFill>
              </a:rPr>
              <a:t>Label</a:t>
            </a:r>
          </a:p>
        </p:txBody>
      </p:sp>
      <p:pic>
        <p:nvPicPr>
          <p:cNvPr id="11" name="Elemento grafico 10" descr="Etichetta">
            <a:extLst>
              <a:ext uri="{FF2B5EF4-FFF2-40B4-BE49-F238E27FC236}">
                <a16:creationId xmlns:a16="http://schemas.microsoft.com/office/drawing/2014/main" id="{F1E4C7E9-C461-4217-914C-077ADFD487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4599426" y="800945"/>
            <a:ext cx="2987343" cy="2987343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E272F12-AF86-441A-BC1B-C014BBBF85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639665" y="5097939"/>
            <a:ext cx="0" cy="914400"/>
          </a:xfrm>
          <a:prstGeom prst="line">
            <a:avLst/>
          </a:prstGeom>
          <a:ln w="19050">
            <a:solidFill>
              <a:schemeClr val="bg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29244F9-04B5-40A9-B8F0-F5535FA213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8784" y="4824249"/>
            <a:ext cx="6673136" cy="146178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1800" dirty="0">
                <a:solidFill>
                  <a:schemeClr val="bg1"/>
                </a:solidFill>
              </a:rPr>
              <a:t>Rappresenta l'etichetta di testo e fornisce supporto per i tasti di scelta rapida</a:t>
            </a:r>
          </a:p>
        </p:txBody>
      </p:sp>
    </p:spTree>
    <p:extLst>
      <p:ext uri="{BB962C8B-B14F-4D97-AF65-F5344CB8AC3E}">
        <p14:creationId xmlns:p14="http://schemas.microsoft.com/office/powerpoint/2010/main" val="24485412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3A4F209C-C20E-4FA7-B241-1EF4F8D193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E4564234-45B0-4ED8-A9E2-199C00173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0688"/>
            <a:ext cx="12192000" cy="5166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49DDEA3-F412-4CFB-BD42-520A177B6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chemeClr val="bg1">
                    <a:lumMod val="95000"/>
                    <a:lumOff val="5000"/>
                  </a:schemeClr>
                </a:solidFill>
              </a:rPr>
              <a:t>Label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724D235-F172-4E4A-8B58-508ED628A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5406"/>
            <a:ext cx="10515600" cy="4065986"/>
          </a:xfrm>
        </p:spPr>
        <p:txBody>
          <a:bodyPr anchor="ctr">
            <a:normAutofit/>
          </a:bodyPr>
          <a:lstStyle/>
          <a:p>
            <a:r>
              <a:rPr lang="it-IT" sz="2000" dirty="0"/>
              <a:t>Viene spesso usato per abilitare l'accesso rapido da tastiera a controlli quali </a:t>
            </a:r>
            <a:r>
              <a:rPr lang="it-IT" sz="2000" dirty="0" err="1"/>
              <a:t>TextBox</a:t>
            </a:r>
            <a:r>
              <a:rPr lang="it-IT" sz="2000" dirty="0"/>
              <a:t>.</a:t>
            </a:r>
          </a:p>
          <a:p>
            <a:r>
              <a:rPr lang="it-IT" sz="2000" dirty="0"/>
              <a:t>Per assegnare una Label ad un controllo, impostare la proprietà Target sul controllo che deve ottenere lo stato attivo quando l'utente preme il tasto di accesso.</a:t>
            </a: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31FB7194-943D-4A83-A557-34095E19C8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0667" y="1282108"/>
            <a:ext cx="3621193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50784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  <a:lumOff val="50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Assembly: PresentationFramework.dll</a:t>
            </a:r>
          </a:p>
        </p:txBody>
      </p:sp>
    </p:spTree>
    <p:extLst>
      <p:ext uri="{BB962C8B-B14F-4D97-AF65-F5344CB8AC3E}">
        <p14:creationId xmlns:p14="http://schemas.microsoft.com/office/powerpoint/2010/main" val="11178750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E89ACC69-ADF2-492B-84C5-EA2CC16071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B12A040-7B24-478A-BA04-CAE3A4F85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6" y="712268"/>
            <a:ext cx="10410524" cy="1193533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rgbClr val="FFFFFF"/>
                </a:solidFill>
              </a:rPr>
              <a:t>Label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2AE495E-2AAF-4BC1-87A5-331009D82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egnaposto contenuto 2">
            <a:extLst>
              <a:ext uri="{FF2B5EF4-FFF2-40B4-BE49-F238E27FC236}">
                <a16:creationId xmlns:a16="http://schemas.microsoft.com/office/drawing/2014/main" id="{5951EC6F-7D6E-4700-AAB5-A078360AAA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3276" y="2050181"/>
            <a:ext cx="10410524" cy="41267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400" dirty="0">
                <a:solidFill>
                  <a:srgbClr val="FFFFFF"/>
                </a:solidFill>
              </a:rPr>
              <a:t>Per impostare il tasto di accesso, aggiungere un carattere di sottolineatura prima del carattere che deve essere il tasto di accesso.</a:t>
            </a:r>
          </a:p>
        </p:txBody>
      </p:sp>
      <p:pic>
        <p:nvPicPr>
          <p:cNvPr id="7" name="Elemento grafico 6" descr="Informazioni">
            <a:extLst>
              <a:ext uri="{FF2B5EF4-FFF2-40B4-BE49-F238E27FC236}">
                <a16:creationId xmlns:a16="http://schemas.microsoft.com/office/drawing/2014/main" id="{F6841834-C0BD-489B-9EBB-8E4EFC776C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376900" y="5201582"/>
            <a:ext cx="1231186" cy="1231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2604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B0792D4F-247E-46FE-85FC-881DEFA41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457"/>
            <a:ext cx="12188952" cy="22855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224AF9A-B45A-410D-A9A9-BFA3F1A86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276" y="4892358"/>
            <a:ext cx="3766272" cy="1325563"/>
          </a:xfrm>
        </p:spPr>
        <p:txBody>
          <a:bodyPr>
            <a:normAutofit/>
          </a:bodyPr>
          <a:lstStyle/>
          <a:p>
            <a:pPr algn="r"/>
            <a:r>
              <a:rPr lang="it-IT" sz="2400" dirty="0" err="1">
                <a:solidFill>
                  <a:schemeClr val="bg1"/>
                </a:solidFill>
              </a:rPr>
              <a:t>TextBlock</a:t>
            </a:r>
            <a:endParaRPr lang="it-IT" sz="2400" dirty="0">
              <a:solidFill>
                <a:schemeClr val="bg1"/>
              </a:solidFill>
            </a:endParaRPr>
          </a:p>
        </p:txBody>
      </p:sp>
      <p:pic>
        <p:nvPicPr>
          <p:cNvPr id="11" name="Elemento grafico 10" descr="Quotidiano">
            <a:extLst>
              <a:ext uri="{FF2B5EF4-FFF2-40B4-BE49-F238E27FC236}">
                <a16:creationId xmlns:a16="http://schemas.microsoft.com/office/drawing/2014/main" id="{F1E4C7E9-C461-4217-914C-077ADFD487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4599426" y="800945"/>
            <a:ext cx="2987343" cy="2987343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E272F12-AF86-441A-BC1B-C014BBBF85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639665" y="5097939"/>
            <a:ext cx="0" cy="914400"/>
          </a:xfrm>
          <a:prstGeom prst="line">
            <a:avLst/>
          </a:prstGeom>
          <a:ln w="19050">
            <a:solidFill>
              <a:schemeClr val="bg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29244F9-04B5-40A9-B8F0-F5535FA213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8784" y="4824249"/>
            <a:ext cx="6673136" cy="146178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1800" dirty="0">
                <a:solidFill>
                  <a:schemeClr val="bg1"/>
                </a:solidFill>
              </a:rPr>
              <a:t>Permette di inserire del testo sullo schermo, come fa una Label, ma in modo più semplice e impiegando meno risorse</a:t>
            </a:r>
          </a:p>
        </p:txBody>
      </p:sp>
    </p:spTree>
    <p:extLst>
      <p:ext uri="{BB962C8B-B14F-4D97-AF65-F5344CB8AC3E}">
        <p14:creationId xmlns:p14="http://schemas.microsoft.com/office/powerpoint/2010/main" val="41430918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3A4F209C-C20E-4FA7-B241-1EF4F8D193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E4564234-45B0-4ED8-A9E2-199C00173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0688"/>
            <a:ext cx="12192000" cy="5166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49DDEA3-F412-4CFB-BD42-520A177B6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TextBlock</a:t>
            </a:r>
            <a:endParaRPr lang="it-IT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724D235-F172-4E4A-8B58-508ED628A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5406"/>
            <a:ext cx="10515600" cy="4065986"/>
          </a:xfrm>
        </p:spPr>
        <p:txBody>
          <a:bodyPr anchor="ctr">
            <a:normAutofit/>
          </a:bodyPr>
          <a:lstStyle/>
          <a:p>
            <a:r>
              <a:rPr lang="it-IT" sz="2000" dirty="0"/>
              <a:t>Viene scelto per rappresentare stringhe multi-linea</a:t>
            </a:r>
          </a:p>
          <a:p>
            <a:r>
              <a:rPr lang="it-IT" sz="2000" dirty="0"/>
              <a:t> Può contenere solo testo</a:t>
            </a:r>
          </a:p>
          <a:p>
            <a:r>
              <a:rPr lang="it-IT" sz="2000" dirty="0"/>
              <a:t>Progettato per essere leggero ed è finalizzato specificamente all'integrazione di piccole parti di testo dinamico in una interfaccia utente.</a:t>
            </a:r>
          </a:p>
          <a:p>
            <a:r>
              <a:rPr lang="it-IT" sz="2000" dirty="0"/>
              <a:t>E’ ottimizzato per la visualizzazione a riga singola e fornisce ottime prestazioni per visualizzare fino a poche righe di contenuto</a:t>
            </a:r>
          </a:p>
          <a:p>
            <a:endParaRPr lang="it-IT" sz="2000" dirty="0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31FB7194-943D-4A83-A557-34095E19C8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0667" y="1282108"/>
            <a:ext cx="3621193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50784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  <a:lumOff val="50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Assembly: PresentationFramework.dll</a:t>
            </a:r>
          </a:p>
        </p:txBody>
      </p:sp>
    </p:spTree>
    <p:extLst>
      <p:ext uri="{BB962C8B-B14F-4D97-AF65-F5344CB8AC3E}">
        <p14:creationId xmlns:p14="http://schemas.microsoft.com/office/powerpoint/2010/main" val="24047816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olo 6">
            <a:extLst>
              <a:ext uri="{FF2B5EF4-FFF2-40B4-BE49-F238E27FC236}">
                <a16:creationId xmlns:a16="http://schemas.microsoft.com/office/drawing/2014/main" id="{D7B0356A-61E2-4799-BDF4-3DEBFC07E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2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TextBlock supporta l’Inline formatting</a:t>
            </a:r>
          </a:p>
        </p:txBody>
      </p:sp>
      <p:sp>
        <p:nvSpPr>
          <p:cNvPr id="9" name="Segnaposto testo 8">
            <a:extLst>
              <a:ext uri="{FF2B5EF4-FFF2-40B4-BE49-F238E27FC236}">
                <a16:creationId xmlns:a16="http://schemas.microsoft.com/office/drawing/2014/main" id="{146E2EDD-3B7C-4F9E-947E-9A63BA97EB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8" y="2638043"/>
            <a:ext cx="3363974" cy="341562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 err="1"/>
              <a:t>piccoli</a:t>
            </a:r>
            <a:r>
              <a:rPr lang="en-US" sz="2000" dirty="0"/>
              <a:t> </a:t>
            </a:r>
            <a:r>
              <a:rPr lang="en-US" sz="2000" dirty="0" err="1"/>
              <a:t>costrutti</a:t>
            </a:r>
            <a:r>
              <a:rPr lang="en-US" sz="2000" dirty="0"/>
              <a:t> </a:t>
            </a:r>
            <a:r>
              <a:rPr lang="en-US" sz="2000" dirty="0" err="1"/>
              <a:t>simili</a:t>
            </a:r>
            <a:r>
              <a:rPr lang="en-US" sz="2000" dirty="0"/>
              <a:t> ai </a:t>
            </a:r>
            <a:r>
              <a:rPr lang="en-US" sz="2000" dirty="0" err="1"/>
              <a:t>controlli</a:t>
            </a:r>
            <a:r>
              <a:rPr lang="en-US" sz="2000" dirty="0"/>
              <a:t> </a:t>
            </a:r>
            <a:r>
              <a:rPr lang="en-US" sz="2000" dirty="0" err="1"/>
              <a:t>ereditano</a:t>
            </a:r>
            <a:r>
              <a:rPr lang="en-US" sz="2000" dirty="0"/>
              <a:t> </a:t>
            </a:r>
            <a:r>
              <a:rPr lang="en-US" sz="2000" dirty="0" err="1"/>
              <a:t>tutti</a:t>
            </a:r>
            <a:r>
              <a:rPr lang="en-US" sz="2000" dirty="0"/>
              <a:t> </a:t>
            </a:r>
            <a:r>
              <a:rPr lang="en-US" sz="2000" dirty="0" err="1"/>
              <a:t>dalla</a:t>
            </a:r>
            <a:r>
              <a:rPr lang="en-US" sz="2000" dirty="0"/>
              <a:t> </a:t>
            </a:r>
            <a:r>
              <a:rPr lang="en-US" sz="2000" dirty="0" err="1"/>
              <a:t>classe</a:t>
            </a:r>
            <a:r>
              <a:rPr lang="en-US" sz="2000" dirty="0"/>
              <a:t> Inline, </a:t>
            </a:r>
            <a:r>
              <a:rPr lang="en-US" sz="2000" dirty="0" err="1"/>
              <a:t>il</a:t>
            </a:r>
            <a:r>
              <a:rPr lang="en-US" sz="2000" dirty="0"/>
              <a:t> </a:t>
            </a:r>
            <a:r>
              <a:rPr lang="en-US" sz="2000" dirty="0" err="1"/>
              <a:t>che</a:t>
            </a:r>
            <a:r>
              <a:rPr lang="en-US" sz="2000" dirty="0"/>
              <a:t> </a:t>
            </a:r>
            <a:r>
              <a:rPr lang="en-US" sz="2000" dirty="0" err="1"/>
              <a:t>significa</a:t>
            </a:r>
            <a:r>
              <a:rPr lang="en-US" sz="2000" dirty="0"/>
              <a:t> </a:t>
            </a:r>
            <a:r>
              <a:rPr lang="en-US" sz="2000" dirty="0" err="1"/>
              <a:t>che</a:t>
            </a:r>
            <a:r>
              <a:rPr lang="en-US" sz="2000" dirty="0"/>
              <a:t> </a:t>
            </a:r>
            <a:r>
              <a:rPr lang="en-US" sz="2000" dirty="0" err="1"/>
              <a:t>possono</a:t>
            </a:r>
            <a:r>
              <a:rPr lang="en-US" sz="2000" dirty="0"/>
              <a:t> </a:t>
            </a:r>
            <a:r>
              <a:rPr lang="en-US" sz="2000" dirty="0" err="1"/>
              <a:t>essere</a:t>
            </a:r>
            <a:r>
              <a:rPr lang="en-US" sz="2000" dirty="0"/>
              <a:t> </a:t>
            </a:r>
            <a:r>
              <a:rPr lang="en-US" sz="2000" dirty="0" err="1"/>
              <a:t>utilizzati</a:t>
            </a:r>
            <a:r>
              <a:rPr lang="en-US" sz="2000" dirty="0"/>
              <a:t> come </a:t>
            </a:r>
            <a:r>
              <a:rPr lang="en-US" sz="2000" dirty="0" err="1"/>
              <a:t>parte</a:t>
            </a:r>
            <a:r>
              <a:rPr lang="en-US" sz="2000" dirty="0"/>
              <a:t> di un </a:t>
            </a:r>
            <a:r>
              <a:rPr lang="en-US" sz="2000" dirty="0" err="1"/>
              <a:t>testo</a:t>
            </a:r>
            <a:r>
              <a:rPr lang="en-US" sz="2000" dirty="0"/>
              <a:t> </a:t>
            </a:r>
            <a:r>
              <a:rPr lang="en-US" sz="2000" dirty="0" err="1"/>
              <a:t>più</a:t>
            </a:r>
            <a:r>
              <a:rPr lang="en-US" sz="2000" dirty="0"/>
              <a:t> </a:t>
            </a:r>
            <a:r>
              <a:rPr lang="en-US" sz="2000" dirty="0" err="1"/>
              <a:t>grande</a:t>
            </a:r>
            <a:r>
              <a:rPr lang="en-US" sz="2000" dirty="0"/>
              <a:t>. </a:t>
            </a:r>
          </a:p>
          <a:p>
            <a:endParaRPr lang="en-US" sz="2000" dirty="0"/>
          </a:p>
          <a:p>
            <a:r>
              <a:rPr lang="en-US" sz="2000" i="1" dirty="0" err="1"/>
              <a:t>AnchoredBlock</a:t>
            </a:r>
            <a:r>
              <a:rPr lang="en-US" sz="2000" i="1" dirty="0"/>
              <a:t>, Bold, Hyperlink, </a:t>
            </a:r>
            <a:r>
              <a:rPr lang="en-US" sz="2000" i="1" dirty="0" err="1"/>
              <a:t>InlineUIContainer</a:t>
            </a:r>
            <a:r>
              <a:rPr lang="en-US" sz="2000" i="1" dirty="0"/>
              <a:t>, Italic, </a:t>
            </a:r>
            <a:r>
              <a:rPr lang="en-US" sz="2000" i="1" dirty="0" err="1"/>
              <a:t>LineBreak</a:t>
            </a:r>
            <a:r>
              <a:rPr lang="en-US" sz="2000" i="1" dirty="0"/>
              <a:t>, Run, Span e Underline</a:t>
            </a:r>
          </a:p>
        </p:txBody>
      </p:sp>
      <p:pic>
        <p:nvPicPr>
          <p:cNvPr id="17" name="Immagine 16">
            <a:extLst>
              <a:ext uri="{FF2B5EF4-FFF2-40B4-BE49-F238E27FC236}">
                <a16:creationId xmlns:a16="http://schemas.microsoft.com/office/drawing/2014/main" id="{10D7D8D7-0006-49C3-90E8-3E68073A4B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931" t="16706" r="19397" b="20306"/>
          <a:stretch/>
        </p:blipFill>
        <p:spPr>
          <a:xfrm>
            <a:off x="5045514" y="2702228"/>
            <a:ext cx="6806515" cy="3847973"/>
          </a:xfrm>
          <a:prstGeom prst="rect">
            <a:avLst/>
          </a:prstGeom>
        </p:spPr>
      </p:pic>
      <p:pic>
        <p:nvPicPr>
          <p:cNvPr id="18" name="Immagine 17">
            <a:extLst>
              <a:ext uri="{FF2B5EF4-FFF2-40B4-BE49-F238E27FC236}">
                <a16:creationId xmlns:a16="http://schemas.microsoft.com/office/drawing/2014/main" id="{C746CADF-9DEC-43B5-8DFF-0B362114287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78" t="43891" r="25086" b="22452"/>
          <a:stretch/>
        </p:blipFill>
        <p:spPr>
          <a:xfrm>
            <a:off x="5045513" y="409903"/>
            <a:ext cx="6806516" cy="2024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9186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E89ACC69-ADF2-492B-84C5-EA2CC16071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B12A040-7B24-478A-BA04-CAE3A4F85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6" y="712268"/>
            <a:ext cx="10410524" cy="1193533"/>
          </a:xfrm>
        </p:spPr>
        <p:txBody>
          <a:bodyPr>
            <a:normAutofit/>
          </a:bodyPr>
          <a:lstStyle/>
          <a:p>
            <a:r>
              <a:rPr lang="it-IT" dirty="0" err="1">
                <a:solidFill>
                  <a:srgbClr val="FFFFFF"/>
                </a:solidFill>
              </a:rPr>
              <a:t>TextBlock</a:t>
            </a:r>
            <a:endParaRPr lang="it-IT" dirty="0">
              <a:solidFill>
                <a:srgbClr val="FFFFFF"/>
              </a:solidFill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2AE495E-2AAF-4BC1-87A5-331009D82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egnaposto contenuto 2">
            <a:extLst>
              <a:ext uri="{FF2B5EF4-FFF2-40B4-BE49-F238E27FC236}">
                <a16:creationId xmlns:a16="http://schemas.microsoft.com/office/drawing/2014/main" id="{5951EC6F-7D6E-4700-AAB5-A078360AAA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3276" y="2050181"/>
            <a:ext cx="10410524" cy="41267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400" dirty="0" err="1">
                <a:solidFill>
                  <a:srgbClr val="FFFFFF"/>
                </a:solidFill>
              </a:rPr>
              <a:t>TextBlock</a:t>
            </a:r>
            <a:r>
              <a:rPr lang="it-IT" sz="2400" dirty="0">
                <a:solidFill>
                  <a:srgbClr val="FFFFFF"/>
                </a:solidFill>
              </a:rPr>
              <a:t> non è ottimizzato per gli scenari in cui è necessario visualizzare più righe di contenuto. Per questi scenari, un </a:t>
            </a:r>
            <a:r>
              <a:rPr lang="it-IT" sz="2400" dirty="0" err="1">
                <a:solidFill>
                  <a:srgbClr val="FFFFFF"/>
                </a:solidFill>
              </a:rPr>
              <a:t>FlowDocument</a:t>
            </a:r>
            <a:r>
              <a:rPr lang="it-IT" sz="2400" dirty="0">
                <a:solidFill>
                  <a:srgbClr val="FFFFFF"/>
                </a:solidFill>
              </a:rPr>
              <a:t>.</a:t>
            </a:r>
          </a:p>
        </p:txBody>
      </p:sp>
      <p:pic>
        <p:nvPicPr>
          <p:cNvPr id="7" name="Elemento grafico 6" descr="Informazioni">
            <a:extLst>
              <a:ext uri="{FF2B5EF4-FFF2-40B4-BE49-F238E27FC236}">
                <a16:creationId xmlns:a16="http://schemas.microsoft.com/office/drawing/2014/main" id="{CEB8F840-F727-44E3-AF27-0A9433AAFD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376900" y="5201582"/>
            <a:ext cx="1231186" cy="1231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0627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B0792D4F-247E-46FE-85FC-881DEFA41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457"/>
            <a:ext cx="12188952" cy="22855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224AF9A-B45A-410D-A9A9-BFA3F1A86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276" y="4892358"/>
            <a:ext cx="3766272" cy="1325563"/>
          </a:xfrm>
        </p:spPr>
        <p:txBody>
          <a:bodyPr>
            <a:normAutofit/>
          </a:bodyPr>
          <a:lstStyle/>
          <a:p>
            <a:pPr algn="r"/>
            <a:r>
              <a:rPr lang="it-IT" sz="2400" dirty="0" err="1">
                <a:solidFill>
                  <a:schemeClr val="bg1"/>
                </a:solidFill>
              </a:rPr>
              <a:t>TextBox</a:t>
            </a:r>
            <a:endParaRPr lang="it-IT" sz="2400" dirty="0">
              <a:solidFill>
                <a:schemeClr val="bg1"/>
              </a:solidFill>
            </a:endParaRPr>
          </a:p>
        </p:txBody>
      </p:sp>
      <p:pic>
        <p:nvPicPr>
          <p:cNvPr id="11" name="Elemento grafico 10" descr="Typewriter">
            <a:extLst>
              <a:ext uri="{FF2B5EF4-FFF2-40B4-BE49-F238E27FC236}">
                <a16:creationId xmlns:a16="http://schemas.microsoft.com/office/drawing/2014/main" id="{F1E4C7E9-C461-4217-914C-077ADFD487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99426" y="800945"/>
            <a:ext cx="2987343" cy="2987343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E272F12-AF86-441A-BC1B-C014BBBF85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639665" y="5097939"/>
            <a:ext cx="0" cy="914400"/>
          </a:xfrm>
          <a:prstGeom prst="line">
            <a:avLst/>
          </a:prstGeom>
          <a:ln w="19050">
            <a:solidFill>
              <a:schemeClr val="bg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29244F9-04B5-40A9-B8F0-F5535FA213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8784" y="4824249"/>
            <a:ext cx="6673136" cy="146178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1800" dirty="0">
                <a:solidFill>
                  <a:schemeClr val="bg1"/>
                </a:solidFill>
              </a:rPr>
              <a:t>Rappresenta un controllo utilizzabile per visualizzare o modificare testo non formattato</a:t>
            </a:r>
          </a:p>
        </p:txBody>
      </p:sp>
    </p:spTree>
    <p:extLst>
      <p:ext uri="{BB962C8B-B14F-4D97-AF65-F5344CB8AC3E}">
        <p14:creationId xmlns:p14="http://schemas.microsoft.com/office/powerpoint/2010/main" val="212870942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3A4F209C-C20E-4FA7-B241-1EF4F8D193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E4564234-45B0-4ED8-A9E2-199C00173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0688"/>
            <a:ext cx="12192000" cy="5166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49DDEA3-F412-4CFB-BD42-520A177B6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TextBox</a:t>
            </a:r>
            <a:endParaRPr lang="it-IT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724D235-F172-4E4A-8B58-508ED628A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5406"/>
            <a:ext cx="10515600" cy="4065986"/>
          </a:xfrm>
        </p:spPr>
        <p:txBody>
          <a:bodyPr anchor="ctr">
            <a:normAutofit/>
          </a:bodyPr>
          <a:lstStyle/>
          <a:p>
            <a:r>
              <a:rPr lang="it-IT" sz="2000" dirty="0"/>
              <a:t>Per impostazione predefinita è un controllo a riga singola</a:t>
            </a:r>
          </a:p>
          <a:p>
            <a:r>
              <a:rPr lang="it-IT" sz="2000" dirty="0"/>
              <a:t>Supporta la modalità multilinea, configurabile tramite le </a:t>
            </a:r>
            <a:r>
              <a:rPr lang="it-IT" sz="2000" dirty="0" err="1"/>
              <a:t>propriet</a:t>
            </a:r>
            <a:r>
              <a:rPr lang="it-IT" sz="2000" dirty="0"/>
              <a:t> </a:t>
            </a:r>
            <a:r>
              <a:rPr lang="it-IT" sz="2000" dirty="0" err="1"/>
              <a:t>AcceptsReturn</a:t>
            </a:r>
            <a:r>
              <a:rPr lang="it-IT" sz="2000" dirty="0"/>
              <a:t> e </a:t>
            </a:r>
            <a:r>
              <a:rPr lang="it-IT" sz="2000" dirty="0" err="1"/>
              <a:t>TextWrapping</a:t>
            </a:r>
            <a:endParaRPr lang="it-IT" sz="2000" dirty="0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31FB7194-943D-4A83-A557-34095E19C8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0667" y="1282108"/>
            <a:ext cx="3621193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50784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  <a:lumOff val="50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Assembly: PresentationFramework.dll</a:t>
            </a:r>
          </a:p>
        </p:txBody>
      </p:sp>
    </p:spTree>
    <p:extLst>
      <p:ext uri="{BB962C8B-B14F-4D97-AF65-F5344CB8AC3E}">
        <p14:creationId xmlns:p14="http://schemas.microsoft.com/office/powerpoint/2010/main" val="8085018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905BA41-EE6E-4F80-8636-447F22DD72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E41C294-4081-4C15-A016-45ABF72AE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8465" y="3298722"/>
            <a:ext cx="8495070" cy="178440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La Vostra esperienza con WPF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D7549B2-EE05-4558-8C64-AC46755F2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25914" y="889251"/>
            <a:ext cx="2140172" cy="2140172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Graphic 5" descr="Progettazione Web">
            <a:extLst>
              <a:ext uri="{FF2B5EF4-FFF2-40B4-BE49-F238E27FC236}">
                <a16:creationId xmlns:a16="http://schemas.microsoft.com/office/drawing/2014/main" id="{048330DB-A801-4D06-ABA8-EE67143996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5508264" y="1371601"/>
            <a:ext cx="1175474" cy="1175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34872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E89ACC69-ADF2-492B-84C5-EA2CC16071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B12A040-7B24-478A-BA04-CAE3A4F85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6" y="712268"/>
            <a:ext cx="10410524" cy="1193533"/>
          </a:xfrm>
        </p:spPr>
        <p:txBody>
          <a:bodyPr>
            <a:normAutofit/>
          </a:bodyPr>
          <a:lstStyle/>
          <a:p>
            <a:r>
              <a:rPr lang="it-IT" dirty="0" err="1">
                <a:solidFill>
                  <a:srgbClr val="FFFFFF"/>
                </a:solidFill>
              </a:rPr>
              <a:t>TextBox</a:t>
            </a:r>
            <a:endParaRPr lang="it-IT" dirty="0">
              <a:solidFill>
                <a:srgbClr val="FFFFFF"/>
              </a:solidFill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2AE495E-2AAF-4BC1-87A5-331009D82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egnaposto contenuto 2">
            <a:extLst>
              <a:ext uri="{FF2B5EF4-FFF2-40B4-BE49-F238E27FC236}">
                <a16:creationId xmlns:a16="http://schemas.microsoft.com/office/drawing/2014/main" id="{5951EC6F-7D6E-4700-AAB5-A078360AAA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3276" y="2050181"/>
            <a:ext cx="10410524" cy="41267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400" dirty="0">
                <a:solidFill>
                  <a:srgbClr val="FFFFFF"/>
                </a:solidFill>
              </a:rPr>
              <a:t>Viene fornito con il </a:t>
            </a:r>
            <a:r>
              <a:rPr lang="it-IT" sz="2400" b="1" dirty="0">
                <a:solidFill>
                  <a:srgbClr val="FFFFFF"/>
                </a:solidFill>
              </a:rPr>
              <a:t>controllo ortografico </a:t>
            </a:r>
            <a:r>
              <a:rPr lang="it-IT" sz="2400" dirty="0">
                <a:solidFill>
                  <a:srgbClr val="FFFFFF"/>
                </a:solidFill>
              </a:rPr>
              <a:t>automatico per l'inglese e altre lingue</a:t>
            </a:r>
          </a:p>
          <a:p>
            <a:pPr marL="0" indent="0">
              <a:buNone/>
            </a:pPr>
            <a:r>
              <a:rPr lang="it-IT" sz="2400" dirty="0">
                <a:solidFill>
                  <a:srgbClr val="FFFFFF"/>
                </a:solidFill>
              </a:rPr>
              <a:t>Si comporta come Microsoft Word, vengono sottolineati gli errori di ortografia e si può cliccare col tasto destro per le alternative suggerite</a:t>
            </a:r>
          </a:p>
          <a:p>
            <a:pPr marL="0" indent="0">
              <a:buNone/>
            </a:pPr>
            <a:endParaRPr lang="it-IT" sz="2400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it-IT" sz="2400" dirty="0">
              <a:solidFill>
                <a:srgbClr val="FFFFFF"/>
              </a:solidFill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AC276487-622A-469E-91C5-BC7B8BD5BC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7884" y="3687407"/>
            <a:ext cx="10221308" cy="292388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SFMono-Regular"/>
              </a:rPr>
              <a:t>SpellCheck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.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SFMono-Regular"/>
              </a:rPr>
              <a:t>IsEnabled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=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SFMono-Regular"/>
              </a:rPr>
              <a:t>"True"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SFMono-Regular"/>
              </a:rPr>
              <a:t>Language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=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SFMono-Regular"/>
              </a:rPr>
              <a:t>"en-US"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it-IT" altLang="it-IT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Elemento grafico 7" descr="Informazioni">
            <a:extLst>
              <a:ext uri="{FF2B5EF4-FFF2-40B4-BE49-F238E27FC236}">
                <a16:creationId xmlns:a16="http://schemas.microsoft.com/office/drawing/2014/main" id="{69DCA42E-69E7-40CC-B102-E02EB75FED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376900" y="5201582"/>
            <a:ext cx="1231186" cy="1231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78686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B0792D4F-247E-46FE-85FC-881DEFA41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457"/>
            <a:ext cx="12188952" cy="22855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224AF9A-B45A-410D-A9A9-BFA3F1A86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276" y="4892358"/>
            <a:ext cx="3766272" cy="1325563"/>
          </a:xfrm>
        </p:spPr>
        <p:txBody>
          <a:bodyPr>
            <a:normAutofit/>
          </a:bodyPr>
          <a:lstStyle/>
          <a:p>
            <a:pPr algn="r"/>
            <a:r>
              <a:rPr lang="it-IT" sz="2400" dirty="0" err="1">
                <a:solidFill>
                  <a:schemeClr val="bg1"/>
                </a:solidFill>
              </a:rPr>
              <a:t>PasswordBox</a:t>
            </a:r>
            <a:endParaRPr lang="it-IT" sz="2400" dirty="0">
              <a:solidFill>
                <a:schemeClr val="bg1"/>
              </a:solidFill>
            </a:endParaRPr>
          </a:p>
        </p:txBody>
      </p:sp>
      <p:pic>
        <p:nvPicPr>
          <p:cNvPr id="11" name="Elemento grafico 10" descr="Safe">
            <a:extLst>
              <a:ext uri="{FF2B5EF4-FFF2-40B4-BE49-F238E27FC236}">
                <a16:creationId xmlns:a16="http://schemas.microsoft.com/office/drawing/2014/main" id="{F1E4C7E9-C461-4217-914C-077ADFD487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99426" y="800945"/>
            <a:ext cx="2987343" cy="2987343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E272F12-AF86-441A-BC1B-C014BBBF85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639665" y="5097939"/>
            <a:ext cx="0" cy="914400"/>
          </a:xfrm>
          <a:prstGeom prst="line">
            <a:avLst/>
          </a:prstGeom>
          <a:ln w="19050">
            <a:solidFill>
              <a:schemeClr val="bg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29244F9-04B5-40A9-B8F0-F5535FA213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8784" y="4824249"/>
            <a:ext cx="6673136" cy="146178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1800" dirty="0">
                <a:solidFill>
                  <a:schemeClr val="bg1"/>
                </a:solidFill>
              </a:rPr>
              <a:t>Controllo progettato per l'immissione e la gestione delle password</a:t>
            </a:r>
          </a:p>
        </p:txBody>
      </p:sp>
    </p:spTree>
    <p:extLst>
      <p:ext uri="{BB962C8B-B14F-4D97-AF65-F5344CB8AC3E}">
        <p14:creationId xmlns:p14="http://schemas.microsoft.com/office/powerpoint/2010/main" val="380362661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3A4F209C-C20E-4FA7-B241-1EF4F8D193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E4564234-45B0-4ED8-A9E2-199C00173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0688"/>
            <a:ext cx="12192000" cy="5166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49DDEA3-F412-4CFB-BD42-520A177B6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PasswordBox</a:t>
            </a:r>
            <a:endParaRPr lang="it-IT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724D235-F172-4E4A-8B58-508ED628A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5406"/>
            <a:ext cx="10515600" cy="4065986"/>
          </a:xfrm>
        </p:spPr>
        <p:txBody>
          <a:bodyPr anchor="ctr">
            <a:normAutofit/>
          </a:bodyPr>
          <a:lstStyle/>
          <a:p>
            <a:r>
              <a:rPr lang="it-IT" sz="2000" dirty="0"/>
              <a:t>Mediante la proprietà </a:t>
            </a:r>
            <a:r>
              <a:rPr lang="it-IT" sz="2000" dirty="0" err="1"/>
              <a:t>PasswordChar</a:t>
            </a:r>
            <a:r>
              <a:rPr lang="it-IT" sz="2000" dirty="0"/>
              <a:t> è possibile personalizzare il carattere che nasconde il testo della password</a:t>
            </a: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31FB7194-943D-4A83-A557-34095E19C8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0667" y="1282108"/>
            <a:ext cx="3621193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50784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  <a:lumOff val="50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Assembly: PresentationFramework.dll</a:t>
            </a:r>
          </a:p>
        </p:txBody>
      </p:sp>
    </p:spTree>
    <p:extLst>
      <p:ext uri="{BB962C8B-B14F-4D97-AF65-F5344CB8AC3E}">
        <p14:creationId xmlns:p14="http://schemas.microsoft.com/office/powerpoint/2010/main" val="29808387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E89ACC69-ADF2-492B-84C5-EA2CC16071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B12A040-7B24-478A-BA04-CAE3A4F85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6" y="712268"/>
            <a:ext cx="10410524" cy="1193533"/>
          </a:xfrm>
        </p:spPr>
        <p:txBody>
          <a:bodyPr>
            <a:normAutofit/>
          </a:bodyPr>
          <a:lstStyle/>
          <a:p>
            <a:r>
              <a:rPr lang="it-IT" dirty="0" err="1">
                <a:solidFill>
                  <a:srgbClr val="FFFFFF"/>
                </a:solidFill>
              </a:rPr>
              <a:t>PasswordBox</a:t>
            </a:r>
            <a:endParaRPr lang="it-IT" dirty="0">
              <a:solidFill>
                <a:srgbClr val="FFFFFF"/>
              </a:solidFill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2AE495E-2AAF-4BC1-87A5-331009D82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egnaposto contenuto 2">
            <a:extLst>
              <a:ext uri="{FF2B5EF4-FFF2-40B4-BE49-F238E27FC236}">
                <a16:creationId xmlns:a16="http://schemas.microsoft.com/office/drawing/2014/main" id="{5951EC6F-7D6E-4700-AAB5-A078360AAA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3276" y="2050181"/>
            <a:ext cx="10410524" cy="41267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400" dirty="0">
                <a:solidFill>
                  <a:srgbClr val="FFFFFF"/>
                </a:solidFill>
              </a:rPr>
              <a:t>Per motivi di sicurezza, la proprietà Password non viene implementata come </a:t>
            </a:r>
            <a:r>
              <a:rPr lang="it-IT" sz="2400" b="1" dirty="0" err="1">
                <a:solidFill>
                  <a:srgbClr val="FFFFFF"/>
                </a:solidFill>
              </a:rPr>
              <a:t>dependency</a:t>
            </a:r>
            <a:r>
              <a:rPr lang="it-IT" sz="2400" b="1" dirty="0">
                <a:solidFill>
                  <a:srgbClr val="FFFFFF"/>
                </a:solidFill>
              </a:rPr>
              <a:t> </a:t>
            </a:r>
            <a:r>
              <a:rPr lang="it-IT" sz="2400" b="1" dirty="0" err="1">
                <a:solidFill>
                  <a:srgbClr val="FFFFFF"/>
                </a:solidFill>
              </a:rPr>
              <a:t>property</a:t>
            </a:r>
            <a:r>
              <a:rPr lang="it-IT" sz="2400" dirty="0">
                <a:solidFill>
                  <a:srgbClr val="FFFFFF"/>
                </a:solidFill>
              </a:rPr>
              <a:t>, il che significa che non è possibile associarvisi.</a:t>
            </a:r>
          </a:p>
          <a:p>
            <a:pPr marL="0" indent="0">
              <a:buNone/>
            </a:pPr>
            <a:endParaRPr lang="it-IT" sz="2400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it-IT" sz="2400" dirty="0">
                <a:solidFill>
                  <a:srgbClr val="FFFFFF"/>
                </a:solidFill>
              </a:rPr>
              <a:t>Puoi leggere la password da Code-</a:t>
            </a:r>
            <a:r>
              <a:rPr lang="it-IT" sz="2400" dirty="0" err="1">
                <a:solidFill>
                  <a:srgbClr val="FFFFFF"/>
                </a:solidFill>
              </a:rPr>
              <a:t>behind</a:t>
            </a:r>
            <a:r>
              <a:rPr lang="it-IT" sz="2400" dirty="0">
                <a:solidFill>
                  <a:srgbClr val="FFFFFF"/>
                </a:solidFill>
              </a:rPr>
              <a:t>, ma per le implementazioni MVVM o se ti piacciono i </a:t>
            </a:r>
            <a:r>
              <a:rPr lang="it-IT" sz="2400" dirty="0" err="1">
                <a:solidFill>
                  <a:srgbClr val="FFFFFF"/>
                </a:solidFill>
              </a:rPr>
              <a:t>binding</a:t>
            </a:r>
            <a:r>
              <a:rPr lang="it-IT" sz="2400" dirty="0">
                <a:solidFill>
                  <a:srgbClr val="FFFFFF"/>
                </a:solidFill>
              </a:rPr>
              <a:t> di dati, è stata sviluppata una soluzione alternativa.</a:t>
            </a:r>
          </a:p>
          <a:p>
            <a:pPr marL="0" indent="0">
              <a:buNone/>
            </a:pPr>
            <a:endParaRPr lang="it-IT" sz="2400" dirty="0">
              <a:solidFill>
                <a:srgbClr val="FFFFFF"/>
              </a:solidFill>
            </a:endParaRPr>
          </a:p>
        </p:txBody>
      </p:sp>
      <p:pic>
        <p:nvPicPr>
          <p:cNvPr id="5" name="Elemento grafico 4" descr="Informazioni">
            <a:extLst>
              <a:ext uri="{FF2B5EF4-FFF2-40B4-BE49-F238E27FC236}">
                <a16:creationId xmlns:a16="http://schemas.microsoft.com/office/drawing/2014/main" id="{9F68A42D-4A41-45E2-85F9-ABEEE352FA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376900" y="5201582"/>
            <a:ext cx="1231186" cy="1231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70876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B0792D4F-247E-46FE-85FC-881DEFA41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457"/>
            <a:ext cx="12188952" cy="22855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224AF9A-B45A-410D-A9A9-BFA3F1A86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276" y="4892358"/>
            <a:ext cx="3766272" cy="1325563"/>
          </a:xfrm>
        </p:spPr>
        <p:txBody>
          <a:bodyPr>
            <a:normAutofit/>
          </a:bodyPr>
          <a:lstStyle/>
          <a:p>
            <a:pPr algn="r"/>
            <a:r>
              <a:rPr lang="it-IT" sz="2400" dirty="0">
                <a:solidFill>
                  <a:schemeClr val="bg1"/>
                </a:solidFill>
              </a:rPr>
              <a:t>Image</a:t>
            </a:r>
          </a:p>
        </p:txBody>
      </p:sp>
      <p:pic>
        <p:nvPicPr>
          <p:cNvPr id="11" name="Elemento grafico 10" descr="Image">
            <a:extLst>
              <a:ext uri="{FF2B5EF4-FFF2-40B4-BE49-F238E27FC236}">
                <a16:creationId xmlns:a16="http://schemas.microsoft.com/office/drawing/2014/main" id="{F1E4C7E9-C461-4217-914C-077ADFD487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99426" y="800945"/>
            <a:ext cx="2987343" cy="2987343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E272F12-AF86-441A-BC1B-C014BBBF85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639665" y="5097939"/>
            <a:ext cx="0" cy="914400"/>
          </a:xfrm>
          <a:prstGeom prst="line">
            <a:avLst/>
          </a:prstGeom>
          <a:ln w="19050">
            <a:solidFill>
              <a:schemeClr val="bg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29244F9-04B5-40A9-B8F0-F5535FA213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8784" y="4824249"/>
            <a:ext cx="6673136" cy="146178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1800" dirty="0">
                <a:solidFill>
                  <a:schemeClr val="bg1"/>
                </a:solidFill>
              </a:rPr>
              <a:t>Permette di mostrare delle immagini nelle tue applicazioni</a:t>
            </a:r>
          </a:p>
        </p:txBody>
      </p:sp>
    </p:spTree>
    <p:extLst>
      <p:ext uri="{BB962C8B-B14F-4D97-AF65-F5344CB8AC3E}">
        <p14:creationId xmlns:p14="http://schemas.microsoft.com/office/powerpoint/2010/main" val="338855487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3A4F209C-C20E-4FA7-B241-1EF4F8D193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E4564234-45B0-4ED8-A9E2-199C00173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0688"/>
            <a:ext cx="12192000" cy="5166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49DDEA3-F412-4CFB-BD42-520A177B6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chemeClr val="bg1">
                    <a:lumMod val="95000"/>
                    <a:lumOff val="5000"/>
                  </a:schemeClr>
                </a:solidFill>
              </a:rPr>
              <a:t>Image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724D235-F172-4E4A-8B58-508ED628A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5406"/>
            <a:ext cx="10515600" cy="4065986"/>
          </a:xfrm>
        </p:spPr>
        <p:txBody>
          <a:bodyPr anchor="ctr">
            <a:normAutofit/>
          </a:bodyPr>
          <a:lstStyle/>
          <a:p>
            <a:r>
              <a:rPr lang="it-IT" sz="2000" dirty="0"/>
              <a:t>La proprietà </a:t>
            </a:r>
            <a:r>
              <a:rPr lang="it-IT" sz="2000" b="1" dirty="0"/>
              <a:t>Source</a:t>
            </a:r>
            <a:r>
              <a:rPr lang="it-IT" sz="2000" dirty="0"/>
              <a:t> viene utilizzata per specificare l'immagine che deve essere visualizzata</a:t>
            </a:r>
          </a:p>
          <a:p>
            <a:r>
              <a:rPr lang="it-IT" sz="2000" dirty="0"/>
              <a:t>La proprietà </a:t>
            </a:r>
            <a:r>
              <a:rPr lang="it-IT" sz="2000" b="1" dirty="0"/>
              <a:t>Stretch</a:t>
            </a:r>
            <a:r>
              <a:rPr lang="it-IT" sz="2000" dirty="0"/>
              <a:t> controlla quello che succede quando le dimensioni dell'immagine non corrispondono alle dimensioni del controllo Image</a:t>
            </a: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31FB7194-943D-4A83-A557-34095E19C8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0667" y="1282108"/>
            <a:ext cx="3621193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50784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  <a:lumOff val="50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Assembly: PresentationFramework.dll</a:t>
            </a:r>
          </a:p>
        </p:txBody>
      </p:sp>
    </p:spTree>
    <p:extLst>
      <p:ext uri="{BB962C8B-B14F-4D97-AF65-F5344CB8AC3E}">
        <p14:creationId xmlns:p14="http://schemas.microsoft.com/office/powerpoint/2010/main" val="24960241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92A17D9-C045-4704-B2F6-48EB2A088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dirty="0"/>
              <a:t>Image: la proprietà Stretch</a:t>
            </a:r>
          </a:p>
        </p:txBody>
      </p:sp>
      <p:graphicFrame>
        <p:nvGraphicFramePr>
          <p:cNvPr id="12" name="Segnaposto contenuto 2">
            <a:extLst>
              <a:ext uri="{FF2B5EF4-FFF2-40B4-BE49-F238E27FC236}">
                <a16:creationId xmlns:a16="http://schemas.microsoft.com/office/drawing/2014/main" id="{C664DC4B-217C-4C5E-8D8C-251DBBF91F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372635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2183957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E89ACC69-ADF2-492B-84C5-EA2CC16071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B12A040-7B24-478A-BA04-CAE3A4F85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6" y="712268"/>
            <a:ext cx="10410524" cy="1193533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rgbClr val="FFFFFF"/>
                </a:solidFill>
              </a:rPr>
              <a:t>Image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2AE495E-2AAF-4BC1-87A5-331009D82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egnaposto contenuto 2">
            <a:extLst>
              <a:ext uri="{FF2B5EF4-FFF2-40B4-BE49-F238E27FC236}">
                <a16:creationId xmlns:a16="http://schemas.microsoft.com/office/drawing/2014/main" id="{5951EC6F-7D6E-4700-AAB5-A078360AAA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3276" y="2050181"/>
            <a:ext cx="10410524" cy="41267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400" dirty="0">
                <a:solidFill>
                  <a:srgbClr val="FFFFFF"/>
                </a:solidFill>
              </a:rPr>
              <a:t>La proprietà </a:t>
            </a:r>
            <a:r>
              <a:rPr lang="it-IT" sz="2400" b="1" dirty="0">
                <a:solidFill>
                  <a:srgbClr val="FFFFFF"/>
                </a:solidFill>
              </a:rPr>
              <a:t>Source</a:t>
            </a:r>
            <a:r>
              <a:rPr lang="it-IT" sz="2400" dirty="0">
                <a:solidFill>
                  <a:srgbClr val="FFFFFF"/>
                </a:solidFill>
              </a:rPr>
              <a:t> accetta sia un URI che </a:t>
            </a:r>
            <a:r>
              <a:rPr lang="it-IT" sz="2400" b="1" dirty="0">
                <a:solidFill>
                  <a:srgbClr val="FFFFFF"/>
                </a:solidFill>
              </a:rPr>
              <a:t>Pack </a:t>
            </a:r>
            <a:r>
              <a:rPr lang="it-IT" sz="2400" b="1" dirty="0" err="1">
                <a:solidFill>
                  <a:srgbClr val="FFFFFF"/>
                </a:solidFill>
              </a:rPr>
              <a:t>URI’s</a:t>
            </a:r>
            <a:r>
              <a:rPr lang="it-IT" sz="2400" dirty="0">
                <a:solidFill>
                  <a:srgbClr val="FFFFFF"/>
                </a:solidFill>
              </a:rPr>
              <a:t>, quest’ultimo è utilizzato per puntare ad una immagine presente nel proprio progetto o in una libreria esterna</a:t>
            </a:r>
          </a:p>
        </p:txBody>
      </p:sp>
      <p:pic>
        <p:nvPicPr>
          <p:cNvPr id="5" name="Elemento grafico 4" descr="Informazioni">
            <a:extLst>
              <a:ext uri="{FF2B5EF4-FFF2-40B4-BE49-F238E27FC236}">
                <a16:creationId xmlns:a16="http://schemas.microsoft.com/office/drawing/2014/main" id="{9F68A42D-4A41-45E2-85F9-ABEEE352FA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376900" y="5201582"/>
            <a:ext cx="1231186" cy="1231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99797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B0792D4F-247E-46FE-85FC-881DEFA41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457"/>
            <a:ext cx="12188952" cy="22855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224AF9A-B45A-410D-A9A9-BFA3F1A86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276" y="4892358"/>
            <a:ext cx="3766272" cy="1325563"/>
          </a:xfrm>
        </p:spPr>
        <p:txBody>
          <a:bodyPr>
            <a:normAutofit/>
          </a:bodyPr>
          <a:lstStyle/>
          <a:p>
            <a:pPr algn="r"/>
            <a:r>
              <a:rPr lang="it-IT" sz="2400" dirty="0">
                <a:solidFill>
                  <a:schemeClr val="bg1"/>
                </a:solidFill>
              </a:rPr>
              <a:t>Button</a:t>
            </a:r>
          </a:p>
        </p:txBody>
      </p:sp>
      <p:pic>
        <p:nvPicPr>
          <p:cNvPr id="11" name="Elemento grafico 10" descr="Cursore">
            <a:extLst>
              <a:ext uri="{FF2B5EF4-FFF2-40B4-BE49-F238E27FC236}">
                <a16:creationId xmlns:a16="http://schemas.microsoft.com/office/drawing/2014/main" id="{F1E4C7E9-C461-4217-914C-077ADFD487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4599426" y="800945"/>
            <a:ext cx="2987343" cy="2987343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E272F12-AF86-441A-BC1B-C014BBBF85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639665" y="5097939"/>
            <a:ext cx="0" cy="914400"/>
          </a:xfrm>
          <a:prstGeom prst="line">
            <a:avLst/>
          </a:prstGeom>
          <a:ln w="19050">
            <a:solidFill>
              <a:schemeClr val="bg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29244F9-04B5-40A9-B8F0-F5535FA213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8784" y="4824249"/>
            <a:ext cx="6673136" cy="146178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1800" dirty="0">
                <a:solidFill>
                  <a:schemeClr val="bg1"/>
                </a:solidFill>
              </a:rPr>
              <a:t>Offre all'utente un semplice modo per provocare un evento</a:t>
            </a:r>
          </a:p>
        </p:txBody>
      </p:sp>
    </p:spTree>
    <p:extLst>
      <p:ext uri="{BB962C8B-B14F-4D97-AF65-F5344CB8AC3E}">
        <p14:creationId xmlns:p14="http://schemas.microsoft.com/office/powerpoint/2010/main" val="315356510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E89ACC69-ADF2-492B-84C5-EA2CC16071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B12A040-7B24-478A-BA04-CAE3A4F85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6" y="712268"/>
            <a:ext cx="10410524" cy="1193533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rgbClr val="FFFFFF"/>
                </a:solidFill>
              </a:rPr>
              <a:t>Button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2AE495E-2AAF-4BC1-87A5-331009D82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egnaposto contenuto 2">
            <a:extLst>
              <a:ext uri="{FF2B5EF4-FFF2-40B4-BE49-F238E27FC236}">
                <a16:creationId xmlns:a16="http://schemas.microsoft.com/office/drawing/2014/main" id="{5951EC6F-7D6E-4700-AAB5-A078360AAA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3276" y="2050181"/>
            <a:ext cx="10410524" cy="41267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400" dirty="0">
                <a:solidFill>
                  <a:srgbClr val="FFFFFF"/>
                </a:solidFill>
              </a:rPr>
              <a:t>In molti framework dell'interfaccia utente, troverai un pulsante normale e quindi una o più varianti, che offriranno funzionalità extra. Una delle varianti più comunemente utilizzate è </a:t>
            </a:r>
            <a:r>
              <a:rPr lang="it-IT" sz="2400" b="1" dirty="0" err="1">
                <a:solidFill>
                  <a:srgbClr val="FFFFFF"/>
                </a:solidFill>
              </a:rPr>
              <a:t>ImageButton</a:t>
            </a:r>
            <a:r>
              <a:rPr lang="it-IT" sz="2400" dirty="0">
                <a:solidFill>
                  <a:srgbClr val="FFFFFF"/>
                </a:solidFill>
              </a:rPr>
              <a:t> , che, come suggerisce il nome, è un pulsante che di solito ti consente di includere un'immagine prima del testo. </a:t>
            </a:r>
          </a:p>
          <a:p>
            <a:pPr marL="0" indent="0">
              <a:buNone/>
            </a:pPr>
            <a:r>
              <a:rPr lang="it-IT" sz="2400" dirty="0">
                <a:solidFill>
                  <a:srgbClr val="FFFFFF"/>
                </a:solidFill>
              </a:rPr>
              <a:t>In WPF, non c'è bisogno di un controllo separato visto che possiamo mettere diversi controlli all'interno di un pulsante e personalizzarlo a nostro piacimento.</a:t>
            </a:r>
          </a:p>
        </p:txBody>
      </p:sp>
      <p:pic>
        <p:nvPicPr>
          <p:cNvPr id="5" name="Elemento grafico 4" descr="Informazioni">
            <a:extLst>
              <a:ext uri="{FF2B5EF4-FFF2-40B4-BE49-F238E27FC236}">
                <a16:creationId xmlns:a16="http://schemas.microsoft.com/office/drawing/2014/main" id="{9F68A42D-4A41-45E2-85F9-ABEEE352FA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376900" y="5201582"/>
            <a:ext cx="1231186" cy="1231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340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Segnaposto contenuto 2">
            <a:extLst>
              <a:ext uri="{FF2B5EF4-FFF2-40B4-BE49-F238E27FC236}">
                <a16:creationId xmlns:a16="http://schemas.microsoft.com/office/drawing/2014/main" id="{76B5EE7A-0585-46F8-97D3-5468A63F3C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699885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olo 1">
            <a:extLst>
              <a:ext uri="{FF2B5EF4-FFF2-40B4-BE49-F238E27FC236}">
                <a16:creationId xmlns:a16="http://schemas.microsoft.com/office/drawing/2014/main" id="{AF13AD45-7E74-463A-87EC-1184ECFED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204" y="606565"/>
            <a:ext cx="10451592" cy="821544"/>
          </a:xfrm>
        </p:spPr>
        <p:txBody>
          <a:bodyPr anchor="ctr">
            <a:normAutofit/>
          </a:bodyPr>
          <a:lstStyle/>
          <a:p>
            <a:r>
              <a:rPr lang="it-IT" dirty="0"/>
              <a:t>Dizionario</a:t>
            </a:r>
          </a:p>
        </p:txBody>
      </p:sp>
    </p:spTree>
    <p:extLst>
      <p:ext uri="{BB962C8B-B14F-4D97-AF65-F5344CB8AC3E}">
        <p14:creationId xmlns:p14="http://schemas.microsoft.com/office/powerpoint/2010/main" val="242438228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B0792D4F-247E-46FE-85FC-881DEFA41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457"/>
            <a:ext cx="12188952" cy="22855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224AF9A-B45A-410D-A9A9-BFA3F1A86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276" y="4892358"/>
            <a:ext cx="3766272" cy="1325563"/>
          </a:xfrm>
        </p:spPr>
        <p:txBody>
          <a:bodyPr>
            <a:normAutofit/>
          </a:bodyPr>
          <a:lstStyle/>
          <a:p>
            <a:pPr algn="r"/>
            <a:r>
              <a:rPr lang="it-IT" sz="2400" dirty="0" err="1">
                <a:solidFill>
                  <a:schemeClr val="bg1"/>
                </a:solidFill>
              </a:rPr>
              <a:t>CheckBox</a:t>
            </a:r>
            <a:endParaRPr lang="it-IT" sz="2400" dirty="0">
              <a:solidFill>
                <a:schemeClr val="bg1"/>
              </a:solidFill>
            </a:endParaRPr>
          </a:p>
        </p:txBody>
      </p:sp>
      <p:pic>
        <p:nvPicPr>
          <p:cNvPr id="11" name="Elemento grafico 10" descr="Segno di spunta">
            <a:extLst>
              <a:ext uri="{FF2B5EF4-FFF2-40B4-BE49-F238E27FC236}">
                <a16:creationId xmlns:a16="http://schemas.microsoft.com/office/drawing/2014/main" id="{F1E4C7E9-C461-4217-914C-077ADFD487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4599426" y="800945"/>
            <a:ext cx="2987343" cy="2987343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E272F12-AF86-441A-BC1B-C014BBBF85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639665" y="5097939"/>
            <a:ext cx="0" cy="914400"/>
          </a:xfrm>
          <a:prstGeom prst="line">
            <a:avLst/>
          </a:prstGeom>
          <a:ln w="19050">
            <a:solidFill>
              <a:schemeClr val="bg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29244F9-04B5-40A9-B8F0-F5535FA213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8784" y="4824249"/>
            <a:ext cx="6673136" cy="146178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1800" dirty="0">
                <a:solidFill>
                  <a:schemeClr val="bg1"/>
                </a:solidFill>
              </a:rPr>
              <a:t>Consente di attivare o disattivare un'opzione, che di solito riflette un valore booleano nel Code-</a:t>
            </a:r>
            <a:r>
              <a:rPr lang="it-IT" sz="1800" dirty="0" err="1">
                <a:solidFill>
                  <a:schemeClr val="bg1"/>
                </a:solidFill>
              </a:rPr>
              <a:t>behind</a:t>
            </a:r>
            <a:endParaRPr lang="it-IT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430609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3A4F209C-C20E-4FA7-B241-1EF4F8D193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E4564234-45B0-4ED8-A9E2-199C00173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0688"/>
            <a:ext cx="12192000" cy="5166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49DDEA3-F412-4CFB-BD42-520A177B6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CheckBox</a:t>
            </a:r>
            <a:endParaRPr lang="it-IT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724D235-F172-4E4A-8B58-508ED628A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5406"/>
            <a:ext cx="10515600" cy="4065986"/>
          </a:xfrm>
        </p:spPr>
        <p:txBody>
          <a:bodyPr anchor="ctr">
            <a:normAutofit/>
          </a:bodyPr>
          <a:lstStyle/>
          <a:p>
            <a:r>
              <a:rPr lang="it-IT" sz="2000" dirty="0"/>
              <a:t>E’ possibile </a:t>
            </a:r>
            <a:r>
              <a:rPr lang="it-IT" sz="2000" dirty="0" err="1"/>
              <a:t>preimpostare</a:t>
            </a:r>
            <a:r>
              <a:rPr lang="it-IT" sz="2000" dirty="0"/>
              <a:t> o verificare il valore della </a:t>
            </a:r>
            <a:r>
              <a:rPr lang="it-IT" sz="2000" dirty="0" err="1"/>
              <a:t>CheckBox</a:t>
            </a:r>
            <a:r>
              <a:rPr lang="it-IT" sz="2000" dirty="0"/>
              <a:t> mediante la proprietà </a:t>
            </a:r>
            <a:r>
              <a:rPr lang="it-IT" sz="2000" b="1" dirty="0" err="1"/>
              <a:t>IsChecked</a:t>
            </a:r>
            <a:endParaRPr lang="it-IT" sz="2000" b="1" dirty="0"/>
          </a:p>
          <a:p>
            <a:r>
              <a:rPr lang="it-IT" sz="2000" dirty="0"/>
              <a:t>Mediante la proprietà </a:t>
            </a:r>
            <a:r>
              <a:rPr lang="it-IT" sz="2000" b="1" dirty="0" err="1"/>
              <a:t>IsThreeState</a:t>
            </a:r>
            <a:r>
              <a:rPr lang="it-IT" sz="2000" dirty="0"/>
              <a:t> può assumere tre stati: </a:t>
            </a:r>
            <a:r>
              <a:rPr lang="it-IT" sz="2000" dirty="0" err="1"/>
              <a:t>checked</a:t>
            </a:r>
            <a:r>
              <a:rPr lang="it-IT" sz="2000" dirty="0"/>
              <a:t> (selezionato), deselezionato (cancellato) e indeterminato</a:t>
            </a: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31FB7194-943D-4A83-A557-34095E19C8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0667" y="1282108"/>
            <a:ext cx="3621193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50784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  <a:lumOff val="50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Assembly: PresentationFramework.dll</a:t>
            </a:r>
          </a:p>
        </p:txBody>
      </p:sp>
    </p:spTree>
    <p:extLst>
      <p:ext uri="{BB962C8B-B14F-4D97-AF65-F5344CB8AC3E}">
        <p14:creationId xmlns:p14="http://schemas.microsoft.com/office/powerpoint/2010/main" val="883057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E89ACC69-ADF2-492B-84C5-EA2CC16071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B12A040-7B24-478A-BA04-CAE3A4F85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6" y="712268"/>
            <a:ext cx="10410524" cy="1193533"/>
          </a:xfrm>
        </p:spPr>
        <p:txBody>
          <a:bodyPr>
            <a:normAutofit/>
          </a:bodyPr>
          <a:lstStyle/>
          <a:p>
            <a:r>
              <a:rPr lang="it-IT" dirty="0" err="1">
                <a:solidFill>
                  <a:srgbClr val="FFFFFF"/>
                </a:solidFill>
              </a:rPr>
              <a:t>CheckBox</a:t>
            </a:r>
            <a:endParaRPr lang="it-IT" dirty="0">
              <a:solidFill>
                <a:srgbClr val="FFFFFF"/>
              </a:solidFill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2AE495E-2AAF-4BC1-87A5-331009D82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egnaposto contenuto 2">
            <a:extLst>
              <a:ext uri="{FF2B5EF4-FFF2-40B4-BE49-F238E27FC236}">
                <a16:creationId xmlns:a16="http://schemas.microsoft.com/office/drawing/2014/main" id="{5951EC6F-7D6E-4700-AAB5-A078360AAA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3276" y="2050181"/>
            <a:ext cx="10410524" cy="41267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400" dirty="0">
                <a:solidFill>
                  <a:srgbClr val="FFFFFF"/>
                </a:solidFill>
              </a:rPr>
              <a:t>Il controllo </a:t>
            </a:r>
            <a:r>
              <a:rPr lang="it-IT" sz="2400" dirty="0" err="1">
                <a:solidFill>
                  <a:srgbClr val="FFFFFF"/>
                </a:solidFill>
              </a:rPr>
              <a:t>CheckBox</a:t>
            </a:r>
            <a:r>
              <a:rPr lang="it-IT" sz="2400" dirty="0">
                <a:solidFill>
                  <a:srgbClr val="FFFFFF"/>
                </a:solidFill>
              </a:rPr>
              <a:t> eredita dal </a:t>
            </a:r>
            <a:r>
              <a:rPr lang="it-IT" sz="2400">
                <a:solidFill>
                  <a:srgbClr val="FFFFFF"/>
                </a:solidFill>
              </a:rPr>
              <a:t>ToggleButton</a:t>
            </a:r>
            <a:endParaRPr lang="it-IT" sz="2400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it-IT" sz="2400" dirty="0">
              <a:solidFill>
                <a:srgbClr val="FFFFFF"/>
              </a:solidFill>
            </a:endParaRPr>
          </a:p>
        </p:txBody>
      </p:sp>
      <p:pic>
        <p:nvPicPr>
          <p:cNvPr id="5" name="Elemento grafico 4" descr="Informazioni">
            <a:extLst>
              <a:ext uri="{FF2B5EF4-FFF2-40B4-BE49-F238E27FC236}">
                <a16:creationId xmlns:a16="http://schemas.microsoft.com/office/drawing/2014/main" id="{9F68A42D-4A41-45E2-85F9-ABEEE352FA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376900" y="5201582"/>
            <a:ext cx="1231186" cy="1231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20506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B0792D4F-247E-46FE-85FC-881DEFA41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457"/>
            <a:ext cx="12188952" cy="22855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224AF9A-B45A-410D-A9A9-BFA3F1A86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276" y="4892358"/>
            <a:ext cx="3766272" cy="1325563"/>
          </a:xfrm>
        </p:spPr>
        <p:txBody>
          <a:bodyPr>
            <a:normAutofit/>
          </a:bodyPr>
          <a:lstStyle/>
          <a:p>
            <a:pPr algn="r"/>
            <a:r>
              <a:rPr lang="it-IT" sz="2400" dirty="0" err="1">
                <a:solidFill>
                  <a:schemeClr val="bg1"/>
                </a:solidFill>
              </a:rPr>
              <a:t>RadioButton</a:t>
            </a:r>
            <a:endParaRPr lang="it-IT" sz="2400" dirty="0">
              <a:solidFill>
                <a:schemeClr val="bg1"/>
              </a:solidFill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E272F12-AF86-441A-BC1B-C014BBBF85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639665" y="5097939"/>
            <a:ext cx="0" cy="914400"/>
          </a:xfrm>
          <a:prstGeom prst="line">
            <a:avLst/>
          </a:prstGeom>
          <a:ln w="19050">
            <a:solidFill>
              <a:schemeClr val="bg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29244F9-04B5-40A9-B8F0-F5535FA213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8784" y="4824249"/>
            <a:ext cx="6673136" cy="146178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1800" dirty="0">
                <a:solidFill>
                  <a:schemeClr val="bg1"/>
                </a:solidFill>
              </a:rPr>
              <a:t>Rappresenta un pulsante che può essere selezionato, ma non deselezionato, da un utente</a:t>
            </a:r>
          </a:p>
        </p:txBody>
      </p:sp>
      <p:grpSp>
        <p:nvGrpSpPr>
          <p:cNvPr id="6" name="Gruppo 5">
            <a:extLst>
              <a:ext uri="{FF2B5EF4-FFF2-40B4-BE49-F238E27FC236}">
                <a16:creationId xmlns:a16="http://schemas.microsoft.com/office/drawing/2014/main" id="{BF663B89-E5DC-49B6-BE20-0FC31D32D602}"/>
              </a:ext>
            </a:extLst>
          </p:cNvPr>
          <p:cNvGrpSpPr/>
          <p:nvPr/>
        </p:nvGrpSpPr>
        <p:grpSpPr>
          <a:xfrm>
            <a:off x="4716360" y="739740"/>
            <a:ext cx="2753474" cy="2753474"/>
            <a:chOff x="4716360" y="739740"/>
            <a:chExt cx="2753474" cy="2753474"/>
          </a:xfrm>
        </p:grpSpPr>
        <p:sp>
          <p:nvSpPr>
            <p:cNvPr id="4" name="Ovale 3">
              <a:extLst>
                <a:ext uri="{FF2B5EF4-FFF2-40B4-BE49-F238E27FC236}">
                  <a16:creationId xmlns:a16="http://schemas.microsoft.com/office/drawing/2014/main" id="{2A523E43-00A3-47C3-AB02-EEFCE9CB49CE}"/>
                </a:ext>
              </a:extLst>
            </p:cNvPr>
            <p:cNvSpPr/>
            <p:nvPr/>
          </p:nvSpPr>
          <p:spPr>
            <a:xfrm>
              <a:off x="5168423" y="1191803"/>
              <a:ext cx="1849348" cy="1849348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" name="Cerchio vuoto 4">
              <a:extLst>
                <a:ext uri="{FF2B5EF4-FFF2-40B4-BE49-F238E27FC236}">
                  <a16:creationId xmlns:a16="http://schemas.microsoft.com/office/drawing/2014/main" id="{31EDEE1C-C0AB-40A3-A052-7E4931AE48AA}"/>
                </a:ext>
              </a:extLst>
            </p:cNvPr>
            <p:cNvSpPr/>
            <p:nvPr/>
          </p:nvSpPr>
          <p:spPr>
            <a:xfrm>
              <a:off x="4716360" y="739740"/>
              <a:ext cx="2753474" cy="2753474"/>
            </a:xfrm>
            <a:prstGeom prst="donut">
              <a:avLst>
                <a:gd name="adj" fmla="val 9901"/>
              </a:avLst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1770038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3A4F209C-C20E-4FA7-B241-1EF4F8D193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E4564234-45B0-4ED8-A9E2-199C00173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0688"/>
            <a:ext cx="12192000" cy="5166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49DDEA3-F412-4CFB-BD42-520A177B6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RadioButton</a:t>
            </a:r>
            <a:endParaRPr lang="it-IT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724D235-F172-4E4A-8B58-508ED628A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5406"/>
            <a:ext cx="10515600" cy="4065986"/>
          </a:xfrm>
        </p:spPr>
        <p:txBody>
          <a:bodyPr anchor="ctr">
            <a:normAutofit/>
          </a:bodyPr>
          <a:lstStyle/>
          <a:p>
            <a:r>
              <a:rPr lang="it-IT" sz="2000" dirty="0"/>
              <a:t>Con più di un </a:t>
            </a:r>
            <a:r>
              <a:rPr lang="it-IT" sz="2000" dirty="0" err="1"/>
              <a:t>RadioButton</a:t>
            </a:r>
            <a:r>
              <a:rPr lang="it-IT" sz="2000" dirty="0"/>
              <a:t> è possibile rappresentare un elenco di opzioni possibili</a:t>
            </a:r>
          </a:p>
          <a:p>
            <a:r>
              <a:rPr lang="it-IT" sz="2000" dirty="0"/>
              <a:t>Come per il controllo </a:t>
            </a:r>
            <a:r>
              <a:rPr lang="it-IT" sz="2000" dirty="0" err="1"/>
              <a:t>CheckBox</a:t>
            </a:r>
            <a:r>
              <a:rPr lang="it-IT" sz="2000" dirty="0"/>
              <a:t> è possibile </a:t>
            </a:r>
            <a:r>
              <a:rPr lang="it-IT" sz="2000" dirty="0" err="1"/>
              <a:t>preimpostare</a:t>
            </a:r>
            <a:r>
              <a:rPr lang="it-IT" sz="2000" dirty="0"/>
              <a:t> o verificare il valore mediante la proprietà </a:t>
            </a:r>
            <a:r>
              <a:rPr lang="it-IT" sz="2000" b="1" dirty="0" err="1"/>
              <a:t>IsChecked</a:t>
            </a:r>
            <a:endParaRPr lang="it-IT" sz="2000" b="1" dirty="0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31FB7194-943D-4A83-A557-34095E19C8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0667" y="1282108"/>
            <a:ext cx="3621193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50784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  <a:lumOff val="50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Assembly: PresentationFramework.dll</a:t>
            </a:r>
          </a:p>
        </p:txBody>
      </p:sp>
    </p:spTree>
    <p:extLst>
      <p:ext uri="{BB962C8B-B14F-4D97-AF65-F5344CB8AC3E}">
        <p14:creationId xmlns:p14="http://schemas.microsoft.com/office/powerpoint/2010/main" val="27912051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E89ACC69-ADF2-492B-84C5-EA2CC16071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B12A040-7B24-478A-BA04-CAE3A4F85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6" y="712268"/>
            <a:ext cx="10410524" cy="1193533"/>
          </a:xfrm>
        </p:spPr>
        <p:txBody>
          <a:bodyPr>
            <a:normAutofit/>
          </a:bodyPr>
          <a:lstStyle/>
          <a:p>
            <a:r>
              <a:rPr lang="it-IT">
                <a:solidFill>
                  <a:srgbClr val="FFFFFF"/>
                </a:solidFill>
              </a:rPr>
              <a:t>RadioButton</a:t>
            </a:r>
            <a:endParaRPr lang="it-IT" dirty="0">
              <a:solidFill>
                <a:srgbClr val="FFFFFF"/>
              </a:solidFill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2AE495E-2AAF-4BC1-87A5-331009D82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egnaposto contenuto 2">
            <a:extLst>
              <a:ext uri="{FF2B5EF4-FFF2-40B4-BE49-F238E27FC236}">
                <a16:creationId xmlns:a16="http://schemas.microsoft.com/office/drawing/2014/main" id="{5951EC6F-7D6E-4700-AAB5-A078360AAA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3276" y="2050181"/>
            <a:ext cx="10410524" cy="41267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400" dirty="0">
                <a:solidFill>
                  <a:srgbClr val="FFFFFF"/>
                </a:solidFill>
              </a:rPr>
              <a:t>Se si vogliono rappresentare più elenchi di opzioni sulla stessa Window è possibili ricorrere alla proprietà </a:t>
            </a:r>
            <a:r>
              <a:rPr lang="it-IT" sz="2400" b="1" dirty="0" err="1">
                <a:solidFill>
                  <a:srgbClr val="FFFFFF"/>
                </a:solidFill>
              </a:rPr>
              <a:t>GroupName</a:t>
            </a:r>
            <a:endParaRPr lang="it-IT" sz="2400" b="1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it-IT" sz="2400" dirty="0">
              <a:solidFill>
                <a:srgbClr val="FFFFFF"/>
              </a:solidFill>
            </a:endParaRPr>
          </a:p>
        </p:txBody>
      </p:sp>
      <p:pic>
        <p:nvPicPr>
          <p:cNvPr id="5" name="Elemento grafico 4" descr="Informazioni">
            <a:extLst>
              <a:ext uri="{FF2B5EF4-FFF2-40B4-BE49-F238E27FC236}">
                <a16:creationId xmlns:a16="http://schemas.microsoft.com/office/drawing/2014/main" id="{9F68A42D-4A41-45E2-85F9-ABEEE352FA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376900" y="5201582"/>
            <a:ext cx="1231186" cy="1231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16779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E89ACC69-ADF2-492B-84C5-EA2CC16071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B12A040-7B24-478A-BA04-CAE3A4F85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6" y="712268"/>
            <a:ext cx="10410524" cy="1193533"/>
          </a:xfrm>
        </p:spPr>
        <p:txBody>
          <a:bodyPr>
            <a:normAutofit/>
          </a:bodyPr>
          <a:lstStyle/>
          <a:p>
            <a:r>
              <a:rPr lang="it-IT">
                <a:solidFill>
                  <a:srgbClr val="FFFFFF"/>
                </a:solidFill>
              </a:rPr>
              <a:t>RadioButton</a:t>
            </a:r>
            <a:endParaRPr lang="it-IT" dirty="0">
              <a:solidFill>
                <a:srgbClr val="FFFFFF"/>
              </a:solidFill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2AE495E-2AAF-4BC1-87A5-331009D82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egnaposto contenuto 2">
            <a:extLst>
              <a:ext uri="{FF2B5EF4-FFF2-40B4-BE49-F238E27FC236}">
                <a16:creationId xmlns:a16="http://schemas.microsoft.com/office/drawing/2014/main" id="{5951EC6F-7D6E-4700-AAB5-A078360AAA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3276" y="2050181"/>
            <a:ext cx="10410524" cy="41267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400" dirty="0">
                <a:solidFill>
                  <a:srgbClr val="FFFFFF"/>
                </a:solidFill>
              </a:rPr>
              <a:t>E’ possibile personalizzare un </a:t>
            </a:r>
            <a:r>
              <a:rPr lang="it-IT" sz="2400" dirty="0" err="1">
                <a:solidFill>
                  <a:srgbClr val="FFFFFF"/>
                </a:solidFill>
              </a:rPr>
              <a:t>RadioButton</a:t>
            </a:r>
            <a:r>
              <a:rPr lang="it-IT" sz="2400" dirty="0">
                <a:solidFill>
                  <a:srgbClr val="FFFFFF"/>
                </a:solidFill>
              </a:rPr>
              <a:t>, ad esempio anteponendo al testo un immagine</a:t>
            </a:r>
          </a:p>
          <a:p>
            <a:pPr marL="0" indent="0">
              <a:buNone/>
            </a:pPr>
            <a:endParaRPr lang="it-IT" sz="2400" dirty="0">
              <a:solidFill>
                <a:srgbClr val="FFFFFF"/>
              </a:solidFill>
            </a:endParaRPr>
          </a:p>
        </p:txBody>
      </p:sp>
      <p:pic>
        <p:nvPicPr>
          <p:cNvPr id="5" name="Elemento grafico 4" descr="Informazioni">
            <a:extLst>
              <a:ext uri="{FF2B5EF4-FFF2-40B4-BE49-F238E27FC236}">
                <a16:creationId xmlns:a16="http://schemas.microsoft.com/office/drawing/2014/main" id="{9F68A42D-4A41-45E2-85F9-ABEEE352FA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376900" y="5201582"/>
            <a:ext cx="1231186" cy="1231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72810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9EAE51C-F690-471E-A24F-9C3B839D1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dirty="0"/>
              <a:t>Ulteriori controlli</a:t>
            </a:r>
          </a:p>
        </p:txBody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6B5ED065-D6B0-4092-AAED-8900F00DB5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04950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1475061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E41C294-4081-4C15-A016-45ABF72AE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Le risorse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11995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B2AF318-8C9F-45F9-A3C4-F420D0BE8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204" y="606564"/>
            <a:ext cx="10451592" cy="1325563"/>
          </a:xfrm>
        </p:spPr>
        <p:txBody>
          <a:bodyPr anchor="ctr">
            <a:normAutofit/>
          </a:bodyPr>
          <a:lstStyle/>
          <a:p>
            <a:r>
              <a:rPr lang="it-IT"/>
              <a:t>WPF introduce un concetto molto utile: la possibilità di memorizzare i dati come risorsa</a:t>
            </a:r>
            <a:endParaRPr lang="it-IT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11A0E-A428-4ED1-96CB-33D69FD84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0874" y="2043803"/>
            <a:ext cx="10190252" cy="80683"/>
          </a:xfrm>
          <a:prstGeom prst="rect">
            <a:avLst/>
          </a:prstGeom>
          <a:solidFill>
            <a:schemeClr val="tx1">
              <a:lumMod val="50000"/>
              <a:lumOff val="5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6E13A19C-E991-4917-98B5-4A78E46B73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6043750"/>
              </p:ext>
            </p:extLst>
          </p:nvPr>
        </p:nvGraphicFramePr>
        <p:xfrm>
          <a:off x="1000874" y="2385390"/>
          <a:ext cx="10190252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20911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8">
            <a:extLst>
              <a:ext uri="{FF2B5EF4-FFF2-40B4-BE49-F238E27FC236}">
                <a16:creationId xmlns:a16="http://schemas.microsoft.com/office/drawing/2014/main" id="{2A6B319F-86FE-4754-878E-06F0804D8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32385" cy="6858000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DCF7D1B5-3477-499F-ACC5-2C8B07F4E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2385" y="0"/>
            <a:ext cx="3218914" cy="685800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4356BF7-68F8-4950-BBD4-31E2BC2D1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206" y="1608667"/>
            <a:ext cx="2823275" cy="45011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linea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con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concetti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dei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più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recenti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framework per lo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sviluppo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della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UI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B34C6DE-D9E9-446D-B784-CC2887B401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7698" y="1608667"/>
            <a:ext cx="3421958" cy="450112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/>
              <a:t>Single Page Application</a:t>
            </a:r>
          </a:p>
          <a:p>
            <a:r>
              <a:rPr lang="en-US" sz="2000" dirty="0" err="1"/>
              <a:t>UserControl</a:t>
            </a:r>
            <a:endParaRPr lang="en-US" sz="2000" dirty="0"/>
          </a:p>
          <a:p>
            <a:r>
              <a:rPr lang="en-US" sz="2000" dirty="0"/>
              <a:t>Style</a:t>
            </a:r>
          </a:p>
          <a:p>
            <a:r>
              <a:rPr lang="en-US" sz="2000" dirty="0"/>
              <a:t>Data Binding</a:t>
            </a:r>
          </a:p>
          <a:p>
            <a:r>
              <a:rPr lang="en-US" sz="2000" dirty="0"/>
              <a:t>Converter</a:t>
            </a:r>
          </a:p>
        </p:txBody>
      </p:sp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A7052220-D342-443F-B23E-BC32E5F3B742}"/>
              </a:ext>
            </a:extLst>
          </p:cNvPr>
          <p:cNvSpPr txBox="1">
            <a:spLocks/>
          </p:cNvSpPr>
          <p:nvPr/>
        </p:nvSpPr>
        <p:spPr>
          <a:xfrm>
            <a:off x="8289696" y="1608667"/>
            <a:ext cx="3421957" cy="4501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Single Page Application</a:t>
            </a:r>
          </a:p>
          <a:p>
            <a:r>
              <a:rPr lang="en-US" sz="2000" dirty="0"/>
              <a:t>Component</a:t>
            </a:r>
          </a:p>
          <a:p>
            <a:r>
              <a:rPr lang="en-US" sz="2000" dirty="0"/>
              <a:t>CSS</a:t>
            </a:r>
          </a:p>
          <a:p>
            <a:r>
              <a:rPr lang="en-US" sz="2000" dirty="0"/>
              <a:t>Data Binding</a:t>
            </a:r>
          </a:p>
          <a:p>
            <a:r>
              <a:rPr lang="en-US" sz="2000" dirty="0"/>
              <a:t>Pipe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3ED2292E-7A03-4B7A-8402-974647453C56}"/>
              </a:ext>
            </a:extLst>
          </p:cNvPr>
          <p:cNvSpPr txBox="1"/>
          <p:nvPr/>
        </p:nvSpPr>
        <p:spPr>
          <a:xfrm>
            <a:off x="4746660" y="748206"/>
            <a:ext cx="11576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000" b="1" dirty="0"/>
              <a:t>WPF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2B39A9DF-D8B5-4EFF-ABB0-94DE8B900B6D}"/>
              </a:ext>
            </a:extLst>
          </p:cNvPr>
          <p:cNvSpPr txBox="1"/>
          <p:nvPr/>
        </p:nvSpPr>
        <p:spPr>
          <a:xfrm>
            <a:off x="8566935" y="748206"/>
            <a:ext cx="23118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000" b="1" dirty="0"/>
              <a:t>ANGULAR</a:t>
            </a:r>
          </a:p>
        </p:txBody>
      </p:sp>
    </p:spTree>
    <p:extLst>
      <p:ext uri="{BB962C8B-B14F-4D97-AF65-F5344CB8AC3E}">
        <p14:creationId xmlns:p14="http://schemas.microsoft.com/office/powerpoint/2010/main" val="19889990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D137A03-457E-4D97-82CB-F81F1ACFB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it-IT" sz="2100"/>
              <a:t>Il concetto è molto usato per stili e i converters, di cui parleremo più avanti, ma anche per molte altre cose come testi, immagini ed immagini vettoriali</a:t>
            </a:r>
            <a:br>
              <a:rPr lang="it-IT" sz="2100"/>
            </a:br>
            <a:endParaRPr lang="it-IT" sz="210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7C65FBB-4BFA-4A28-8E8D-AFE9DE3EFA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anchor="ctr">
            <a:normAutofit/>
          </a:bodyPr>
          <a:lstStyle/>
          <a:p>
            <a:r>
              <a:rPr lang="it-IT" sz="2400" dirty="0"/>
              <a:t>Style</a:t>
            </a:r>
          </a:p>
          <a:p>
            <a:r>
              <a:rPr lang="it-IT" sz="2400" dirty="0" err="1"/>
              <a:t>Converters</a:t>
            </a:r>
            <a:endParaRPr lang="it-IT" sz="2400" dirty="0"/>
          </a:p>
          <a:p>
            <a:r>
              <a:rPr lang="it-IT" sz="2400" dirty="0" err="1"/>
              <a:t>String</a:t>
            </a:r>
            <a:endParaRPr lang="it-IT" sz="2400" dirty="0"/>
          </a:p>
          <a:p>
            <a:r>
              <a:rPr lang="it-IT" sz="2400" dirty="0"/>
              <a:t>Image</a:t>
            </a:r>
          </a:p>
          <a:p>
            <a:r>
              <a:rPr lang="it-IT" sz="2400" dirty="0" err="1"/>
              <a:t>DrawingImage</a:t>
            </a:r>
            <a:endParaRPr lang="it-IT" sz="2400" dirty="0"/>
          </a:p>
          <a:p>
            <a:r>
              <a:rPr lang="it-IT" sz="2400" dirty="0"/>
              <a:t>E molto altro…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BE421638-3889-4F25-BAA5-0D58A8AC24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72966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EF4E260-B79D-41D8-90EB-C84807CD77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135" y="476778"/>
            <a:ext cx="7212450" cy="59206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371DAC30-44DD-427E-ADD3-794ADC28FF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8215" y="1269255"/>
            <a:ext cx="5956353" cy="3038947"/>
          </a:xfrm>
        </p:spPr>
        <p:txBody>
          <a:bodyPr>
            <a:normAutofit/>
          </a:bodyPr>
          <a:lstStyle/>
          <a:p>
            <a:pPr algn="r"/>
            <a:r>
              <a:rPr lang="it-IT" sz="4200">
                <a:solidFill>
                  <a:srgbClr val="FFFFFF"/>
                </a:solidFill>
              </a:rPr>
              <a:t>In realtà qualunque istanza di un oggetto può essere veicolato come risorsa in un applicazione WPF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686AD50-C6DC-4D98-A467-9AC1F3C2D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230880" y="4424906"/>
            <a:ext cx="3657600" cy="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241208F6-8B1C-4098-9388-150BC8E447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452" y="476778"/>
            <a:ext cx="3864383" cy="5920653"/>
          </a:xfrm>
          <a:prstGeom prst="rect">
            <a:avLst/>
          </a:prstGeom>
          <a:solidFill>
            <a:srgbClr val="A6A6A6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66364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1694B0FD-0250-4EDC-A0DE-A3B81C966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StaticResource</a:t>
            </a:r>
            <a:r>
              <a:rPr lang="it-IT" dirty="0"/>
              <a:t> vs. </a:t>
            </a:r>
            <a:r>
              <a:rPr lang="it-IT" dirty="0" err="1"/>
              <a:t>DynamicResource</a:t>
            </a:r>
            <a:endParaRPr lang="it-IT" dirty="0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4AF7297-4D02-4B4B-BA6D-C6854D45A6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/>
              <a:t>StaticResource</a:t>
            </a:r>
            <a:endParaRPr lang="it-IT" dirty="0"/>
          </a:p>
        </p:txBody>
      </p:sp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CC3C63FC-07ED-413B-9125-DB1160C70E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it-IT" dirty="0" err="1"/>
              <a:t>DynamicResource</a:t>
            </a:r>
            <a:endParaRPr lang="it-IT" dirty="0"/>
          </a:p>
        </p:txBody>
      </p:sp>
      <p:graphicFrame>
        <p:nvGraphicFramePr>
          <p:cNvPr id="11" name="Segnaposto contenuto 2">
            <a:extLst>
              <a:ext uri="{FF2B5EF4-FFF2-40B4-BE49-F238E27FC236}">
                <a16:creationId xmlns:a16="http://schemas.microsoft.com/office/drawing/2014/main" id="{FF966601-EC9A-4166-95F8-87DB5EA250E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35812037"/>
              </p:ext>
            </p:extLst>
          </p:nvPr>
        </p:nvGraphicFramePr>
        <p:xfrm>
          <a:off x="6274942" y="2589087"/>
          <a:ext cx="5395148" cy="39859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2" name="Segnaposto contenuto 2">
            <a:extLst>
              <a:ext uri="{FF2B5EF4-FFF2-40B4-BE49-F238E27FC236}">
                <a16:creationId xmlns:a16="http://schemas.microsoft.com/office/drawing/2014/main" id="{BD6C8F5D-FC86-43E0-943F-B1502FC6147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59484891"/>
              </p:ext>
            </p:extLst>
          </p:nvPr>
        </p:nvGraphicFramePr>
        <p:xfrm>
          <a:off x="521910" y="1241834"/>
          <a:ext cx="5395148" cy="38233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81145773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CBB2B1F0-0DD6-4744-9A46-7A344FB48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olo 6">
            <a:extLst>
              <a:ext uri="{FF2B5EF4-FFF2-40B4-BE49-F238E27FC236}">
                <a16:creationId xmlns:a16="http://schemas.microsoft.com/office/drawing/2014/main" id="{047B1545-2F36-4A6F-9DD4-DBC383FA5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26720"/>
            <a:ext cx="10506456" cy="1919141"/>
          </a:xfrm>
        </p:spPr>
        <p:txBody>
          <a:bodyPr anchor="b">
            <a:normAutofit/>
          </a:bodyPr>
          <a:lstStyle/>
          <a:p>
            <a:r>
              <a:rPr lang="it-IT" sz="5100"/>
              <a:t>Ci sono regole definite per scegliere tra StaticResource e DynamicResource? 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2899927"/>
            <a:ext cx="10451592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2776031"/>
            <a:ext cx="1873457" cy="137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" name="Segnaposto contenuto 7">
            <a:extLst>
              <a:ext uri="{FF2B5EF4-FFF2-40B4-BE49-F238E27FC236}">
                <a16:creationId xmlns:a16="http://schemas.microsoft.com/office/drawing/2014/main" id="{CEAFCE99-3628-41AB-8322-DA5323412B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337269"/>
            <a:ext cx="10509504" cy="29056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200" dirty="0"/>
              <a:t>La migliore pratica è utilizzare le risorse statiche a meno che non vi sia la necessità di modificare dinamicamente la risorsa</a:t>
            </a:r>
          </a:p>
        </p:txBody>
      </p:sp>
    </p:spTree>
    <p:extLst>
      <p:ext uri="{BB962C8B-B14F-4D97-AF65-F5344CB8AC3E}">
        <p14:creationId xmlns:p14="http://schemas.microsoft.com/office/powerpoint/2010/main" val="242747992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E89ACC69-ADF2-492B-84C5-EA2CC16071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B12A040-7B24-478A-BA04-CAE3A4F85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6" y="712268"/>
            <a:ext cx="10410524" cy="1193533"/>
          </a:xfrm>
        </p:spPr>
        <p:txBody>
          <a:bodyPr>
            <a:normAutofit/>
          </a:bodyPr>
          <a:lstStyle/>
          <a:p>
            <a:r>
              <a:rPr lang="it-IT" dirty="0" err="1">
                <a:solidFill>
                  <a:srgbClr val="FFFFFF"/>
                </a:solidFill>
              </a:rPr>
              <a:t>StaticResource</a:t>
            </a:r>
            <a:endParaRPr lang="it-IT" dirty="0">
              <a:solidFill>
                <a:srgbClr val="FFFFFF"/>
              </a:solidFill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2AE495E-2AAF-4BC1-87A5-331009D82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egnaposto contenuto 2">
            <a:extLst>
              <a:ext uri="{FF2B5EF4-FFF2-40B4-BE49-F238E27FC236}">
                <a16:creationId xmlns:a16="http://schemas.microsoft.com/office/drawing/2014/main" id="{5951EC6F-7D6E-4700-AAB5-A078360AAA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3276" y="2050181"/>
            <a:ext cx="10410524" cy="41267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400" dirty="0">
                <a:solidFill>
                  <a:srgbClr val="FFFFFF"/>
                </a:solidFill>
              </a:rPr>
              <a:t>Se l'avvio dell'applicazione o l’apertura di una finestra richiede molto tempo è probabile si stia facendo un errato utilizzo delle risorse statiche. Es. Oggetti troppo pesanti dichiarati come risorse applicative.</a:t>
            </a:r>
          </a:p>
        </p:txBody>
      </p:sp>
      <p:pic>
        <p:nvPicPr>
          <p:cNvPr id="7" name="Elemento grafico 6" descr="Informazioni">
            <a:extLst>
              <a:ext uri="{FF2B5EF4-FFF2-40B4-BE49-F238E27FC236}">
                <a16:creationId xmlns:a16="http://schemas.microsoft.com/office/drawing/2014/main" id="{F6841834-C0BD-489B-9EBB-8E4EFC776C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376900" y="5201582"/>
            <a:ext cx="1231186" cy="1231186"/>
          </a:xfrm>
          <a:prstGeom prst="rect">
            <a:avLst/>
          </a:prstGeom>
        </p:spPr>
      </p:pic>
      <p:pic>
        <p:nvPicPr>
          <p:cNvPr id="4" name="Elemento grafico 3" descr="Punto esclamativo">
            <a:extLst>
              <a:ext uri="{FF2B5EF4-FFF2-40B4-BE49-F238E27FC236}">
                <a16:creationId xmlns:a16="http://schemas.microsoft.com/office/drawing/2014/main" id="{8124E515-9C7C-40D5-ACF2-66E898C0DA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1790" y="210984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03770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Immagine 4" descr="Immagine che contiene natura, cielo&#10;&#10;Descrizione generata automaticamente">
            <a:extLst>
              <a:ext uri="{FF2B5EF4-FFF2-40B4-BE49-F238E27FC236}">
                <a16:creationId xmlns:a16="http://schemas.microsoft.com/office/drawing/2014/main" id="{0324B13B-4B69-4AD5-B5C2-69B2EB5A7A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B41AE0EA-B722-447F-8E86-F8E49B3F6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>
                <a:solidFill>
                  <a:srgbClr val="FFFFFF"/>
                </a:solidFill>
              </a:rPr>
              <a:t>/* LIFE RUN ON CODE */</a:t>
            </a:r>
          </a:p>
        </p:txBody>
      </p:sp>
    </p:spTree>
    <p:extLst>
      <p:ext uri="{BB962C8B-B14F-4D97-AF65-F5344CB8AC3E}">
        <p14:creationId xmlns:p14="http://schemas.microsoft.com/office/powerpoint/2010/main" val="23947405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E41C294-4081-4C15-A016-45ABF72AE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 controlli Panels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93951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F8B9110-5B9A-4244-855F-09DBB5166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/>
              <a:t>Introduzione ai controlli panels di WPF</a:t>
            </a:r>
          </a:p>
        </p:txBody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EEEA1923-C9A7-463B-8B39-10193AC0CD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066442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8630984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B0792D4F-247E-46FE-85FC-881DEFA41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457"/>
            <a:ext cx="12188952" cy="22855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224AF9A-B45A-410D-A9A9-BFA3F1A86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276" y="4892358"/>
            <a:ext cx="3766272" cy="1325563"/>
          </a:xfrm>
        </p:spPr>
        <p:txBody>
          <a:bodyPr>
            <a:normAutofit/>
          </a:bodyPr>
          <a:lstStyle/>
          <a:p>
            <a:pPr algn="r"/>
            <a:r>
              <a:rPr lang="it-IT" sz="2400" dirty="0">
                <a:solidFill>
                  <a:schemeClr val="bg1"/>
                </a:solidFill>
              </a:rPr>
              <a:t>Canvas</a:t>
            </a:r>
          </a:p>
        </p:txBody>
      </p:sp>
      <p:pic>
        <p:nvPicPr>
          <p:cNvPr id="11" name="Elemento grafico 10" descr="Lavagna">
            <a:extLst>
              <a:ext uri="{FF2B5EF4-FFF2-40B4-BE49-F238E27FC236}">
                <a16:creationId xmlns:a16="http://schemas.microsoft.com/office/drawing/2014/main" id="{F1E4C7E9-C461-4217-914C-077ADFD487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4599426" y="800945"/>
            <a:ext cx="2987343" cy="2987343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E272F12-AF86-441A-BC1B-C014BBBF85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639665" y="5097939"/>
            <a:ext cx="0" cy="914400"/>
          </a:xfrm>
          <a:prstGeom prst="line">
            <a:avLst/>
          </a:prstGeom>
          <a:ln w="19050">
            <a:solidFill>
              <a:schemeClr val="bg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29244F9-04B5-40A9-B8F0-F5535FA213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8784" y="4824249"/>
            <a:ext cx="6673136" cy="146178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1800" dirty="0">
                <a:solidFill>
                  <a:schemeClr val="bg1"/>
                </a:solidFill>
              </a:rPr>
              <a:t>Un semplice pannello, che imita il funzionamento delle </a:t>
            </a:r>
            <a:r>
              <a:rPr lang="it-IT" sz="1800" dirty="0" err="1">
                <a:solidFill>
                  <a:schemeClr val="bg1"/>
                </a:solidFill>
              </a:rPr>
              <a:t>WinForms</a:t>
            </a:r>
            <a:r>
              <a:rPr lang="it-IT" sz="1800" dirty="0">
                <a:solidFill>
                  <a:schemeClr val="bg1"/>
                </a:solidFill>
              </a:rPr>
              <a:t>. Permette di assegnare specifiche coordinate ad ogni controllo figlio, fornendoti il controllo totale del layout.</a:t>
            </a:r>
          </a:p>
        </p:txBody>
      </p:sp>
    </p:spTree>
    <p:extLst>
      <p:ext uri="{BB962C8B-B14F-4D97-AF65-F5344CB8AC3E}">
        <p14:creationId xmlns:p14="http://schemas.microsoft.com/office/powerpoint/2010/main" val="290886013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B0792D4F-247E-46FE-85FC-881DEFA41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457"/>
            <a:ext cx="12188952" cy="22855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224AF9A-B45A-410D-A9A9-BFA3F1A86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276" y="4892358"/>
            <a:ext cx="3766272" cy="1325563"/>
          </a:xfrm>
        </p:spPr>
        <p:txBody>
          <a:bodyPr>
            <a:normAutofit/>
          </a:bodyPr>
          <a:lstStyle/>
          <a:p>
            <a:pPr algn="r"/>
            <a:r>
              <a:rPr lang="it-IT" sz="2400" dirty="0" err="1">
                <a:solidFill>
                  <a:schemeClr val="bg1"/>
                </a:solidFill>
              </a:rPr>
              <a:t>WrapPanel</a:t>
            </a:r>
            <a:endParaRPr lang="it-IT" sz="2400" dirty="0">
              <a:solidFill>
                <a:schemeClr val="bg1"/>
              </a:solidFill>
            </a:endParaRPr>
          </a:p>
        </p:txBody>
      </p:sp>
      <p:pic>
        <p:nvPicPr>
          <p:cNvPr id="11" name="Elemento grafico 10" descr="Trasferimento">
            <a:extLst>
              <a:ext uri="{FF2B5EF4-FFF2-40B4-BE49-F238E27FC236}">
                <a16:creationId xmlns:a16="http://schemas.microsoft.com/office/drawing/2014/main" id="{F1E4C7E9-C461-4217-914C-077ADFD487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10800000" flipH="1">
            <a:off x="4599424" y="800944"/>
            <a:ext cx="2987346" cy="2987343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E272F12-AF86-441A-BC1B-C014BBBF85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639665" y="5097939"/>
            <a:ext cx="0" cy="914400"/>
          </a:xfrm>
          <a:prstGeom prst="line">
            <a:avLst/>
          </a:prstGeom>
          <a:ln w="19050">
            <a:solidFill>
              <a:schemeClr val="bg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29244F9-04B5-40A9-B8F0-F5535FA213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8784" y="4824249"/>
            <a:ext cx="6673136" cy="146178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1800" dirty="0">
                <a:solidFill>
                  <a:schemeClr val="bg1"/>
                </a:solidFill>
              </a:rPr>
              <a:t>Il </a:t>
            </a:r>
            <a:r>
              <a:rPr lang="it-IT" sz="1800" dirty="0" err="1">
                <a:solidFill>
                  <a:schemeClr val="bg1"/>
                </a:solidFill>
              </a:rPr>
              <a:t>WrapPanel</a:t>
            </a:r>
            <a:r>
              <a:rPr lang="it-IT" sz="1800" dirty="0">
                <a:solidFill>
                  <a:schemeClr val="bg1"/>
                </a:solidFill>
              </a:rPr>
              <a:t> posizionerà ogni suo controllo figlio l'uno vicino all'altro, orizzontalmente (default) o verticalmente, finché non ci sarà più spazio e si adatterà in modo da continuare sulla prossima riga</a:t>
            </a:r>
          </a:p>
        </p:txBody>
      </p:sp>
    </p:spTree>
    <p:extLst>
      <p:ext uri="{BB962C8B-B14F-4D97-AF65-F5344CB8AC3E}">
        <p14:creationId xmlns:p14="http://schemas.microsoft.com/office/powerpoint/2010/main" val="4199262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B315A23-5D4C-4943-B514-EB44FE4EA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dirty="0"/>
              <a:t>Gli strumenti</a:t>
            </a:r>
          </a:p>
        </p:txBody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9B81763A-3C90-4762-A009-21F79F8272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759678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6670516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B0792D4F-247E-46FE-85FC-881DEFA41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457"/>
            <a:ext cx="12188952" cy="22855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224AF9A-B45A-410D-A9A9-BFA3F1A86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276" y="4892358"/>
            <a:ext cx="3766272" cy="1325563"/>
          </a:xfrm>
        </p:spPr>
        <p:txBody>
          <a:bodyPr>
            <a:normAutofit/>
          </a:bodyPr>
          <a:lstStyle/>
          <a:p>
            <a:pPr algn="r"/>
            <a:r>
              <a:rPr lang="it-IT" sz="2400" dirty="0" err="1">
                <a:solidFill>
                  <a:schemeClr val="bg1"/>
                </a:solidFill>
              </a:rPr>
              <a:t>StackPanel</a:t>
            </a:r>
            <a:endParaRPr lang="it-IT" sz="2400" dirty="0">
              <a:solidFill>
                <a:schemeClr val="bg1"/>
              </a:solidFill>
            </a:endParaRPr>
          </a:p>
        </p:txBody>
      </p:sp>
      <p:pic>
        <p:nvPicPr>
          <p:cNvPr id="11" name="Elemento grafico 10" descr="Elenco">
            <a:extLst>
              <a:ext uri="{FF2B5EF4-FFF2-40B4-BE49-F238E27FC236}">
                <a16:creationId xmlns:a16="http://schemas.microsoft.com/office/drawing/2014/main" id="{F1E4C7E9-C461-4217-914C-077ADFD487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10800000" flipH="1">
            <a:off x="4599425" y="800944"/>
            <a:ext cx="2987343" cy="2987343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E272F12-AF86-441A-BC1B-C014BBBF85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639665" y="5097939"/>
            <a:ext cx="0" cy="914400"/>
          </a:xfrm>
          <a:prstGeom prst="line">
            <a:avLst/>
          </a:prstGeom>
          <a:ln w="19050">
            <a:solidFill>
              <a:schemeClr val="bg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29244F9-04B5-40A9-B8F0-F5535FA213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8784" y="4824249"/>
            <a:ext cx="6673136" cy="146178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1800" dirty="0">
                <a:solidFill>
                  <a:schemeClr val="bg1"/>
                </a:solidFill>
              </a:rPr>
              <a:t>Lo </a:t>
            </a:r>
            <a:r>
              <a:rPr lang="it-IT" sz="1800" dirty="0" err="1">
                <a:solidFill>
                  <a:schemeClr val="bg1"/>
                </a:solidFill>
              </a:rPr>
              <a:t>StackPanel</a:t>
            </a:r>
            <a:r>
              <a:rPr lang="it-IT" sz="1800" dirty="0">
                <a:solidFill>
                  <a:schemeClr val="bg1"/>
                </a:solidFill>
              </a:rPr>
              <a:t> dispone i controlli in orizzontale o verticale in base all’orientamento impostato. Questo controllo non regola la larghezza e la lunghezza dei controlli figlio.</a:t>
            </a:r>
          </a:p>
        </p:txBody>
      </p:sp>
    </p:spTree>
    <p:extLst>
      <p:ext uri="{BB962C8B-B14F-4D97-AF65-F5344CB8AC3E}">
        <p14:creationId xmlns:p14="http://schemas.microsoft.com/office/powerpoint/2010/main" val="191313985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B0792D4F-247E-46FE-85FC-881DEFA41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457"/>
            <a:ext cx="12188952" cy="22855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224AF9A-B45A-410D-A9A9-BFA3F1A86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276" y="4892358"/>
            <a:ext cx="3766272" cy="1325563"/>
          </a:xfrm>
        </p:spPr>
        <p:txBody>
          <a:bodyPr>
            <a:normAutofit/>
          </a:bodyPr>
          <a:lstStyle/>
          <a:p>
            <a:pPr algn="r"/>
            <a:r>
              <a:rPr lang="it-IT" sz="2400" dirty="0" err="1">
                <a:solidFill>
                  <a:schemeClr val="bg1"/>
                </a:solidFill>
              </a:rPr>
              <a:t>Grid</a:t>
            </a:r>
            <a:endParaRPr lang="it-IT" sz="2400" dirty="0">
              <a:solidFill>
                <a:schemeClr val="bg1"/>
              </a:solidFill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E272F12-AF86-441A-BC1B-C014BBBF85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639665" y="5097939"/>
            <a:ext cx="0" cy="914400"/>
          </a:xfrm>
          <a:prstGeom prst="line">
            <a:avLst/>
          </a:prstGeom>
          <a:ln w="19050">
            <a:solidFill>
              <a:schemeClr val="bg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29244F9-04B5-40A9-B8F0-F5535FA213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8784" y="4824249"/>
            <a:ext cx="6673136" cy="146178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1800" dirty="0">
                <a:solidFill>
                  <a:schemeClr val="bg1"/>
                </a:solidFill>
              </a:rPr>
              <a:t>La </a:t>
            </a:r>
            <a:r>
              <a:rPr lang="it-IT" sz="1800" dirty="0" err="1">
                <a:solidFill>
                  <a:schemeClr val="bg1"/>
                </a:solidFill>
              </a:rPr>
              <a:t>Grid</a:t>
            </a:r>
            <a:r>
              <a:rPr lang="it-IT" sz="1800" dirty="0">
                <a:solidFill>
                  <a:schemeClr val="bg1"/>
                </a:solidFill>
              </a:rPr>
              <a:t> può contenere righe e colonne multiple. Si possono definire l'altezza delle righe e la larghezza delle colonne, sia in un numero assoluto di pixels, in una percentuale dello spazio disponibile o come auto, dove la riga o colonna andrà automaticamente ad adattare le proprie misure dipendentemente dal contenuto</a:t>
            </a:r>
          </a:p>
        </p:txBody>
      </p:sp>
      <p:pic>
        <p:nvPicPr>
          <p:cNvPr id="7" name="Elemento grafico 6" descr="Tavolo">
            <a:extLst>
              <a:ext uri="{FF2B5EF4-FFF2-40B4-BE49-F238E27FC236}">
                <a16:creationId xmlns:a16="http://schemas.microsoft.com/office/drawing/2014/main" id="{2EB04C45-8675-4A57-8F62-80CE872D10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4599426" y="800945"/>
            <a:ext cx="2987343" cy="2987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15583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F143810-B083-4470-A29F-05C95BBA7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1811" y="1573586"/>
            <a:ext cx="9122584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kern="1200">
                <a:latin typeface="+mj-lt"/>
                <a:ea typeface="+mj-ea"/>
                <a:cs typeface="+mj-cs"/>
              </a:rPr>
              <a:t>CHALLENGE</a:t>
            </a:r>
            <a:endParaRPr lang="en-US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5087EBE-A4C2-4E90-B1C1-AEDAAC6E12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1811" y="3060017"/>
            <a:ext cx="6066118" cy="243854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kern="1200" dirty="0">
                <a:latin typeface="+mn-lt"/>
                <a:ea typeface="+mn-ea"/>
                <a:cs typeface="+mn-cs"/>
              </a:rPr>
              <a:t>I Panels</a:t>
            </a:r>
          </a:p>
        </p:txBody>
      </p:sp>
      <p:sp>
        <p:nvSpPr>
          <p:cNvPr id="62" name="Freeform 6">
            <a:extLst>
              <a:ext uri="{FF2B5EF4-FFF2-40B4-BE49-F238E27FC236}">
                <a16:creationId xmlns:a16="http://schemas.microsoft.com/office/drawing/2014/main" id="{A9616D99-AEFB-4C95-84EF-5DEC698D92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64" name="Freeform 6">
            <a:extLst>
              <a:ext uri="{FF2B5EF4-FFF2-40B4-BE49-F238E27FC236}">
                <a16:creationId xmlns:a16="http://schemas.microsoft.com/office/drawing/2014/main" id="{D0F97023-F626-4FC5-8C2D-753B5C7F4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6" name="Elemento grafico 5" descr="Cronometro">
            <a:extLst>
              <a:ext uri="{FF2B5EF4-FFF2-40B4-BE49-F238E27FC236}">
                <a16:creationId xmlns:a16="http://schemas.microsoft.com/office/drawing/2014/main" id="{960E6A4A-7105-4D11-8B0D-0193FA6E25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25899" y="3191551"/>
            <a:ext cx="2194559" cy="2194559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1C0951A4-FE50-4D95-829D-B9E97335E9BC}"/>
              </a:ext>
            </a:extLst>
          </p:cNvPr>
          <p:cNvSpPr txBox="1"/>
          <p:nvPr/>
        </p:nvSpPr>
        <p:spPr>
          <a:xfrm>
            <a:off x="4948237" y="5652956"/>
            <a:ext cx="30748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i="1" dirty="0">
                <a:solidFill>
                  <a:srgbClr val="4C4C4C"/>
                </a:solidFill>
              </a:rPr>
              <a:t>it's all in your hands</a:t>
            </a:r>
            <a:endParaRPr lang="it-IT" sz="2800" i="1" dirty="0">
              <a:solidFill>
                <a:srgbClr val="4C4C4C"/>
              </a:solidFill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FCA6978A-F77E-4E28-8140-95371377DF56}"/>
              </a:ext>
            </a:extLst>
          </p:cNvPr>
          <p:cNvSpPr txBox="1"/>
          <p:nvPr/>
        </p:nvSpPr>
        <p:spPr>
          <a:xfrm>
            <a:off x="9002229" y="5211020"/>
            <a:ext cx="9156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it-IT" sz="2400" b="1" dirty="0">
                <a:latin typeface="Agency FB" panose="020B0503020202020204" pitchFamily="34" charset="0"/>
              </a:rPr>
              <a:t>30 MIN</a:t>
            </a:r>
          </a:p>
        </p:txBody>
      </p:sp>
    </p:spTree>
    <p:extLst>
      <p:ext uri="{BB962C8B-B14F-4D97-AF65-F5344CB8AC3E}">
        <p14:creationId xmlns:p14="http://schemas.microsoft.com/office/powerpoint/2010/main" val="35304010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  <p:sndAc>
          <p:stSnd>
            <p:snd r:embed="rId2" name="drumroll.wav"/>
          </p:stSnd>
        </p:sndAc>
      </p:transition>
    </mc:Choice>
    <mc:Fallback>
      <p:transition spd="slow">
        <p:fade/>
        <p:sndAc>
          <p:stSnd>
            <p:snd r:embed="rId2" name="drumroll.wav"/>
          </p:stSnd>
        </p:sndAc>
      </p:transition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E41C294-4081-4C15-A016-45ABF72AE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UserControls</a:t>
            </a:r>
            <a:endParaRPr lang="en-US" sz="5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9561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B528A1B-B0F4-4D5F-9E66-7CE111895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it-IT"/>
              <a:t>Introduzione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5A824E2-6638-4A17-8E51-3A906FADED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2400"/>
              <a:t>Abbiamo visto una parte dei controlli integrati presenti in WPF. </a:t>
            </a:r>
          </a:p>
          <a:p>
            <a:pPr marL="0" indent="0">
              <a:buNone/>
            </a:pPr>
            <a:r>
              <a:rPr lang="it-IT" sz="2400"/>
              <a:t>Questi sono estremamente flessibili e possono essere stilizzati e modellati per fare quasi tutto. </a:t>
            </a:r>
          </a:p>
          <a:p>
            <a:pPr marL="0" indent="0">
              <a:buNone/>
            </a:pPr>
            <a:r>
              <a:rPr lang="it-IT" sz="2400"/>
              <a:t>Tuttavia, ad un certo punto, è probabile che si tragga vantaggio a creare i propri controlli. In altri framework UI, questo può essere piuttosto complesso, ma WPF lo rende abbastanza semplice.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18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Graphic 13">
            <a:extLst>
              <a:ext uri="{FF2B5EF4-FFF2-40B4-BE49-F238E27FC236}">
                <a16:creationId xmlns:a16="http://schemas.microsoft.com/office/drawing/2014/main" id="{A4D7C690-E9EA-4E3F-AA42-B54796BE51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44495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2630FCA-AAA0-42AD-8E0B-185845B0A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204" y="606564"/>
            <a:ext cx="10451592" cy="1325563"/>
          </a:xfrm>
        </p:spPr>
        <p:txBody>
          <a:bodyPr anchor="ctr">
            <a:normAutofit/>
          </a:bodyPr>
          <a:lstStyle/>
          <a:p>
            <a:r>
              <a:rPr lang="it-IT" dirty="0" err="1"/>
              <a:t>UserControl</a:t>
            </a:r>
            <a:endParaRPr lang="it-IT" dirty="0"/>
          </a:p>
        </p:txBody>
      </p:sp>
      <p:sp>
        <p:nvSpPr>
          <p:cNvPr id="12" name="Rectangle 9">
            <a:extLst>
              <a:ext uri="{FF2B5EF4-FFF2-40B4-BE49-F238E27FC236}">
                <a16:creationId xmlns:a16="http://schemas.microsoft.com/office/drawing/2014/main" id="{A5711A0E-A428-4ED1-96CB-33D69FD84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0874" y="2043803"/>
            <a:ext cx="10190252" cy="80683"/>
          </a:xfrm>
          <a:prstGeom prst="rect">
            <a:avLst/>
          </a:prstGeom>
          <a:solidFill>
            <a:schemeClr val="tx1">
              <a:lumMod val="50000"/>
              <a:lumOff val="5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95D7EE88-7DE6-4FD5-97B1-DADD7ACE28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4470600"/>
              </p:ext>
            </p:extLst>
          </p:nvPr>
        </p:nvGraphicFramePr>
        <p:xfrm>
          <a:off x="1000874" y="2385390"/>
          <a:ext cx="10190252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20164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5EEA68F-DA63-4266-A3F3-EF7B0B64A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011" y="4502330"/>
            <a:ext cx="10765410" cy="120726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 err="1"/>
              <a:t>Alcuni</a:t>
            </a:r>
            <a:r>
              <a:rPr lang="en-US" sz="6000" dirty="0"/>
              <a:t> </a:t>
            </a:r>
            <a:r>
              <a:rPr lang="en-US" sz="6000" dirty="0" err="1"/>
              <a:t>esempi</a:t>
            </a:r>
            <a:endParaRPr lang="en-US" sz="60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64940E8-4031-4205-8D84-CBBB398C9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12212" y="1183158"/>
            <a:ext cx="0" cy="212090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49D97DD9-BB83-4D70-8085-26C5A4E936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508" y="1331790"/>
            <a:ext cx="3647276" cy="1823637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D83F26F-C55B-4A92-9AFF-4894D14E27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63558" y="1183158"/>
            <a:ext cx="0" cy="212090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magine 6">
            <a:extLst>
              <a:ext uri="{FF2B5EF4-FFF2-40B4-BE49-F238E27FC236}">
                <a16:creationId xmlns:a16="http://schemas.microsoft.com/office/drawing/2014/main" id="{E28D8A66-22B7-4C65-B896-F1D209E490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6854" y="1331790"/>
            <a:ext cx="3647275" cy="1823636"/>
          </a:xfrm>
          <a:prstGeom prst="rect">
            <a:avLst/>
          </a:prstGeom>
        </p:spPr>
      </p:pic>
      <p:pic>
        <p:nvPicPr>
          <p:cNvPr id="22" name="Immagine 21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5355525E-5717-4A68-A0CF-E0BE44D968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2988" y="1339909"/>
            <a:ext cx="3631036" cy="1815517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43A16B07-7BBD-4DD5-B906-81ED07104FF9}"/>
              </a:ext>
            </a:extLst>
          </p:cNvPr>
          <p:cNvSpPr txBox="1"/>
          <p:nvPr/>
        </p:nvSpPr>
        <p:spPr>
          <a:xfrm>
            <a:off x="1761898" y="3689930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CHIPS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274A8A89-5C0B-4645-8B3A-5D98C110CE2F}"/>
              </a:ext>
            </a:extLst>
          </p:cNvPr>
          <p:cNvSpPr txBox="1"/>
          <p:nvPr/>
        </p:nvSpPr>
        <p:spPr>
          <a:xfrm>
            <a:off x="5682392" y="3685510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CARDS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6EB1D4C3-CC67-41DD-A437-BCE3D51B8FF0}"/>
              </a:ext>
            </a:extLst>
          </p:cNvPr>
          <p:cNvSpPr txBox="1"/>
          <p:nvPr/>
        </p:nvSpPr>
        <p:spPr>
          <a:xfrm>
            <a:off x="9068368" y="3685510"/>
            <a:ext cx="1940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SPECIFIC BUTTONS</a:t>
            </a:r>
          </a:p>
        </p:txBody>
      </p:sp>
    </p:spTree>
    <p:extLst>
      <p:ext uri="{BB962C8B-B14F-4D97-AF65-F5344CB8AC3E}">
        <p14:creationId xmlns:p14="http://schemas.microsoft.com/office/powerpoint/2010/main" val="9251277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F143810-B083-4470-A29F-05C95BBA7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1811" y="1573586"/>
            <a:ext cx="9122584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kern="1200">
                <a:latin typeface="+mj-lt"/>
                <a:ea typeface="+mj-ea"/>
                <a:cs typeface="+mj-cs"/>
              </a:rPr>
              <a:t>CHALLENGE</a:t>
            </a:r>
            <a:endParaRPr lang="en-US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5087EBE-A4C2-4E90-B1C1-AEDAAC6E12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1811" y="3060017"/>
            <a:ext cx="6066118" cy="243854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dirty="0"/>
              <a:t>My first </a:t>
            </a:r>
            <a:r>
              <a:rPr lang="en-US" sz="2400" dirty="0" err="1"/>
              <a:t>UserControl</a:t>
            </a:r>
            <a:endParaRPr lang="en-US" sz="2400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62" name="Freeform 6">
            <a:extLst>
              <a:ext uri="{FF2B5EF4-FFF2-40B4-BE49-F238E27FC236}">
                <a16:creationId xmlns:a16="http://schemas.microsoft.com/office/drawing/2014/main" id="{A9616D99-AEFB-4C95-84EF-5DEC698D92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64" name="Freeform 6">
            <a:extLst>
              <a:ext uri="{FF2B5EF4-FFF2-40B4-BE49-F238E27FC236}">
                <a16:creationId xmlns:a16="http://schemas.microsoft.com/office/drawing/2014/main" id="{D0F97023-F626-4FC5-8C2D-753B5C7F4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6" name="Elemento grafico 5" descr="Cronometro">
            <a:extLst>
              <a:ext uri="{FF2B5EF4-FFF2-40B4-BE49-F238E27FC236}">
                <a16:creationId xmlns:a16="http://schemas.microsoft.com/office/drawing/2014/main" id="{960E6A4A-7105-4D11-8B0D-0193FA6E25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25899" y="3191551"/>
            <a:ext cx="2194559" cy="2194559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1C0951A4-FE50-4D95-829D-B9E97335E9BC}"/>
              </a:ext>
            </a:extLst>
          </p:cNvPr>
          <p:cNvSpPr txBox="1"/>
          <p:nvPr/>
        </p:nvSpPr>
        <p:spPr>
          <a:xfrm>
            <a:off x="4948237" y="5652956"/>
            <a:ext cx="30748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i="1" dirty="0">
                <a:solidFill>
                  <a:srgbClr val="4C4C4C"/>
                </a:solidFill>
              </a:rPr>
              <a:t>it's all in your hands</a:t>
            </a:r>
            <a:endParaRPr lang="it-IT" sz="2800" i="1" dirty="0">
              <a:solidFill>
                <a:srgbClr val="4C4C4C"/>
              </a:solidFill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FCA6978A-F77E-4E28-8140-95371377DF56}"/>
              </a:ext>
            </a:extLst>
          </p:cNvPr>
          <p:cNvSpPr txBox="1"/>
          <p:nvPr/>
        </p:nvSpPr>
        <p:spPr>
          <a:xfrm>
            <a:off x="9002229" y="5211020"/>
            <a:ext cx="9156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it-IT" sz="2400" b="1" dirty="0">
                <a:latin typeface="Agency FB" panose="020B0503020202020204" pitchFamily="34" charset="0"/>
              </a:rPr>
              <a:t>30 MIN</a:t>
            </a:r>
          </a:p>
        </p:txBody>
      </p:sp>
    </p:spTree>
    <p:extLst>
      <p:ext uri="{BB962C8B-B14F-4D97-AF65-F5344CB8AC3E}">
        <p14:creationId xmlns:p14="http://schemas.microsoft.com/office/powerpoint/2010/main" val="15416945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  <p:sndAc>
          <p:stSnd>
            <p:snd r:embed="rId2" name="drumroll.wav"/>
          </p:stSnd>
        </p:sndAc>
      </p:transition>
    </mc:Choice>
    <mc:Fallback>
      <p:transition spd="slow">
        <p:fade/>
        <p:sndAc>
          <p:stSnd>
            <p:snd r:embed="rId2" name="drumroll.wav"/>
          </p:stSnd>
        </p:sndAc>
      </p:transition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Immagine 4" descr="Immagine che contiene natura, cielo&#10;&#10;Descrizione generata automaticamente">
            <a:extLst>
              <a:ext uri="{FF2B5EF4-FFF2-40B4-BE49-F238E27FC236}">
                <a16:creationId xmlns:a16="http://schemas.microsoft.com/office/drawing/2014/main" id="{0324B13B-4B69-4AD5-B5C2-69B2EB5A7A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B41AE0EA-B722-447F-8E86-F8E49B3F6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>
                <a:solidFill>
                  <a:srgbClr val="FFFFFF"/>
                </a:solidFill>
              </a:rPr>
              <a:t>/* LIFE RUN ON CODE */</a:t>
            </a:r>
          </a:p>
        </p:txBody>
      </p:sp>
    </p:spTree>
    <p:extLst>
      <p:ext uri="{BB962C8B-B14F-4D97-AF65-F5344CB8AC3E}">
        <p14:creationId xmlns:p14="http://schemas.microsoft.com/office/powerpoint/2010/main" val="18940009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E41C294-4081-4C15-A016-45ABF72AE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Gli stili</a:t>
            </a:r>
          </a:p>
        </p:txBody>
      </p:sp>
    </p:spTree>
    <p:extLst>
      <p:ext uri="{BB962C8B-B14F-4D97-AF65-F5344CB8AC3E}">
        <p14:creationId xmlns:p14="http://schemas.microsoft.com/office/powerpoint/2010/main" val="4069273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E41C294-4081-4C15-A016-45ABF72AE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WPF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67728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Immagine 4" descr="Immagine che contiene natura, cielo&#10;&#10;Descrizione generata automaticamente">
            <a:extLst>
              <a:ext uri="{FF2B5EF4-FFF2-40B4-BE49-F238E27FC236}">
                <a16:creationId xmlns:a16="http://schemas.microsoft.com/office/drawing/2014/main" id="{0324B13B-4B69-4AD5-B5C2-69B2EB5A7A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B41AE0EA-B722-447F-8E86-F8E49B3F6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>
                <a:solidFill>
                  <a:srgbClr val="FFFFFF"/>
                </a:solidFill>
              </a:rPr>
              <a:t>/* LIFE RUN ON CODE */</a:t>
            </a:r>
          </a:p>
        </p:txBody>
      </p:sp>
    </p:spTree>
    <p:extLst>
      <p:ext uri="{BB962C8B-B14F-4D97-AF65-F5344CB8AC3E}">
        <p14:creationId xmlns:p14="http://schemas.microsoft.com/office/powerpoint/2010/main" val="29021524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F143810-B083-4470-A29F-05C95BBA7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1811" y="1573586"/>
            <a:ext cx="9122584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kern="1200">
                <a:latin typeface="+mj-lt"/>
                <a:ea typeface="+mj-ea"/>
                <a:cs typeface="+mj-cs"/>
              </a:rPr>
              <a:t>CHALLENGE</a:t>
            </a:r>
            <a:endParaRPr lang="en-US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5087EBE-A4C2-4E90-B1C1-AEDAAC6E12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1811" y="3060017"/>
            <a:ext cx="6066118" cy="243854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dirty="0"/>
              <a:t>My first </a:t>
            </a:r>
            <a:r>
              <a:rPr lang="en-US" sz="2400" dirty="0" err="1"/>
              <a:t>UserControl</a:t>
            </a:r>
            <a:endParaRPr lang="en-US" sz="2400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62" name="Freeform 6">
            <a:extLst>
              <a:ext uri="{FF2B5EF4-FFF2-40B4-BE49-F238E27FC236}">
                <a16:creationId xmlns:a16="http://schemas.microsoft.com/office/drawing/2014/main" id="{A9616D99-AEFB-4C95-84EF-5DEC698D92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64" name="Freeform 6">
            <a:extLst>
              <a:ext uri="{FF2B5EF4-FFF2-40B4-BE49-F238E27FC236}">
                <a16:creationId xmlns:a16="http://schemas.microsoft.com/office/drawing/2014/main" id="{D0F97023-F626-4FC5-8C2D-753B5C7F4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6" name="Elemento grafico 5" descr="Cronometro">
            <a:extLst>
              <a:ext uri="{FF2B5EF4-FFF2-40B4-BE49-F238E27FC236}">
                <a16:creationId xmlns:a16="http://schemas.microsoft.com/office/drawing/2014/main" id="{960E6A4A-7105-4D11-8B0D-0193FA6E25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25899" y="3191551"/>
            <a:ext cx="2194559" cy="2194559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1C0951A4-FE50-4D95-829D-B9E97335E9BC}"/>
              </a:ext>
            </a:extLst>
          </p:cNvPr>
          <p:cNvSpPr txBox="1"/>
          <p:nvPr/>
        </p:nvSpPr>
        <p:spPr>
          <a:xfrm>
            <a:off x="4948237" y="5652956"/>
            <a:ext cx="30748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i="1" dirty="0">
                <a:solidFill>
                  <a:srgbClr val="4C4C4C"/>
                </a:solidFill>
              </a:rPr>
              <a:t>it's all in your hands</a:t>
            </a:r>
            <a:endParaRPr lang="it-IT" sz="2800" i="1" dirty="0">
              <a:solidFill>
                <a:srgbClr val="4C4C4C"/>
              </a:solidFill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FCA6978A-F77E-4E28-8140-95371377DF56}"/>
              </a:ext>
            </a:extLst>
          </p:cNvPr>
          <p:cNvSpPr txBox="1"/>
          <p:nvPr/>
        </p:nvSpPr>
        <p:spPr>
          <a:xfrm>
            <a:off x="9002229" y="5211020"/>
            <a:ext cx="9156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it-IT" sz="2400" b="1" dirty="0">
                <a:latin typeface="Agency FB" panose="020B0503020202020204" pitchFamily="34" charset="0"/>
              </a:rPr>
              <a:t>30 MIN</a:t>
            </a:r>
          </a:p>
        </p:txBody>
      </p:sp>
    </p:spTree>
    <p:extLst>
      <p:ext uri="{BB962C8B-B14F-4D97-AF65-F5344CB8AC3E}">
        <p14:creationId xmlns:p14="http://schemas.microsoft.com/office/powerpoint/2010/main" val="27908362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  <p:sndAc>
          <p:stSnd>
            <p:snd r:embed="rId2" name="drumroll.wav"/>
          </p:stSnd>
        </p:sndAc>
      </p:transition>
    </mc:Choice>
    <mc:Fallback>
      <p:transition spd="slow">
        <p:fade/>
        <p:sndAc>
          <p:stSnd>
            <p:snd r:embed="rId2" name="drumroll.wav"/>
          </p:stSnd>
        </p:sndAc>
      </p:transition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E41C294-4081-4C15-A016-45ABF72AE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Data </a:t>
            </a:r>
            <a:r>
              <a:rPr lang="it-IT" dirty="0" err="1"/>
              <a:t>binding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19318466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E41C294-4081-4C15-A016-45ABF72AE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MVVM</a:t>
            </a:r>
          </a:p>
        </p:txBody>
      </p:sp>
    </p:spTree>
    <p:extLst>
      <p:ext uri="{BB962C8B-B14F-4D97-AF65-F5344CB8AC3E}">
        <p14:creationId xmlns:p14="http://schemas.microsoft.com/office/powerpoint/2010/main" val="371938071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E41C294-4081-4C15-A016-45ABF72AE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 </a:t>
            </a:r>
            <a:r>
              <a:rPr lang="it-IT" dirty="0" err="1"/>
              <a:t>Commands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28471574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E41C294-4081-4C15-A016-45ABF72AE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Dependency</a:t>
            </a:r>
            <a:r>
              <a:rPr lang="it-IT" dirty="0"/>
              <a:t> </a:t>
            </a:r>
            <a:r>
              <a:rPr lang="it-IT" dirty="0" err="1"/>
              <a:t>property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79335008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E41C294-4081-4C15-A016-45ABF72AE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Attached </a:t>
            </a:r>
            <a:r>
              <a:rPr lang="it-IT" dirty="0" err="1"/>
              <a:t>property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77191320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E41C294-4081-4C15-A016-45ABF72AE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Le liste</a:t>
            </a:r>
          </a:p>
        </p:txBody>
      </p:sp>
    </p:spTree>
    <p:extLst>
      <p:ext uri="{BB962C8B-B14F-4D97-AF65-F5344CB8AC3E}">
        <p14:creationId xmlns:p14="http://schemas.microsoft.com/office/powerpoint/2010/main" val="25942070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8D67F1-9F57-432C-A554-BDDBFA54A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it-IT"/>
              <a:t>WPF</a:t>
            </a:r>
          </a:p>
        </p:txBody>
      </p:sp>
      <p:graphicFrame>
        <p:nvGraphicFramePr>
          <p:cNvPr id="29" name="Segnaposto contenuto 2">
            <a:extLst>
              <a:ext uri="{FF2B5EF4-FFF2-40B4-BE49-F238E27FC236}">
                <a16:creationId xmlns:a16="http://schemas.microsoft.com/office/drawing/2014/main" id="{7ADC5293-B6CC-470D-A820-F9FDB7951E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8866043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6709296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2316</Words>
  <Application>Microsoft Office PowerPoint</Application>
  <PresentationFormat>Widescreen</PresentationFormat>
  <Paragraphs>300</Paragraphs>
  <Slides>87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87</vt:i4>
      </vt:variant>
    </vt:vector>
  </HeadingPairs>
  <TitlesOfParts>
    <vt:vector size="95" baseType="lpstr">
      <vt:lpstr>Agency FB</vt:lpstr>
      <vt:lpstr>Arial</vt:lpstr>
      <vt:lpstr>Calibri</vt:lpstr>
      <vt:lpstr>Calibri Light</vt:lpstr>
      <vt:lpstr>Segoe UI</vt:lpstr>
      <vt:lpstr>SFMono-Regular</vt:lpstr>
      <vt:lpstr>Tw Cen MT</vt:lpstr>
      <vt:lpstr>Tema di Office</vt:lpstr>
      <vt:lpstr>WPF </vt:lpstr>
      <vt:lpstr>About me</vt:lpstr>
      <vt:lpstr>Iniziamo!</vt:lpstr>
      <vt:lpstr>La Vostra esperienza con WPF</vt:lpstr>
      <vt:lpstr>Dizionario</vt:lpstr>
      <vt:lpstr>In linea con i concetti dei più recenti framework per lo sviluppo della UI</vt:lpstr>
      <vt:lpstr>Gli strumenti</vt:lpstr>
      <vt:lpstr>WPF</vt:lpstr>
      <vt:lpstr>WPF</vt:lpstr>
      <vt:lpstr>WPF vs WINFORMS</vt:lpstr>
      <vt:lpstr>Vantaggi di WPF</vt:lpstr>
      <vt:lpstr>Vantaggi di WinForms</vt:lpstr>
      <vt:lpstr>Vantaggi di WinForms</vt:lpstr>
      <vt:lpstr>/* DARE TO BE DIFFERENT */</vt:lpstr>
      <vt:lpstr>Application</vt:lpstr>
      <vt:lpstr>AppDomain</vt:lpstr>
      <vt:lpstr>AppDomain</vt:lpstr>
      <vt:lpstr>AppDomain</vt:lpstr>
      <vt:lpstr>Application</vt:lpstr>
      <vt:lpstr>Window</vt:lpstr>
      <vt:lpstr>Window</vt:lpstr>
      <vt:lpstr>Window</vt:lpstr>
      <vt:lpstr>XAML</vt:lpstr>
      <vt:lpstr>Cos'è XAML</vt:lpstr>
      <vt:lpstr>Code-Behind vs XAML</vt:lpstr>
      <vt:lpstr>EVENTI</vt:lpstr>
      <vt:lpstr>/* LIFE RUN ON CODE */</vt:lpstr>
      <vt:lpstr>CHALLENGE</vt:lpstr>
      <vt:lpstr>Coffee break</vt:lpstr>
      <vt:lpstr>I controlli base</vt:lpstr>
      <vt:lpstr>Label</vt:lpstr>
      <vt:lpstr>Label</vt:lpstr>
      <vt:lpstr>Label</vt:lpstr>
      <vt:lpstr>TextBlock</vt:lpstr>
      <vt:lpstr>TextBlock</vt:lpstr>
      <vt:lpstr>TextBlock supporta l’Inline formatting</vt:lpstr>
      <vt:lpstr>TextBlock</vt:lpstr>
      <vt:lpstr>TextBox</vt:lpstr>
      <vt:lpstr>TextBox</vt:lpstr>
      <vt:lpstr>TextBox</vt:lpstr>
      <vt:lpstr>PasswordBox</vt:lpstr>
      <vt:lpstr>PasswordBox</vt:lpstr>
      <vt:lpstr>PasswordBox</vt:lpstr>
      <vt:lpstr>Image</vt:lpstr>
      <vt:lpstr>Image</vt:lpstr>
      <vt:lpstr>Image: la proprietà Stretch</vt:lpstr>
      <vt:lpstr>Image</vt:lpstr>
      <vt:lpstr>Button</vt:lpstr>
      <vt:lpstr>Button</vt:lpstr>
      <vt:lpstr>CheckBox</vt:lpstr>
      <vt:lpstr>CheckBox</vt:lpstr>
      <vt:lpstr>CheckBox</vt:lpstr>
      <vt:lpstr>RadioButton</vt:lpstr>
      <vt:lpstr>RadioButton</vt:lpstr>
      <vt:lpstr>RadioButton</vt:lpstr>
      <vt:lpstr>RadioButton</vt:lpstr>
      <vt:lpstr>Ulteriori controlli</vt:lpstr>
      <vt:lpstr>Le risorse</vt:lpstr>
      <vt:lpstr>WPF introduce un concetto molto utile: la possibilità di memorizzare i dati come risorsa</vt:lpstr>
      <vt:lpstr>Il concetto è molto usato per stili e i converters, di cui parleremo più avanti, ma anche per molte altre cose come testi, immagini ed immagini vettoriali </vt:lpstr>
      <vt:lpstr>In realtà qualunque istanza di un oggetto può essere veicolato come risorsa in un applicazione WPF</vt:lpstr>
      <vt:lpstr>StaticResource vs. DynamicResource</vt:lpstr>
      <vt:lpstr>Ci sono regole definite per scegliere tra StaticResource e DynamicResource? </vt:lpstr>
      <vt:lpstr>StaticResource</vt:lpstr>
      <vt:lpstr>/* LIFE RUN ON CODE */</vt:lpstr>
      <vt:lpstr>I controlli Panels</vt:lpstr>
      <vt:lpstr>Introduzione ai controlli panels di WPF</vt:lpstr>
      <vt:lpstr>Canvas</vt:lpstr>
      <vt:lpstr>WrapPanel</vt:lpstr>
      <vt:lpstr>StackPanel</vt:lpstr>
      <vt:lpstr>Grid</vt:lpstr>
      <vt:lpstr>CHALLENGE</vt:lpstr>
      <vt:lpstr>UserControls</vt:lpstr>
      <vt:lpstr>Introduzione</vt:lpstr>
      <vt:lpstr>UserControl</vt:lpstr>
      <vt:lpstr>Alcuni esempi</vt:lpstr>
      <vt:lpstr>CHALLENGE</vt:lpstr>
      <vt:lpstr>/* LIFE RUN ON CODE */</vt:lpstr>
      <vt:lpstr>Gli stili</vt:lpstr>
      <vt:lpstr>/* LIFE RUN ON CODE */</vt:lpstr>
      <vt:lpstr>CHALLENGE</vt:lpstr>
      <vt:lpstr>Data binding</vt:lpstr>
      <vt:lpstr>MVVM</vt:lpstr>
      <vt:lpstr>I Commands</vt:lpstr>
      <vt:lpstr>Dependency property</vt:lpstr>
      <vt:lpstr>Attached property</vt:lpstr>
      <vt:lpstr>Le liste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WPF </dc:title>
  <dc:creator>moa</dc:creator>
  <cp:lastModifiedBy>moa</cp:lastModifiedBy>
  <cp:revision>11</cp:revision>
  <dcterms:created xsi:type="dcterms:W3CDTF">2019-11-17T19:29:55Z</dcterms:created>
  <dcterms:modified xsi:type="dcterms:W3CDTF">2019-11-17T19:38:55Z</dcterms:modified>
</cp:coreProperties>
</file>