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5" r:id="rId3"/>
    <p:sldId id="276" r:id="rId4"/>
    <p:sldId id="296" r:id="rId5"/>
    <p:sldId id="293" r:id="rId6"/>
    <p:sldId id="294" r:id="rId7"/>
    <p:sldId id="286" r:id="rId8"/>
    <p:sldId id="257" r:id="rId9"/>
    <p:sldId id="258" r:id="rId10"/>
    <p:sldId id="267" r:id="rId11"/>
    <p:sldId id="259" r:id="rId12"/>
    <p:sldId id="260" r:id="rId13"/>
    <p:sldId id="268" r:id="rId14"/>
    <p:sldId id="263" r:id="rId15"/>
    <p:sldId id="285" r:id="rId16"/>
    <p:sldId id="261" r:id="rId17"/>
    <p:sldId id="270" r:id="rId18"/>
    <p:sldId id="262" r:id="rId19"/>
    <p:sldId id="269" r:id="rId20"/>
    <p:sldId id="265" r:id="rId21"/>
    <p:sldId id="277" r:id="rId22"/>
    <p:sldId id="271" r:id="rId23"/>
    <p:sldId id="278" r:id="rId24"/>
    <p:sldId id="284" r:id="rId25"/>
    <p:sldId id="280" r:id="rId26"/>
    <p:sldId id="272" r:id="rId27"/>
    <p:sldId id="281" r:id="rId28"/>
    <p:sldId id="289" r:id="rId29"/>
    <p:sldId id="282" r:id="rId30"/>
    <p:sldId id="290" r:id="rId31"/>
    <p:sldId id="283" r:id="rId32"/>
    <p:sldId id="291" r:id="rId33"/>
    <p:sldId id="292" r:id="rId34"/>
    <p:sldId id="288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a" initials="m" lastIdx="1" clrIdx="0">
    <p:extLst>
      <p:ext uri="{19B8F6BF-5375-455C-9EA6-DF929625EA0E}">
        <p15:presenceInfo xmlns:p15="http://schemas.microsoft.com/office/powerpoint/2012/main" userId="mo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2AFF0-16BF-4037-8CFC-BA1BAE8D96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70C0AC3-0C48-4D4C-A43A-2EF596DB198C}">
      <dgm:prSet/>
      <dgm:spPr/>
      <dgm:t>
        <a:bodyPr/>
        <a:lstStyle/>
        <a:p>
          <a:pPr>
            <a:defRPr cap="all"/>
          </a:pPr>
          <a:r>
            <a:rPr lang="it-IT"/>
            <a:t>Software developer presso compugroup medical</a:t>
          </a:r>
          <a:endParaRPr lang="en-US"/>
        </a:p>
      </dgm:t>
    </dgm:pt>
    <dgm:pt modelId="{2568F2BB-EFDF-47E0-B199-8CBF261EE9D5}" type="parTrans" cxnId="{D3D45E9B-F7D2-4792-A0F6-F445CA0F2EC7}">
      <dgm:prSet/>
      <dgm:spPr/>
      <dgm:t>
        <a:bodyPr/>
        <a:lstStyle/>
        <a:p>
          <a:endParaRPr lang="en-US"/>
        </a:p>
      </dgm:t>
    </dgm:pt>
    <dgm:pt modelId="{4B2B7C4B-8CC5-4281-9599-B7C1529A838D}" type="sibTrans" cxnId="{D3D45E9B-F7D2-4792-A0F6-F445CA0F2EC7}">
      <dgm:prSet/>
      <dgm:spPr/>
      <dgm:t>
        <a:bodyPr/>
        <a:lstStyle/>
        <a:p>
          <a:endParaRPr lang="en-US"/>
        </a:p>
      </dgm:t>
    </dgm:pt>
    <dgm:pt modelId="{916886E7-7551-492F-AD7F-09D72BFFF07B}">
      <dgm:prSet/>
      <dgm:spPr/>
      <dgm:t>
        <a:bodyPr/>
        <a:lstStyle/>
        <a:p>
          <a:pPr>
            <a:defRPr cap="all"/>
          </a:pPr>
          <a:r>
            <a:rPr lang="it-IT"/>
            <a:t>Adoro Cucinare</a:t>
          </a:r>
          <a:endParaRPr lang="en-US"/>
        </a:p>
      </dgm:t>
    </dgm:pt>
    <dgm:pt modelId="{1BB12B64-B0E6-4DC7-B13B-5CE970513AD0}" type="parTrans" cxnId="{CF3EA8C2-2737-4FCA-9C38-5B57A8EB0375}">
      <dgm:prSet/>
      <dgm:spPr/>
      <dgm:t>
        <a:bodyPr/>
        <a:lstStyle/>
        <a:p>
          <a:endParaRPr lang="en-US"/>
        </a:p>
      </dgm:t>
    </dgm:pt>
    <dgm:pt modelId="{E61B9C0C-C813-494F-8644-2CA5AA9CD3ED}" type="sibTrans" cxnId="{CF3EA8C2-2737-4FCA-9C38-5B57A8EB0375}">
      <dgm:prSet/>
      <dgm:spPr/>
      <dgm:t>
        <a:bodyPr/>
        <a:lstStyle/>
        <a:p>
          <a:endParaRPr lang="en-US"/>
        </a:p>
      </dgm:t>
    </dgm:pt>
    <dgm:pt modelId="{27CE0ED9-E6EE-48D9-BF84-A5F7D8441552}">
      <dgm:prSet/>
      <dgm:spPr/>
      <dgm:t>
        <a:bodyPr/>
        <a:lstStyle/>
        <a:p>
          <a:pPr>
            <a:defRPr cap="all"/>
          </a:pPr>
          <a:r>
            <a:rPr lang="en-US"/>
            <a:t>Socio della community DotNetSide da circa 10 anni</a:t>
          </a:r>
        </a:p>
      </dgm:t>
    </dgm:pt>
    <dgm:pt modelId="{96A5FCC3-1AA8-4BB9-A8B4-AE36EE04373A}" type="parTrans" cxnId="{78B45E26-43E5-42AF-9574-7965845376AD}">
      <dgm:prSet/>
      <dgm:spPr/>
      <dgm:t>
        <a:bodyPr/>
        <a:lstStyle/>
        <a:p>
          <a:endParaRPr lang="en-US"/>
        </a:p>
      </dgm:t>
    </dgm:pt>
    <dgm:pt modelId="{0D2F6E18-E272-458A-A977-325C92B1EBB3}" type="sibTrans" cxnId="{78B45E26-43E5-42AF-9574-7965845376AD}">
      <dgm:prSet/>
      <dgm:spPr/>
      <dgm:t>
        <a:bodyPr/>
        <a:lstStyle/>
        <a:p>
          <a:endParaRPr lang="en-US"/>
        </a:p>
      </dgm:t>
    </dgm:pt>
    <dgm:pt modelId="{CEB1E7A3-F19B-4D75-81AB-7DC25C553C22}">
      <dgm:prSet/>
      <dgm:spPr/>
      <dgm:t>
        <a:bodyPr/>
        <a:lstStyle/>
        <a:p>
          <a:pPr>
            <a:defRPr cap="all"/>
          </a:pPr>
          <a:r>
            <a:rPr lang="en-US"/>
            <a:t>Appassionato dei dispositivi per IoT</a:t>
          </a:r>
        </a:p>
      </dgm:t>
    </dgm:pt>
    <dgm:pt modelId="{92E8B921-0B78-4975-9CF5-0ADD6910CBCF}" type="parTrans" cxnId="{E098C9BA-7A4B-4ACA-B94A-1FD1C46C2EFA}">
      <dgm:prSet/>
      <dgm:spPr/>
      <dgm:t>
        <a:bodyPr/>
        <a:lstStyle/>
        <a:p>
          <a:endParaRPr lang="en-US"/>
        </a:p>
      </dgm:t>
    </dgm:pt>
    <dgm:pt modelId="{DD8B46B9-3044-4593-A397-B1F1BB080035}" type="sibTrans" cxnId="{E098C9BA-7A4B-4ACA-B94A-1FD1C46C2EFA}">
      <dgm:prSet/>
      <dgm:spPr/>
      <dgm:t>
        <a:bodyPr/>
        <a:lstStyle/>
        <a:p>
          <a:endParaRPr lang="en-US"/>
        </a:p>
      </dgm:t>
    </dgm:pt>
    <dgm:pt modelId="{06FD59B9-0305-4A67-8959-AF80AAF8573D}">
      <dgm:prSet/>
      <dgm:spPr/>
      <dgm:t>
        <a:bodyPr/>
        <a:lstStyle/>
        <a:p>
          <a:pPr>
            <a:defRPr cap="all"/>
          </a:pPr>
          <a:r>
            <a:rPr lang="en-US" dirty="0"/>
            <a:t>Socio </a:t>
          </a:r>
          <a:r>
            <a:rPr lang="en-US" dirty="0" err="1"/>
            <a:t>fondatore</a:t>
          </a:r>
          <a:r>
            <a:rPr lang="en-US" dirty="0"/>
            <a:t> di Agile Puglia</a:t>
          </a:r>
        </a:p>
      </dgm:t>
    </dgm:pt>
    <dgm:pt modelId="{83AE86AB-13DE-4FE8-BB6B-EBE33420E115}" type="parTrans" cxnId="{578C96D1-9676-47C4-8E4A-3D9E70EF96CF}">
      <dgm:prSet/>
      <dgm:spPr/>
      <dgm:t>
        <a:bodyPr/>
        <a:lstStyle/>
        <a:p>
          <a:endParaRPr lang="en-US"/>
        </a:p>
      </dgm:t>
    </dgm:pt>
    <dgm:pt modelId="{262A2B82-1666-409F-8507-CFA86B18C673}" type="sibTrans" cxnId="{578C96D1-9676-47C4-8E4A-3D9E70EF96CF}">
      <dgm:prSet/>
      <dgm:spPr/>
      <dgm:t>
        <a:bodyPr/>
        <a:lstStyle/>
        <a:p>
          <a:endParaRPr lang="en-US"/>
        </a:p>
      </dgm:t>
    </dgm:pt>
    <dgm:pt modelId="{33870AD6-676D-4D6F-9BC6-49C3C9C42401}">
      <dgm:prSet/>
      <dgm:spPr/>
      <dgm:t>
        <a:bodyPr/>
        <a:lstStyle/>
        <a:p>
          <a:pPr>
            <a:defRPr cap="all"/>
          </a:pPr>
          <a:r>
            <a:rPr lang="it-IT"/>
            <a:t>Ballo Tango</a:t>
          </a:r>
          <a:endParaRPr lang="en-US"/>
        </a:p>
      </dgm:t>
    </dgm:pt>
    <dgm:pt modelId="{6E74ED86-1118-4684-995A-D66B02931CE1}" type="parTrans" cxnId="{59FE916A-96F9-4256-9CDB-C153892647F9}">
      <dgm:prSet/>
      <dgm:spPr/>
      <dgm:t>
        <a:bodyPr/>
        <a:lstStyle/>
        <a:p>
          <a:endParaRPr lang="en-US"/>
        </a:p>
      </dgm:t>
    </dgm:pt>
    <dgm:pt modelId="{9C349B13-59C5-4B90-A30F-53130759B306}" type="sibTrans" cxnId="{59FE916A-96F9-4256-9CDB-C153892647F9}">
      <dgm:prSet/>
      <dgm:spPr/>
      <dgm:t>
        <a:bodyPr/>
        <a:lstStyle/>
        <a:p>
          <a:endParaRPr lang="en-US"/>
        </a:p>
      </dgm:t>
    </dgm:pt>
    <dgm:pt modelId="{7B3F0D61-0F6D-437C-9464-5D11F3426687}">
      <dgm:prSet/>
      <dgm:spPr/>
      <dgm:t>
        <a:bodyPr/>
        <a:lstStyle/>
        <a:p>
          <a:pPr>
            <a:defRPr cap="all"/>
          </a:pPr>
          <a:r>
            <a:rPr lang="it-IT"/>
            <a:t>Adoro i gatti</a:t>
          </a:r>
          <a:endParaRPr lang="en-US"/>
        </a:p>
      </dgm:t>
    </dgm:pt>
    <dgm:pt modelId="{629BC7D9-16A2-4F06-A091-E5337BF1EA59}" type="parTrans" cxnId="{2606F0AF-2B57-4213-BF88-F34246BFDF5F}">
      <dgm:prSet/>
      <dgm:spPr/>
      <dgm:t>
        <a:bodyPr/>
        <a:lstStyle/>
        <a:p>
          <a:endParaRPr lang="en-US"/>
        </a:p>
      </dgm:t>
    </dgm:pt>
    <dgm:pt modelId="{83C495BE-4F57-41B4-BDA0-EA57C371C421}" type="sibTrans" cxnId="{2606F0AF-2B57-4213-BF88-F34246BFDF5F}">
      <dgm:prSet/>
      <dgm:spPr/>
      <dgm:t>
        <a:bodyPr/>
        <a:lstStyle/>
        <a:p>
          <a:endParaRPr lang="en-US"/>
        </a:p>
      </dgm:t>
    </dgm:pt>
    <dgm:pt modelId="{E8E9007A-A37C-494E-A61D-005A8551C75F}" type="pres">
      <dgm:prSet presAssocID="{5412AFF0-16BF-4037-8CFC-BA1BAE8D965A}" presName="root" presStyleCnt="0">
        <dgm:presLayoutVars>
          <dgm:dir/>
          <dgm:resizeHandles val="exact"/>
        </dgm:presLayoutVars>
      </dgm:prSet>
      <dgm:spPr/>
    </dgm:pt>
    <dgm:pt modelId="{80E0367C-A221-484A-97DE-BD57742EBA07}" type="pres">
      <dgm:prSet presAssocID="{970C0AC3-0C48-4D4C-A43A-2EF596DB198C}" presName="compNode" presStyleCnt="0"/>
      <dgm:spPr/>
    </dgm:pt>
    <dgm:pt modelId="{3B1753E7-3268-41BA-8F77-F34DEC78C997}" type="pres">
      <dgm:prSet presAssocID="{970C0AC3-0C48-4D4C-A43A-2EF596DB198C}" presName="iconBgRect" presStyleLbl="bgShp" presStyleIdx="0" presStyleCnt="7"/>
      <dgm:spPr/>
    </dgm:pt>
    <dgm:pt modelId="{18D97201-518E-44B7-B74A-BE7F242E9310}" type="pres">
      <dgm:prSet presAssocID="{970C0AC3-0C48-4D4C-A43A-2EF596DB198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E51C518-38BC-4B07-AD5D-E2B4598BF3AA}" type="pres">
      <dgm:prSet presAssocID="{970C0AC3-0C48-4D4C-A43A-2EF596DB198C}" presName="spaceRect" presStyleCnt="0"/>
      <dgm:spPr/>
    </dgm:pt>
    <dgm:pt modelId="{368D7DC6-513A-4E94-A780-76B4362719F3}" type="pres">
      <dgm:prSet presAssocID="{970C0AC3-0C48-4D4C-A43A-2EF596DB198C}" presName="textRect" presStyleLbl="revTx" presStyleIdx="0" presStyleCnt="7">
        <dgm:presLayoutVars>
          <dgm:chMax val="1"/>
          <dgm:chPref val="1"/>
        </dgm:presLayoutVars>
      </dgm:prSet>
      <dgm:spPr/>
    </dgm:pt>
    <dgm:pt modelId="{D10FB4DC-B3E8-4E90-B676-7F8ED117AED7}" type="pres">
      <dgm:prSet presAssocID="{4B2B7C4B-8CC5-4281-9599-B7C1529A838D}" presName="sibTrans" presStyleCnt="0"/>
      <dgm:spPr/>
    </dgm:pt>
    <dgm:pt modelId="{13CF8A66-887F-4DF2-8AF8-D3DC16587990}" type="pres">
      <dgm:prSet presAssocID="{916886E7-7551-492F-AD7F-09D72BFFF07B}" presName="compNode" presStyleCnt="0"/>
      <dgm:spPr/>
    </dgm:pt>
    <dgm:pt modelId="{8274E6CF-CE23-40C0-AF30-E59192D38B03}" type="pres">
      <dgm:prSet presAssocID="{916886E7-7551-492F-AD7F-09D72BFFF07B}" presName="iconBgRect" presStyleLbl="bgShp" presStyleIdx="1" presStyleCnt="7"/>
      <dgm:spPr/>
    </dgm:pt>
    <dgm:pt modelId="{75B224DD-689C-4E3E-AFDC-4493DA247326}" type="pres">
      <dgm:prSet presAssocID="{916886E7-7551-492F-AD7F-09D72BFFF07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B8ACC7FB-8D5E-42B7-8224-FC83F94A6511}" type="pres">
      <dgm:prSet presAssocID="{916886E7-7551-492F-AD7F-09D72BFFF07B}" presName="spaceRect" presStyleCnt="0"/>
      <dgm:spPr/>
    </dgm:pt>
    <dgm:pt modelId="{D81B6EDB-3CD6-424B-B8F2-5B65AB25108D}" type="pres">
      <dgm:prSet presAssocID="{916886E7-7551-492F-AD7F-09D72BFFF07B}" presName="textRect" presStyleLbl="revTx" presStyleIdx="1" presStyleCnt="7">
        <dgm:presLayoutVars>
          <dgm:chMax val="1"/>
          <dgm:chPref val="1"/>
        </dgm:presLayoutVars>
      </dgm:prSet>
      <dgm:spPr/>
    </dgm:pt>
    <dgm:pt modelId="{362F991A-2710-4D91-8C23-4D66A58D138D}" type="pres">
      <dgm:prSet presAssocID="{E61B9C0C-C813-494F-8644-2CA5AA9CD3ED}" presName="sibTrans" presStyleCnt="0"/>
      <dgm:spPr/>
    </dgm:pt>
    <dgm:pt modelId="{F31A9407-9A3B-4904-8185-F80263986A39}" type="pres">
      <dgm:prSet presAssocID="{27CE0ED9-E6EE-48D9-BF84-A5F7D8441552}" presName="compNode" presStyleCnt="0"/>
      <dgm:spPr/>
    </dgm:pt>
    <dgm:pt modelId="{2AB925EB-2FD3-47DB-B747-51E5D753DF44}" type="pres">
      <dgm:prSet presAssocID="{27CE0ED9-E6EE-48D9-BF84-A5F7D8441552}" presName="iconBgRect" presStyleLbl="bgShp" presStyleIdx="2" presStyleCnt="7"/>
      <dgm:spPr/>
    </dgm:pt>
    <dgm:pt modelId="{9EFCD952-FF7B-493E-9B6D-455EFE8B6E7F}" type="pres">
      <dgm:prSet presAssocID="{27CE0ED9-E6EE-48D9-BF84-A5F7D844155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39E1AEEB-7739-436B-90C2-9FC73FB94D3B}" type="pres">
      <dgm:prSet presAssocID="{27CE0ED9-E6EE-48D9-BF84-A5F7D8441552}" presName="spaceRect" presStyleCnt="0"/>
      <dgm:spPr/>
    </dgm:pt>
    <dgm:pt modelId="{437B1F17-0B88-4253-B538-0C44CEABC207}" type="pres">
      <dgm:prSet presAssocID="{27CE0ED9-E6EE-48D9-BF84-A5F7D8441552}" presName="textRect" presStyleLbl="revTx" presStyleIdx="2" presStyleCnt="7">
        <dgm:presLayoutVars>
          <dgm:chMax val="1"/>
          <dgm:chPref val="1"/>
        </dgm:presLayoutVars>
      </dgm:prSet>
      <dgm:spPr/>
    </dgm:pt>
    <dgm:pt modelId="{C4A49DE3-2D7E-4393-A549-DED9012BDCEC}" type="pres">
      <dgm:prSet presAssocID="{0D2F6E18-E272-458A-A977-325C92B1EBB3}" presName="sibTrans" presStyleCnt="0"/>
      <dgm:spPr/>
    </dgm:pt>
    <dgm:pt modelId="{14CA77EF-53B5-4B8F-A9E0-481C0D586CAE}" type="pres">
      <dgm:prSet presAssocID="{CEB1E7A3-F19B-4D75-81AB-7DC25C553C22}" presName="compNode" presStyleCnt="0"/>
      <dgm:spPr/>
    </dgm:pt>
    <dgm:pt modelId="{D9D651E9-0642-4F0D-A261-003612369C65}" type="pres">
      <dgm:prSet presAssocID="{CEB1E7A3-F19B-4D75-81AB-7DC25C553C22}" presName="iconBgRect" presStyleLbl="bgShp" presStyleIdx="3" presStyleCnt="7"/>
      <dgm:spPr/>
    </dgm:pt>
    <dgm:pt modelId="{F7456D89-71ED-486A-AB76-EAA088774FCE}" type="pres">
      <dgm:prSet presAssocID="{CEB1E7A3-F19B-4D75-81AB-7DC25C553C22}" presName="iconRect" presStyleLbl="node1" presStyleIdx="3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065697-07FE-4D81-8F69-3E8402BF0A67}" type="pres">
      <dgm:prSet presAssocID="{CEB1E7A3-F19B-4D75-81AB-7DC25C553C22}" presName="spaceRect" presStyleCnt="0"/>
      <dgm:spPr/>
    </dgm:pt>
    <dgm:pt modelId="{0B60D439-CD1B-4750-8297-6D42195F3C29}" type="pres">
      <dgm:prSet presAssocID="{CEB1E7A3-F19B-4D75-81AB-7DC25C553C22}" presName="textRect" presStyleLbl="revTx" presStyleIdx="3" presStyleCnt="7">
        <dgm:presLayoutVars>
          <dgm:chMax val="1"/>
          <dgm:chPref val="1"/>
        </dgm:presLayoutVars>
      </dgm:prSet>
      <dgm:spPr/>
    </dgm:pt>
    <dgm:pt modelId="{A762C0D4-95FB-4A75-AC8A-DC815B7D0CB5}" type="pres">
      <dgm:prSet presAssocID="{DD8B46B9-3044-4593-A397-B1F1BB080035}" presName="sibTrans" presStyleCnt="0"/>
      <dgm:spPr/>
    </dgm:pt>
    <dgm:pt modelId="{6636B906-E0A3-4578-B90E-758BB9862652}" type="pres">
      <dgm:prSet presAssocID="{06FD59B9-0305-4A67-8959-AF80AAF8573D}" presName="compNode" presStyleCnt="0"/>
      <dgm:spPr/>
    </dgm:pt>
    <dgm:pt modelId="{565FE710-CD57-44B7-BEF4-AF10E715F7B3}" type="pres">
      <dgm:prSet presAssocID="{06FD59B9-0305-4A67-8959-AF80AAF8573D}" presName="iconBgRect" presStyleLbl="bgShp" presStyleIdx="4" presStyleCnt="7"/>
      <dgm:spPr/>
    </dgm:pt>
    <dgm:pt modelId="{0B584E63-B4EA-4AAE-8E4B-5C7E4BFAE30A}" type="pres">
      <dgm:prSet presAssocID="{06FD59B9-0305-4A67-8959-AF80AAF8573D}" presName="iconRect" presStyleLbl="node1" presStyleIdx="4" presStyleCnt="7"/>
      <dgm:spPr>
        <a:blipFill>
          <a:blip xmlns:r="http://schemas.openxmlformats.org/officeDocument/2006/relationships" r:embed="rId8"/>
          <a:srcRect/>
          <a:stretch>
            <a:fillRect/>
          </a:stretch>
        </a:blipFill>
        <a:ln>
          <a:noFill/>
        </a:ln>
      </dgm:spPr>
    </dgm:pt>
    <dgm:pt modelId="{A4BAAD02-3AC5-4EE1-AD20-C23F90AC27AA}" type="pres">
      <dgm:prSet presAssocID="{06FD59B9-0305-4A67-8959-AF80AAF8573D}" presName="spaceRect" presStyleCnt="0"/>
      <dgm:spPr/>
    </dgm:pt>
    <dgm:pt modelId="{FA547552-A3CE-4726-9A04-A6D6283F317E}" type="pres">
      <dgm:prSet presAssocID="{06FD59B9-0305-4A67-8959-AF80AAF8573D}" presName="textRect" presStyleLbl="revTx" presStyleIdx="4" presStyleCnt="7">
        <dgm:presLayoutVars>
          <dgm:chMax val="1"/>
          <dgm:chPref val="1"/>
        </dgm:presLayoutVars>
      </dgm:prSet>
      <dgm:spPr/>
    </dgm:pt>
    <dgm:pt modelId="{00490960-669C-47B0-860A-C53C1D3DD6B9}" type="pres">
      <dgm:prSet presAssocID="{262A2B82-1666-409F-8507-CFA86B18C673}" presName="sibTrans" presStyleCnt="0"/>
      <dgm:spPr/>
    </dgm:pt>
    <dgm:pt modelId="{43142C1B-7712-4FFD-9184-70AFB6AC6961}" type="pres">
      <dgm:prSet presAssocID="{33870AD6-676D-4D6F-9BC6-49C3C9C42401}" presName="compNode" presStyleCnt="0"/>
      <dgm:spPr/>
    </dgm:pt>
    <dgm:pt modelId="{9C8CC0E5-D777-4FC2-A6A9-056F8A04AE89}" type="pres">
      <dgm:prSet presAssocID="{33870AD6-676D-4D6F-9BC6-49C3C9C42401}" presName="iconBgRect" presStyleLbl="bgShp" presStyleIdx="5" presStyleCnt="7"/>
      <dgm:spPr/>
    </dgm:pt>
    <dgm:pt modelId="{A7DD590E-4161-428B-9788-293D67DFB8B2}" type="pres">
      <dgm:prSet presAssocID="{33870AD6-676D-4D6F-9BC6-49C3C9C42401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za"/>
        </a:ext>
      </dgm:extLst>
    </dgm:pt>
    <dgm:pt modelId="{8131B74D-2592-40E3-8936-210D2C663164}" type="pres">
      <dgm:prSet presAssocID="{33870AD6-676D-4D6F-9BC6-49C3C9C42401}" presName="spaceRect" presStyleCnt="0"/>
      <dgm:spPr/>
    </dgm:pt>
    <dgm:pt modelId="{923BCC85-C068-4670-9735-C13E0786AA3D}" type="pres">
      <dgm:prSet presAssocID="{33870AD6-676D-4D6F-9BC6-49C3C9C42401}" presName="textRect" presStyleLbl="revTx" presStyleIdx="5" presStyleCnt="7">
        <dgm:presLayoutVars>
          <dgm:chMax val="1"/>
          <dgm:chPref val="1"/>
        </dgm:presLayoutVars>
      </dgm:prSet>
      <dgm:spPr/>
    </dgm:pt>
    <dgm:pt modelId="{E5061BDC-0EE9-4EC6-9D8D-12E675F64574}" type="pres">
      <dgm:prSet presAssocID="{9C349B13-59C5-4B90-A30F-53130759B306}" presName="sibTrans" presStyleCnt="0"/>
      <dgm:spPr/>
    </dgm:pt>
    <dgm:pt modelId="{69D6F690-FA2A-4872-BCFB-AE0EE673A4AC}" type="pres">
      <dgm:prSet presAssocID="{7B3F0D61-0F6D-437C-9464-5D11F3426687}" presName="compNode" presStyleCnt="0"/>
      <dgm:spPr/>
    </dgm:pt>
    <dgm:pt modelId="{26A5C0F2-6793-4876-9131-04DD771C57D2}" type="pres">
      <dgm:prSet presAssocID="{7B3F0D61-0F6D-437C-9464-5D11F3426687}" presName="iconBgRect" presStyleLbl="bgShp" presStyleIdx="6" presStyleCnt="7"/>
      <dgm:spPr/>
    </dgm:pt>
    <dgm:pt modelId="{3A4CC88D-F892-497A-A4B8-A82AB79F0546}" type="pres">
      <dgm:prSet presAssocID="{7B3F0D61-0F6D-437C-9464-5D11F3426687}" presName="iconRect" presStyleLbl="node1" presStyleIdx="6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tto"/>
        </a:ext>
      </dgm:extLst>
    </dgm:pt>
    <dgm:pt modelId="{DAC7F118-08CD-412D-9A88-BFADA010AA84}" type="pres">
      <dgm:prSet presAssocID="{7B3F0D61-0F6D-437C-9464-5D11F3426687}" presName="spaceRect" presStyleCnt="0"/>
      <dgm:spPr/>
    </dgm:pt>
    <dgm:pt modelId="{E7731DA5-F431-44DA-BE67-C9EF79409320}" type="pres">
      <dgm:prSet presAssocID="{7B3F0D61-0F6D-437C-9464-5D11F342668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8B45E26-43E5-42AF-9574-7965845376AD}" srcId="{5412AFF0-16BF-4037-8CFC-BA1BAE8D965A}" destId="{27CE0ED9-E6EE-48D9-BF84-A5F7D8441552}" srcOrd="2" destOrd="0" parTransId="{96A5FCC3-1AA8-4BB9-A8B4-AE36EE04373A}" sibTransId="{0D2F6E18-E272-458A-A977-325C92B1EBB3}"/>
    <dgm:cxn modelId="{7074202E-EDCB-43F5-B253-0058E0983343}" type="presOf" srcId="{CEB1E7A3-F19B-4D75-81AB-7DC25C553C22}" destId="{0B60D439-CD1B-4750-8297-6D42195F3C29}" srcOrd="0" destOrd="0" presId="urn:microsoft.com/office/officeart/2018/5/layout/IconCircleLabelList"/>
    <dgm:cxn modelId="{2E3C243E-9270-49C8-AF89-68B46CC53C2A}" type="presOf" srcId="{970C0AC3-0C48-4D4C-A43A-2EF596DB198C}" destId="{368D7DC6-513A-4E94-A780-76B4362719F3}" srcOrd="0" destOrd="0" presId="urn:microsoft.com/office/officeart/2018/5/layout/IconCircleLabelList"/>
    <dgm:cxn modelId="{59FE916A-96F9-4256-9CDB-C153892647F9}" srcId="{5412AFF0-16BF-4037-8CFC-BA1BAE8D965A}" destId="{33870AD6-676D-4D6F-9BC6-49C3C9C42401}" srcOrd="5" destOrd="0" parTransId="{6E74ED86-1118-4684-995A-D66B02931CE1}" sibTransId="{9C349B13-59C5-4B90-A30F-53130759B306}"/>
    <dgm:cxn modelId="{CC14D24E-4CD3-4BBC-A589-1E001432B50A}" type="presOf" srcId="{7B3F0D61-0F6D-437C-9464-5D11F3426687}" destId="{E7731DA5-F431-44DA-BE67-C9EF79409320}" srcOrd="0" destOrd="0" presId="urn:microsoft.com/office/officeart/2018/5/layout/IconCircleLabelList"/>
    <dgm:cxn modelId="{5DD22371-36CE-4F0A-B1CB-5959A6A0E291}" type="presOf" srcId="{916886E7-7551-492F-AD7F-09D72BFFF07B}" destId="{D81B6EDB-3CD6-424B-B8F2-5B65AB25108D}" srcOrd="0" destOrd="0" presId="urn:microsoft.com/office/officeart/2018/5/layout/IconCircleLabelList"/>
    <dgm:cxn modelId="{48310B79-1155-4656-9F6E-4F939183A410}" type="presOf" srcId="{27CE0ED9-E6EE-48D9-BF84-A5F7D8441552}" destId="{437B1F17-0B88-4253-B538-0C44CEABC207}" srcOrd="0" destOrd="0" presId="urn:microsoft.com/office/officeart/2018/5/layout/IconCircleLabelList"/>
    <dgm:cxn modelId="{1BDB7397-B316-4264-8871-F9B8423CB415}" type="presOf" srcId="{06FD59B9-0305-4A67-8959-AF80AAF8573D}" destId="{FA547552-A3CE-4726-9A04-A6D6283F317E}" srcOrd="0" destOrd="0" presId="urn:microsoft.com/office/officeart/2018/5/layout/IconCircleLabelList"/>
    <dgm:cxn modelId="{D3D45E9B-F7D2-4792-A0F6-F445CA0F2EC7}" srcId="{5412AFF0-16BF-4037-8CFC-BA1BAE8D965A}" destId="{970C0AC3-0C48-4D4C-A43A-2EF596DB198C}" srcOrd="0" destOrd="0" parTransId="{2568F2BB-EFDF-47E0-B199-8CBF261EE9D5}" sibTransId="{4B2B7C4B-8CC5-4281-9599-B7C1529A838D}"/>
    <dgm:cxn modelId="{2606F0AF-2B57-4213-BF88-F34246BFDF5F}" srcId="{5412AFF0-16BF-4037-8CFC-BA1BAE8D965A}" destId="{7B3F0D61-0F6D-437C-9464-5D11F3426687}" srcOrd="6" destOrd="0" parTransId="{629BC7D9-16A2-4F06-A091-E5337BF1EA59}" sibTransId="{83C495BE-4F57-41B4-BDA0-EA57C371C421}"/>
    <dgm:cxn modelId="{E098C9BA-7A4B-4ACA-B94A-1FD1C46C2EFA}" srcId="{5412AFF0-16BF-4037-8CFC-BA1BAE8D965A}" destId="{CEB1E7A3-F19B-4D75-81AB-7DC25C553C22}" srcOrd="3" destOrd="0" parTransId="{92E8B921-0B78-4975-9CF5-0ADD6910CBCF}" sibTransId="{DD8B46B9-3044-4593-A397-B1F1BB080035}"/>
    <dgm:cxn modelId="{CF3EA8C2-2737-4FCA-9C38-5B57A8EB0375}" srcId="{5412AFF0-16BF-4037-8CFC-BA1BAE8D965A}" destId="{916886E7-7551-492F-AD7F-09D72BFFF07B}" srcOrd="1" destOrd="0" parTransId="{1BB12B64-B0E6-4DC7-B13B-5CE970513AD0}" sibTransId="{E61B9C0C-C813-494F-8644-2CA5AA9CD3ED}"/>
    <dgm:cxn modelId="{578C96D1-9676-47C4-8E4A-3D9E70EF96CF}" srcId="{5412AFF0-16BF-4037-8CFC-BA1BAE8D965A}" destId="{06FD59B9-0305-4A67-8959-AF80AAF8573D}" srcOrd="4" destOrd="0" parTransId="{83AE86AB-13DE-4FE8-BB6B-EBE33420E115}" sibTransId="{262A2B82-1666-409F-8507-CFA86B18C673}"/>
    <dgm:cxn modelId="{0DF0A6DC-95FB-4591-BBFB-C50B6541A0FF}" type="presOf" srcId="{33870AD6-676D-4D6F-9BC6-49C3C9C42401}" destId="{923BCC85-C068-4670-9735-C13E0786AA3D}" srcOrd="0" destOrd="0" presId="urn:microsoft.com/office/officeart/2018/5/layout/IconCircleLabelList"/>
    <dgm:cxn modelId="{7B5673E8-9ABB-4881-96F5-55D9E893DC32}" type="presOf" srcId="{5412AFF0-16BF-4037-8CFC-BA1BAE8D965A}" destId="{E8E9007A-A37C-494E-A61D-005A8551C75F}" srcOrd="0" destOrd="0" presId="urn:microsoft.com/office/officeart/2018/5/layout/IconCircleLabelList"/>
    <dgm:cxn modelId="{8D25B494-8E70-4FDC-9842-AB1B6973D512}" type="presParOf" srcId="{E8E9007A-A37C-494E-A61D-005A8551C75F}" destId="{80E0367C-A221-484A-97DE-BD57742EBA07}" srcOrd="0" destOrd="0" presId="urn:microsoft.com/office/officeart/2018/5/layout/IconCircleLabelList"/>
    <dgm:cxn modelId="{BC5FD568-252A-425E-AD90-02029897CDB0}" type="presParOf" srcId="{80E0367C-A221-484A-97DE-BD57742EBA07}" destId="{3B1753E7-3268-41BA-8F77-F34DEC78C997}" srcOrd="0" destOrd="0" presId="urn:microsoft.com/office/officeart/2018/5/layout/IconCircleLabelList"/>
    <dgm:cxn modelId="{34991D9B-B101-4218-AB69-674BBD5B7D89}" type="presParOf" srcId="{80E0367C-A221-484A-97DE-BD57742EBA07}" destId="{18D97201-518E-44B7-B74A-BE7F242E9310}" srcOrd="1" destOrd="0" presId="urn:microsoft.com/office/officeart/2018/5/layout/IconCircleLabelList"/>
    <dgm:cxn modelId="{45D2BD39-DB5A-4A4A-A0A1-E762650E9E8E}" type="presParOf" srcId="{80E0367C-A221-484A-97DE-BD57742EBA07}" destId="{6E51C518-38BC-4B07-AD5D-E2B4598BF3AA}" srcOrd="2" destOrd="0" presId="urn:microsoft.com/office/officeart/2018/5/layout/IconCircleLabelList"/>
    <dgm:cxn modelId="{AEE0CD70-B8BF-46FD-9E62-98802FAE87AB}" type="presParOf" srcId="{80E0367C-A221-484A-97DE-BD57742EBA07}" destId="{368D7DC6-513A-4E94-A780-76B4362719F3}" srcOrd="3" destOrd="0" presId="urn:microsoft.com/office/officeart/2018/5/layout/IconCircleLabelList"/>
    <dgm:cxn modelId="{7A2E8E90-D211-4862-B9A3-35F7259FD963}" type="presParOf" srcId="{E8E9007A-A37C-494E-A61D-005A8551C75F}" destId="{D10FB4DC-B3E8-4E90-B676-7F8ED117AED7}" srcOrd="1" destOrd="0" presId="urn:microsoft.com/office/officeart/2018/5/layout/IconCircleLabelList"/>
    <dgm:cxn modelId="{6160C4E1-F89A-43C5-AE53-6F5E5F09F49A}" type="presParOf" srcId="{E8E9007A-A37C-494E-A61D-005A8551C75F}" destId="{13CF8A66-887F-4DF2-8AF8-D3DC16587990}" srcOrd="2" destOrd="0" presId="urn:microsoft.com/office/officeart/2018/5/layout/IconCircleLabelList"/>
    <dgm:cxn modelId="{94D12C25-C38D-4F18-917E-D7B443E9F3B8}" type="presParOf" srcId="{13CF8A66-887F-4DF2-8AF8-D3DC16587990}" destId="{8274E6CF-CE23-40C0-AF30-E59192D38B03}" srcOrd="0" destOrd="0" presId="urn:microsoft.com/office/officeart/2018/5/layout/IconCircleLabelList"/>
    <dgm:cxn modelId="{A5516DDA-55F0-4A3A-BE0A-DEB4C391EE9F}" type="presParOf" srcId="{13CF8A66-887F-4DF2-8AF8-D3DC16587990}" destId="{75B224DD-689C-4E3E-AFDC-4493DA247326}" srcOrd="1" destOrd="0" presId="urn:microsoft.com/office/officeart/2018/5/layout/IconCircleLabelList"/>
    <dgm:cxn modelId="{05AF970F-922F-4CEB-A559-7D0710814733}" type="presParOf" srcId="{13CF8A66-887F-4DF2-8AF8-D3DC16587990}" destId="{B8ACC7FB-8D5E-42B7-8224-FC83F94A6511}" srcOrd="2" destOrd="0" presId="urn:microsoft.com/office/officeart/2018/5/layout/IconCircleLabelList"/>
    <dgm:cxn modelId="{1E6A76AA-3218-435B-9DAC-25F1A625B8B2}" type="presParOf" srcId="{13CF8A66-887F-4DF2-8AF8-D3DC16587990}" destId="{D81B6EDB-3CD6-424B-B8F2-5B65AB25108D}" srcOrd="3" destOrd="0" presId="urn:microsoft.com/office/officeart/2018/5/layout/IconCircleLabelList"/>
    <dgm:cxn modelId="{CA59B8CC-729F-4B68-A514-3FE619BA0030}" type="presParOf" srcId="{E8E9007A-A37C-494E-A61D-005A8551C75F}" destId="{362F991A-2710-4D91-8C23-4D66A58D138D}" srcOrd="3" destOrd="0" presId="urn:microsoft.com/office/officeart/2018/5/layout/IconCircleLabelList"/>
    <dgm:cxn modelId="{E7E3B035-F59A-4947-896D-059B038053BE}" type="presParOf" srcId="{E8E9007A-A37C-494E-A61D-005A8551C75F}" destId="{F31A9407-9A3B-4904-8185-F80263986A39}" srcOrd="4" destOrd="0" presId="urn:microsoft.com/office/officeart/2018/5/layout/IconCircleLabelList"/>
    <dgm:cxn modelId="{4234564B-8441-48BB-98BE-10CEE80F489C}" type="presParOf" srcId="{F31A9407-9A3B-4904-8185-F80263986A39}" destId="{2AB925EB-2FD3-47DB-B747-51E5D753DF44}" srcOrd="0" destOrd="0" presId="urn:microsoft.com/office/officeart/2018/5/layout/IconCircleLabelList"/>
    <dgm:cxn modelId="{7FA3D245-6D72-4E74-9129-8E7C5AAD7927}" type="presParOf" srcId="{F31A9407-9A3B-4904-8185-F80263986A39}" destId="{9EFCD952-FF7B-493E-9B6D-455EFE8B6E7F}" srcOrd="1" destOrd="0" presId="urn:microsoft.com/office/officeart/2018/5/layout/IconCircleLabelList"/>
    <dgm:cxn modelId="{AA31C931-2372-45FD-8C43-BA80543C6D76}" type="presParOf" srcId="{F31A9407-9A3B-4904-8185-F80263986A39}" destId="{39E1AEEB-7739-436B-90C2-9FC73FB94D3B}" srcOrd="2" destOrd="0" presId="urn:microsoft.com/office/officeart/2018/5/layout/IconCircleLabelList"/>
    <dgm:cxn modelId="{C57D3E9C-2972-4C29-9185-8CA617788CE8}" type="presParOf" srcId="{F31A9407-9A3B-4904-8185-F80263986A39}" destId="{437B1F17-0B88-4253-B538-0C44CEABC207}" srcOrd="3" destOrd="0" presId="urn:microsoft.com/office/officeart/2018/5/layout/IconCircleLabelList"/>
    <dgm:cxn modelId="{8DFEC07A-E26D-43E3-A111-A11022D7AC13}" type="presParOf" srcId="{E8E9007A-A37C-494E-A61D-005A8551C75F}" destId="{C4A49DE3-2D7E-4393-A549-DED9012BDCEC}" srcOrd="5" destOrd="0" presId="urn:microsoft.com/office/officeart/2018/5/layout/IconCircleLabelList"/>
    <dgm:cxn modelId="{5AE3E6CA-D07A-4F11-8CC7-411E8C9F7DD6}" type="presParOf" srcId="{E8E9007A-A37C-494E-A61D-005A8551C75F}" destId="{14CA77EF-53B5-4B8F-A9E0-481C0D586CAE}" srcOrd="6" destOrd="0" presId="urn:microsoft.com/office/officeart/2018/5/layout/IconCircleLabelList"/>
    <dgm:cxn modelId="{C2D314C4-5379-4CD9-9162-03CA89B02D28}" type="presParOf" srcId="{14CA77EF-53B5-4B8F-A9E0-481C0D586CAE}" destId="{D9D651E9-0642-4F0D-A261-003612369C65}" srcOrd="0" destOrd="0" presId="urn:microsoft.com/office/officeart/2018/5/layout/IconCircleLabelList"/>
    <dgm:cxn modelId="{6E698C2F-15A2-4632-8A4B-531C69A88E0C}" type="presParOf" srcId="{14CA77EF-53B5-4B8F-A9E0-481C0D586CAE}" destId="{F7456D89-71ED-486A-AB76-EAA088774FCE}" srcOrd="1" destOrd="0" presId="urn:microsoft.com/office/officeart/2018/5/layout/IconCircleLabelList"/>
    <dgm:cxn modelId="{88D97C81-2E95-41EE-A5A1-8D430F012409}" type="presParOf" srcId="{14CA77EF-53B5-4B8F-A9E0-481C0D586CAE}" destId="{E2065697-07FE-4D81-8F69-3E8402BF0A67}" srcOrd="2" destOrd="0" presId="urn:microsoft.com/office/officeart/2018/5/layout/IconCircleLabelList"/>
    <dgm:cxn modelId="{0C1A3DCA-0F40-4866-BDB5-C18E87EE72EA}" type="presParOf" srcId="{14CA77EF-53B5-4B8F-A9E0-481C0D586CAE}" destId="{0B60D439-CD1B-4750-8297-6D42195F3C29}" srcOrd="3" destOrd="0" presId="urn:microsoft.com/office/officeart/2018/5/layout/IconCircleLabelList"/>
    <dgm:cxn modelId="{EA4EF200-EB0C-4C32-9369-37C12A9C9839}" type="presParOf" srcId="{E8E9007A-A37C-494E-A61D-005A8551C75F}" destId="{A762C0D4-95FB-4A75-AC8A-DC815B7D0CB5}" srcOrd="7" destOrd="0" presId="urn:microsoft.com/office/officeart/2018/5/layout/IconCircleLabelList"/>
    <dgm:cxn modelId="{6F28A86D-5B40-4F67-ACBA-3F70E37DA6E9}" type="presParOf" srcId="{E8E9007A-A37C-494E-A61D-005A8551C75F}" destId="{6636B906-E0A3-4578-B90E-758BB9862652}" srcOrd="8" destOrd="0" presId="urn:microsoft.com/office/officeart/2018/5/layout/IconCircleLabelList"/>
    <dgm:cxn modelId="{EB2888DB-CA22-45FC-8134-8FCDFCAB8D65}" type="presParOf" srcId="{6636B906-E0A3-4578-B90E-758BB9862652}" destId="{565FE710-CD57-44B7-BEF4-AF10E715F7B3}" srcOrd="0" destOrd="0" presId="urn:microsoft.com/office/officeart/2018/5/layout/IconCircleLabelList"/>
    <dgm:cxn modelId="{1638311E-3892-4BBC-922D-097480F5CE2B}" type="presParOf" srcId="{6636B906-E0A3-4578-B90E-758BB9862652}" destId="{0B584E63-B4EA-4AAE-8E4B-5C7E4BFAE30A}" srcOrd="1" destOrd="0" presId="urn:microsoft.com/office/officeart/2018/5/layout/IconCircleLabelList"/>
    <dgm:cxn modelId="{790CC4A6-6C63-4C5D-A0C1-25804D109D70}" type="presParOf" srcId="{6636B906-E0A3-4578-B90E-758BB9862652}" destId="{A4BAAD02-3AC5-4EE1-AD20-C23F90AC27AA}" srcOrd="2" destOrd="0" presId="urn:microsoft.com/office/officeart/2018/5/layout/IconCircleLabelList"/>
    <dgm:cxn modelId="{307AD264-9B5C-4B46-895B-498151D7E24D}" type="presParOf" srcId="{6636B906-E0A3-4578-B90E-758BB9862652}" destId="{FA547552-A3CE-4726-9A04-A6D6283F317E}" srcOrd="3" destOrd="0" presId="urn:microsoft.com/office/officeart/2018/5/layout/IconCircleLabelList"/>
    <dgm:cxn modelId="{8D28C868-5939-46C7-B2AF-12C23015083F}" type="presParOf" srcId="{E8E9007A-A37C-494E-A61D-005A8551C75F}" destId="{00490960-669C-47B0-860A-C53C1D3DD6B9}" srcOrd="9" destOrd="0" presId="urn:microsoft.com/office/officeart/2018/5/layout/IconCircleLabelList"/>
    <dgm:cxn modelId="{5CF9FB87-2E96-4CD9-918B-D00A9B134F45}" type="presParOf" srcId="{E8E9007A-A37C-494E-A61D-005A8551C75F}" destId="{43142C1B-7712-4FFD-9184-70AFB6AC6961}" srcOrd="10" destOrd="0" presId="urn:microsoft.com/office/officeart/2018/5/layout/IconCircleLabelList"/>
    <dgm:cxn modelId="{A0AF5E5B-BA57-4255-BFFB-C077EB8F6630}" type="presParOf" srcId="{43142C1B-7712-4FFD-9184-70AFB6AC6961}" destId="{9C8CC0E5-D777-4FC2-A6A9-056F8A04AE89}" srcOrd="0" destOrd="0" presId="urn:microsoft.com/office/officeart/2018/5/layout/IconCircleLabelList"/>
    <dgm:cxn modelId="{8967D0FE-F61B-43A7-92C3-22B5EBD9FF6C}" type="presParOf" srcId="{43142C1B-7712-4FFD-9184-70AFB6AC6961}" destId="{A7DD590E-4161-428B-9788-293D67DFB8B2}" srcOrd="1" destOrd="0" presId="urn:microsoft.com/office/officeart/2018/5/layout/IconCircleLabelList"/>
    <dgm:cxn modelId="{BC9FBF3E-EF54-4A33-B4A0-CC926D35196F}" type="presParOf" srcId="{43142C1B-7712-4FFD-9184-70AFB6AC6961}" destId="{8131B74D-2592-40E3-8936-210D2C663164}" srcOrd="2" destOrd="0" presId="urn:microsoft.com/office/officeart/2018/5/layout/IconCircleLabelList"/>
    <dgm:cxn modelId="{5A439A18-6BCE-4878-8DE6-8949FBDF8B1F}" type="presParOf" srcId="{43142C1B-7712-4FFD-9184-70AFB6AC6961}" destId="{923BCC85-C068-4670-9735-C13E0786AA3D}" srcOrd="3" destOrd="0" presId="urn:microsoft.com/office/officeart/2018/5/layout/IconCircleLabelList"/>
    <dgm:cxn modelId="{CA44A92A-06DB-4497-9CA2-EA9953B0A035}" type="presParOf" srcId="{E8E9007A-A37C-494E-A61D-005A8551C75F}" destId="{E5061BDC-0EE9-4EC6-9D8D-12E675F64574}" srcOrd="11" destOrd="0" presId="urn:microsoft.com/office/officeart/2018/5/layout/IconCircleLabelList"/>
    <dgm:cxn modelId="{9D6BC634-DC17-4E1D-B5A9-D817C8FBD3CF}" type="presParOf" srcId="{E8E9007A-A37C-494E-A61D-005A8551C75F}" destId="{69D6F690-FA2A-4872-BCFB-AE0EE673A4AC}" srcOrd="12" destOrd="0" presId="urn:microsoft.com/office/officeart/2018/5/layout/IconCircleLabelList"/>
    <dgm:cxn modelId="{C8EFF59A-EB8F-4C3E-B097-8DCF5ADE58A0}" type="presParOf" srcId="{69D6F690-FA2A-4872-BCFB-AE0EE673A4AC}" destId="{26A5C0F2-6793-4876-9131-04DD771C57D2}" srcOrd="0" destOrd="0" presId="urn:microsoft.com/office/officeart/2018/5/layout/IconCircleLabelList"/>
    <dgm:cxn modelId="{B380B75F-7DE0-4FA9-923B-FD97D6A51EB6}" type="presParOf" srcId="{69D6F690-FA2A-4872-BCFB-AE0EE673A4AC}" destId="{3A4CC88D-F892-497A-A4B8-A82AB79F0546}" srcOrd="1" destOrd="0" presId="urn:microsoft.com/office/officeart/2018/5/layout/IconCircleLabelList"/>
    <dgm:cxn modelId="{0052FC77-6C50-4BD8-94C1-8A69ED376816}" type="presParOf" srcId="{69D6F690-FA2A-4872-BCFB-AE0EE673A4AC}" destId="{DAC7F118-08CD-412D-9A88-BFADA010AA84}" srcOrd="2" destOrd="0" presId="urn:microsoft.com/office/officeart/2018/5/layout/IconCircleLabelList"/>
    <dgm:cxn modelId="{E4D1A2FB-83F4-44DF-9856-03594155A5AC}" type="presParOf" srcId="{69D6F690-FA2A-4872-BCFB-AE0EE673A4AC}" destId="{E7731DA5-F431-44DA-BE67-C9EF794093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3176D-CBE1-493F-9A39-BFC0D06EAC6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E7A2843-0571-4929-96AD-17388EF36C6F}">
      <dgm:prSet/>
      <dgm:spPr/>
      <dgm:t>
        <a:bodyPr/>
        <a:lstStyle/>
        <a:p>
          <a:r>
            <a:rPr lang="it-IT"/>
            <a:t>XAML</a:t>
          </a:r>
          <a:endParaRPr lang="en-US"/>
        </a:p>
      </dgm:t>
    </dgm:pt>
    <dgm:pt modelId="{AD953478-FFBD-4C08-8B91-6EAB73A06151}" type="parTrans" cxnId="{2FAD02CC-9669-4E5E-9A34-0525FF5745AD}">
      <dgm:prSet/>
      <dgm:spPr/>
      <dgm:t>
        <a:bodyPr/>
        <a:lstStyle/>
        <a:p>
          <a:endParaRPr lang="en-US"/>
        </a:p>
      </dgm:t>
    </dgm:pt>
    <dgm:pt modelId="{02FEA4E6-635C-4719-BB29-790693652EEA}" type="sibTrans" cxnId="{2FAD02CC-9669-4E5E-9A34-0525FF5745AD}">
      <dgm:prSet/>
      <dgm:spPr/>
      <dgm:t>
        <a:bodyPr/>
        <a:lstStyle/>
        <a:p>
          <a:endParaRPr lang="en-US"/>
        </a:p>
      </dgm:t>
    </dgm:pt>
    <dgm:pt modelId="{1ED7DD7B-F2B5-47EC-877D-719D49481EF9}">
      <dgm:prSet/>
      <dgm:spPr/>
      <dgm:t>
        <a:bodyPr/>
        <a:lstStyle/>
        <a:p>
          <a:r>
            <a:rPr lang="it-IT"/>
            <a:t>Data Binding</a:t>
          </a:r>
          <a:endParaRPr lang="en-US"/>
        </a:p>
      </dgm:t>
    </dgm:pt>
    <dgm:pt modelId="{8793C848-E1F3-4C40-BE6F-2BA6AD40A7AC}" type="parTrans" cxnId="{FF08FE1B-ABD2-4D1D-A0F2-513E40FDE0DE}">
      <dgm:prSet/>
      <dgm:spPr/>
      <dgm:t>
        <a:bodyPr/>
        <a:lstStyle/>
        <a:p>
          <a:endParaRPr lang="en-US"/>
        </a:p>
      </dgm:t>
    </dgm:pt>
    <dgm:pt modelId="{F264E6BF-4BE0-4B1D-BEC3-E09177CC3C8C}" type="sibTrans" cxnId="{FF08FE1B-ABD2-4D1D-A0F2-513E40FDE0DE}">
      <dgm:prSet/>
      <dgm:spPr/>
      <dgm:t>
        <a:bodyPr/>
        <a:lstStyle/>
        <a:p>
          <a:endParaRPr lang="en-US"/>
        </a:p>
      </dgm:t>
    </dgm:pt>
    <dgm:pt modelId="{9AB932A5-9A99-4443-8249-96F053E40618}">
      <dgm:prSet/>
      <dgm:spPr/>
      <dgm:t>
        <a:bodyPr/>
        <a:lstStyle/>
        <a:p>
          <a:r>
            <a:rPr lang="it-IT"/>
            <a:t>Dependency property</a:t>
          </a:r>
          <a:endParaRPr lang="en-US"/>
        </a:p>
      </dgm:t>
    </dgm:pt>
    <dgm:pt modelId="{EA026E8B-F33B-4672-B862-C876C928468A}" type="parTrans" cxnId="{4A405830-AE95-4C54-A5AC-E36F8CD19779}">
      <dgm:prSet/>
      <dgm:spPr/>
      <dgm:t>
        <a:bodyPr/>
        <a:lstStyle/>
        <a:p>
          <a:endParaRPr lang="en-US"/>
        </a:p>
      </dgm:t>
    </dgm:pt>
    <dgm:pt modelId="{6A173F0C-3F9E-411B-A396-9E1561C78F38}" type="sibTrans" cxnId="{4A405830-AE95-4C54-A5AC-E36F8CD19779}">
      <dgm:prSet/>
      <dgm:spPr/>
      <dgm:t>
        <a:bodyPr/>
        <a:lstStyle/>
        <a:p>
          <a:endParaRPr lang="en-US"/>
        </a:p>
      </dgm:t>
    </dgm:pt>
    <dgm:pt modelId="{F4C96148-4C97-4F5F-B285-74EAA3534B45}">
      <dgm:prSet/>
      <dgm:spPr/>
      <dgm:t>
        <a:bodyPr/>
        <a:lstStyle/>
        <a:p>
          <a:r>
            <a:rPr lang="it-IT"/>
            <a:t>InotifyPropertyChanged</a:t>
          </a:r>
          <a:endParaRPr lang="en-US"/>
        </a:p>
      </dgm:t>
    </dgm:pt>
    <dgm:pt modelId="{729EDBEE-D6D5-4F60-8904-D402655295CE}" type="parTrans" cxnId="{277116DD-796D-4605-9830-C36D7350BF5D}">
      <dgm:prSet/>
      <dgm:spPr/>
      <dgm:t>
        <a:bodyPr/>
        <a:lstStyle/>
        <a:p>
          <a:endParaRPr lang="en-US"/>
        </a:p>
      </dgm:t>
    </dgm:pt>
    <dgm:pt modelId="{72AC2F80-D4D4-40E0-97F7-1D75654E5A1D}" type="sibTrans" cxnId="{277116DD-796D-4605-9830-C36D7350BF5D}">
      <dgm:prSet/>
      <dgm:spPr/>
      <dgm:t>
        <a:bodyPr/>
        <a:lstStyle/>
        <a:p>
          <a:endParaRPr lang="en-US"/>
        </a:p>
      </dgm:t>
    </dgm:pt>
    <dgm:pt modelId="{13AC3BD9-F6FA-4017-AEB5-A7D5862FA493}">
      <dgm:prSet/>
      <dgm:spPr/>
      <dgm:t>
        <a:bodyPr/>
        <a:lstStyle/>
        <a:p>
          <a:r>
            <a:rPr lang="it-IT"/>
            <a:t>Attached property</a:t>
          </a:r>
          <a:endParaRPr lang="en-US"/>
        </a:p>
      </dgm:t>
    </dgm:pt>
    <dgm:pt modelId="{AC71F3C1-AA05-4C9F-BA95-D0A92AD0C424}" type="parTrans" cxnId="{3AD80890-ED40-4AF5-A930-E0E98935CA24}">
      <dgm:prSet/>
      <dgm:spPr/>
      <dgm:t>
        <a:bodyPr/>
        <a:lstStyle/>
        <a:p>
          <a:endParaRPr lang="en-US"/>
        </a:p>
      </dgm:t>
    </dgm:pt>
    <dgm:pt modelId="{1A41198A-B61A-4772-929E-EB5866F72F96}" type="sibTrans" cxnId="{3AD80890-ED40-4AF5-A930-E0E98935CA24}">
      <dgm:prSet/>
      <dgm:spPr/>
      <dgm:t>
        <a:bodyPr/>
        <a:lstStyle/>
        <a:p>
          <a:endParaRPr lang="en-US"/>
        </a:p>
      </dgm:t>
    </dgm:pt>
    <dgm:pt modelId="{9C1A25E4-94A4-4132-BC1F-399D9F15410F}">
      <dgm:prSet/>
      <dgm:spPr/>
      <dgm:t>
        <a:bodyPr/>
        <a:lstStyle/>
        <a:p>
          <a:r>
            <a:rPr lang="it-IT"/>
            <a:t>M-V-VM</a:t>
          </a:r>
          <a:endParaRPr lang="en-US"/>
        </a:p>
      </dgm:t>
    </dgm:pt>
    <dgm:pt modelId="{F6D96D86-DF3B-45CF-9ABB-C7D6F1FC4A80}" type="parTrans" cxnId="{4021E00D-4900-4D72-9176-1DC036CBCE76}">
      <dgm:prSet/>
      <dgm:spPr/>
      <dgm:t>
        <a:bodyPr/>
        <a:lstStyle/>
        <a:p>
          <a:endParaRPr lang="en-US"/>
        </a:p>
      </dgm:t>
    </dgm:pt>
    <dgm:pt modelId="{45849A10-22C7-4CCE-B79D-2CDDCA510724}" type="sibTrans" cxnId="{4021E00D-4900-4D72-9176-1DC036CBCE76}">
      <dgm:prSet/>
      <dgm:spPr/>
      <dgm:t>
        <a:bodyPr/>
        <a:lstStyle/>
        <a:p>
          <a:endParaRPr lang="en-US"/>
        </a:p>
      </dgm:t>
    </dgm:pt>
    <dgm:pt modelId="{385CC736-11DD-4F38-9D31-700BB1A1EAED}">
      <dgm:prSet/>
      <dgm:spPr/>
      <dgm:t>
        <a:bodyPr/>
        <a:lstStyle/>
        <a:p>
          <a:r>
            <a:rPr lang="it-IT"/>
            <a:t>Triggers</a:t>
          </a:r>
          <a:endParaRPr lang="en-US"/>
        </a:p>
      </dgm:t>
    </dgm:pt>
    <dgm:pt modelId="{100B51FB-A67B-4769-BAE5-C997E5E9E775}" type="parTrans" cxnId="{188BD86C-9463-4B26-972E-0373F863DF36}">
      <dgm:prSet/>
      <dgm:spPr/>
      <dgm:t>
        <a:bodyPr/>
        <a:lstStyle/>
        <a:p>
          <a:endParaRPr lang="en-US"/>
        </a:p>
      </dgm:t>
    </dgm:pt>
    <dgm:pt modelId="{28C46405-FEFC-438E-8AF3-D26B260B8116}" type="sibTrans" cxnId="{188BD86C-9463-4B26-972E-0373F863DF36}">
      <dgm:prSet/>
      <dgm:spPr/>
      <dgm:t>
        <a:bodyPr/>
        <a:lstStyle/>
        <a:p>
          <a:endParaRPr lang="en-US"/>
        </a:p>
      </dgm:t>
    </dgm:pt>
    <dgm:pt modelId="{4596BFF3-A7BD-4D70-8607-0F51955575AC}">
      <dgm:prSet/>
      <dgm:spPr/>
      <dgm:t>
        <a:bodyPr/>
        <a:lstStyle/>
        <a:p>
          <a:r>
            <a:rPr lang="it-IT"/>
            <a:t>Styles</a:t>
          </a:r>
          <a:endParaRPr lang="en-US"/>
        </a:p>
      </dgm:t>
    </dgm:pt>
    <dgm:pt modelId="{CE50E394-3246-4A8E-B3E8-F5388712BE22}" type="parTrans" cxnId="{C210502A-6AC7-4D77-A4A1-A0F27E4882FA}">
      <dgm:prSet/>
      <dgm:spPr/>
      <dgm:t>
        <a:bodyPr/>
        <a:lstStyle/>
        <a:p>
          <a:endParaRPr lang="en-US"/>
        </a:p>
      </dgm:t>
    </dgm:pt>
    <dgm:pt modelId="{5ACF9134-4AEF-4E50-B780-9C89D25B0CD6}" type="sibTrans" cxnId="{C210502A-6AC7-4D77-A4A1-A0F27E4882FA}">
      <dgm:prSet/>
      <dgm:spPr/>
      <dgm:t>
        <a:bodyPr/>
        <a:lstStyle/>
        <a:p>
          <a:endParaRPr lang="en-US"/>
        </a:p>
      </dgm:t>
    </dgm:pt>
    <dgm:pt modelId="{11B48042-4A34-4B13-ACEC-707897B45FD6}">
      <dgm:prSet/>
      <dgm:spPr/>
      <dgm:t>
        <a:bodyPr/>
        <a:lstStyle/>
        <a:p>
          <a:r>
            <a:rPr lang="it-IT"/>
            <a:t>Storyboard</a:t>
          </a:r>
          <a:endParaRPr lang="en-US"/>
        </a:p>
      </dgm:t>
    </dgm:pt>
    <dgm:pt modelId="{06BB0D42-2AC0-4C4E-9806-DFE0D2B6FC06}" type="parTrans" cxnId="{0DCF5EBE-70E7-4FA2-AC59-832C197F131D}">
      <dgm:prSet/>
      <dgm:spPr/>
      <dgm:t>
        <a:bodyPr/>
        <a:lstStyle/>
        <a:p>
          <a:endParaRPr lang="en-US"/>
        </a:p>
      </dgm:t>
    </dgm:pt>
    <dgm:pt modelId="{683B5BCD-713F-4A67-A650-7E16B7367ECB}" type="sibTrans" cxnId="{0DCF5EBE-70E7-4FA2-AC59-832C197F131D}">
      <dgm:prSet/>
      <dgm:spPr/>
      <dgm:t>
        <a:bodyPr/>
        <a:lstStyle/>
        <a:p>
          <a:endParaRPr lang="en-US"/>
        </a:p>
      </dgm:t>
    </dgm:pt>
    <dgm:pt modelId="{596A2087-8055-4DAA-876E-33B5B6EB35D5}" type="pres">
      <dgm:prSet presAssocID="{E463176D-CBE1-493F-9A39-BFC0D06EAC6A}" presName="diagram" presStyleCnt="0">
        <dgm:presLayoutVars>
          <dgm:dir/>
          <dgm:resizeHandles val="exact"/>
        </dgm:presLayoutVars>
      </dgm:prSet>
      <dgm:spPr/>
    </dgm:pt>
    <dgm:pt modelId="{1CECFFB7-12B3-40B1-A9C4-8B7DB17C428C}" type="pres">
      <dgm:prSet presAssocID="{4E7A2843-0571-4929-96AD-17388EF36C6F}" presName="node" presStyleLbl="node1" presStyleIdx="0" presStyleCnt="9">
        <dgm:presLayoutVars>
          <dgm:bulletEnabled val="1"/>
        </dgm:presLayoutVars>
      </dgm:prSet>
      <dgm:spPr/>
    </dgm:pt>
    <dgm:pt modelId="{461F2A79-5BA4-4110-9D59-C7BDB04915AB}" type="pres">
      <dgm:prSet presAssocID="{02FEA4E6-635C-4719-BB29-790693652EEA}" presName="sibTrans" presStyleCnt="0"/>
      <dgm:spPr/>
    </dgm:pt>
    <dgm:pt modelId="{08D21D2B-5622-48D2-8401-F2B475CB861A}" type="pres">
      <dgm:prSet presAssocID="{1ED7DD7B-F2B5-47EC-877D-719D49481EF9}" presName="node" presStyleLbl="node1" presStyleIdx="1" presStyleCnt="9">
        <dgm:presLayoutVars>
          <dgm:bulletEnabled val="1"/>
        </dgm:presLayoutVars>
      </dgm:prSet>
      <dgm:spPr/>
    </dgm:pt>
    <dgm:pt modelId="{249E577D-84FD-4B1F-9D1B-253CAB7A74CD}" type="pres">
      <dgm:prSet presAssocID="{F264E6BF-4BE0-4B1D-BEC3-E09177CC3C8C}" presName="sibTrans" presStyleCnt="0"/>
      <dgm:spPr/>
    </dgm:pt>
    <dgm:pt modelId="{8B2747B5-1A00-499D-9A5B-D5EA68DA349A}" type="pres">
      <dgm:prSet presAssocID="{9AB932A5-9A99-4443-8249-96F053E40618}" presName="node" presStyleLbl="node1" presStyleIdx="2" presStyleCnt="9">
        <dgm:presLayoutVars>
          <dgm:bulletEnabled val="1"/>
        </dgm:presLayoutVars>
      </dgm:prSet>
      <dgm:spPr/>
    </dgm:pt>
    <dgm:pt modelId="{6EE11F5B-BA00-4FB6-9C1E-5140F2AE4970}" type="pres">
      <dgm:prSet presAssocID="{6A173F0C-3F9E-411B-A396-9E1561C78F38}" presName="sibTrans" presStyleCnt="0"/>
      <dgm:spPr/>
    </dgm:pt>
    <dgm:pt modelId="{A3D063D8-0A03-4585-BAEA-37CE533C3002}" type="pres">
      <dgm:prSet presAssocID="{F4C96148-4C97-4F5F-B285-74EAA3534B45}" presName="node" presStyleLbl="node1" presStyleIdx="3" presStyleCnt="9">
        <dgm:presLayoutVars>
          <dgm:bulletEnabled val="1"/>
        </dgm:presLayoutVars>
      </dgm:prSet>
      <dgm:spPr/>
    </dgm:pt>
    <dgm:pt modelId="{59EBE242-E6D3-4914-B56A-B07527B7A771}" type="pres">
      <dgm:prSet presAssocID="{72AC2F80-D4D4-40E0-97F7-1D75654E5A1D}" presName="sibTrans" presStyleCnt="0"/>
      <dgm:spPr/>
    </dgm:pt>
    <dgm:pt modelId="{E847C52B-90F3-4024-BC5B-1703CAE34AAD}" type="pres">
      <dgm:prSet presAssocID="{13AC3BD9-F6FA-4017-AEB5-A7D5862FA493}" presName="node" presStyleLbl="node1" presStyleIdx="4" presStyleCnt="9">
        <dgm:presLayoutVars>
          <dgm:bulletEnabled val="1"/>
        </dgm:presLayoutVars>
      </dgm:prSet>
      <dgm:spPr/>
    </dgm:pt>
    <dgm:pt modelId="{65362A61-A16A-4AB5-8511-C63318D427D0}" type="pres">
      <dgm:prSet presAssocID="{1A41198A-B61A-4772-929E-EB5866F72F96}" presName="sibTrans" presStyleCnt="0"/>
      <dgm:spPr/>
    </dgm:pt>
    <dgm:pt modelId="{9A8306C1-8D3A-49AA-B098-E1805AB059D3}" type="pres">
      <dgm:prSet presAssocID="{9C1A25E4-94A4-4132-BC1F-399D9F15410F}" presName="node" presStyleLbl="node1" presStyleIdx="5" presStyleCnt="9">
        <dgm:presLayoutVars>
          <dgm:bulletEnabled val="1"/>
        </dgm:presLayoutVars>
      </dgm:prSet>
      <dgm:spPr/>
    </dgm:pt>
    <dgm:pt modelId="{60960D95-D930-4917-A525-4A15D5213CEE}" type="pres">
      <dgm:prSet presAssocID="{45849A10-22C7-4CCE-B79D-2CDDCA510724}" presName="sibTrans" presStyleCnt="0"/>
      <dgm:spPr/>
    </dgm:pt>
    <dgm:pt modelId="{67E47C8A-6932-436C-9370-DC7F7B0E7A22}" type="pres">
      <dgm:prSet presAssocID="{385CC736-11DD-4F38-9D31-700BB1A1EAED}" presName="node" presStyleLbl="node1" presStyleIdx="6" presStyleCnt="9">
        <dgm:presLayoutVars>
          <dgm:bulletEnabled val="1"/>
        </dgm:presLayoutVars>
      </dgm:prSet>
      <dgm:spPr/>
    </dgm:pt>
    <dgm:pt modelId="{A34B7314-FD3F-4227-946C-2BEC66D74D56}" type="pres">
      <dgm:prSet presAssocID="{28C46405-FEFC-438E-8AF3-D26B260B8116}" presName="sibTrans" presStyleCnt="0"/>
      <dgm:spPr/>
    </dgm:pt>
    <dgm:pt modelId="{2607773B-AF58-401A-AA14-4D738CB38259}" type="pres">
      <dgm:prSet presAssocID="{4596BFF3-A7BD-4D70-8607-0F51955575AC}" presName="node" presStyleLbl="node1" presStyleIdx="7" presStyleCnt="9">
        <dgm:presLayoutVars>
          <dgm:bulletEnabled val="1"/>
        </dgm:presLayoutVars>
      </dgm:prSet>
      <dgm:spPr/>
    </dgm:pt>
    <dgm:pt modelId="{DB458446-2605-4A01-8D1C-48CA3015A354}" type="pres">
      <dgm:prSet presAssocID="{5ACF9134-4AEF-4E50-B780-9C89D25B0CD6}" presName="sibTrans" presStyleCnt="0"/>
      <dgm:spPr/>
    </dgm:pt>
    <dgm:pt modelId="{7B11B0F5-9AEB-4505-906C-B0537B7A6D7B}" type="pres">
      <dgm:prSet presAssocID="{11B48042-4A34-4B13-ACEC-707897B45FD6}" presName="node" presStyleLbl="node1" presStyleIdx="8" presStyleCnt="9">
        <dgm:presLayoutVars>
          <dgm:bulletEnabled val="1"/>
        </dgm:presLayoutVars>
      </dgm:prSet>
      <dgm:spPr/>
    </dgm:pt>
  </dgm:ptLst>
  <dgm:cxnLst>
    <dgm:cxn modelId="{4021E00D-4900-4D72-9176-1DC036CBCE76}" srcId="{E463176D-CBE1-493F-9A39-BFC0D06EAC6A}" destId="{9C1A25E4-94A4-4132-BC1F-399D9F15410F}" srcOrd="5" destOrd="0" parTransId="{F6D96D86-DF3B-45CF-9ABB-C7D6F1FC4A80}" sibTransId="{45849A10-22C7-4CCE-B79D-2CDDCA510724}"/>
    <dgm:cxn modelId="{FF08FE1B-ABD2-4D1D-A0F2-513E40FDE0DE}" srcId="{E463176D-CBE1-493F-9A39-BFC0D06EAC6A}" destId="{1ED7DD7B-F2B5-47EC-877D-719D49481EF9}" srcOrd="1" destOrd="0" parTransId="{8793C848-E1F3-4C40-BE6F-2BA6AD40A7AC}" sibTransId="{F264E6BF-4BE0-4B1D-BEC3-E09177CC3C8C}"/>
    <dgm:cxn modelId="{C210502A-6AC7-4D77-A4A1-A0F27E4882FA}" srcId="{E463176D-CBE1-493F-9A39-BFC0D06EAC6A}" destId="{4596BFF3-A7BD-4D70-8607-0F51955575AC}" srcOrd="7" destOrd="0" parTransId="{CE50E394-3246-4A8E-B3E8-F5388712BE22}" sibTransId="{5ACF9134-4AEF-4E50-B780-9C89D25B0CD6}"/>
    <dgm:cxn modelId="{4A405830-AE95-4C54-A5AC-E36F8CD19779}" srcId="{E463176D-CBE1-493F-9A39-BFC0D06EAC6A}" destId="{9AB932A5-9A99-4443-8249-96F053E40618}" srcOrd="2" destOrd="0" parTransId="{EA026E8B-F33B-4672-B862-C876C928468A}" sibTransId="{6A173F0C-3F9E-411B-A396-9E1561C78F38}"/>
    <dgm:cxn modelId="{C3B9BF34-0E40-42C7-9F11-5132090D9331}" type="presOf" srcId="{E463176D-CBE1-493F-9A39-BFC0D06EAC6A}" destId="{596A2087-8055-4DAA-876E-33B5B6EB35D5}" srcOrd="0" destOrd="0" presId="urn:microsoft.com/office/officeart/2005/8/layout/default"/>
    <dgm:cxn modelId="{188BD86C-9463-4B26-972E-0373F863DF36}" srcId="{E463176D-CBE1-493F-9A39-BFC0D06EAC6A}" destId="{385CC736-11DD-4F38-9D31-700BB1A1EAED}" srcOrd="6" destOrd="0" parTransId="{100B51FB-A67B-4769-BAE5-C997E5E9E775}" sibTransId="{28C46405-FEFC-438E-8AF3-D26B260B8116}"/>
    <dgm:cxn modelId="{AC1C2654-CDC0-420E-B3B5-E23DE096A2B2}" type="presOf" srcId="{9C1A25E4-94A4-4132-BC1F-399D9F15410F}" destId="{9A8306C1-8D3A-49AA-B098-E1805AB059D3}" srcOrd="0" destOrd="0" presId="urn:microsoft.com/office/officeart/2005/8/layout/default"/>
    <dgm:cxn modelId="{AC783376-49A7-424A-B7B3-FFC77D7056B6}" type="presOf" srcId="{4596BFF3-A7BD-4D70-8607-0F51955575AC}" destId="{2607773B-AF58-401A-AA14-4D738CB38259}" srcOrd="0" destOrd="0" presId="urn:microsoft.com/office/officeart/2005/8/layout/default"/>
    <dgm:cxn modelId="{3FEBC677-65A5-4094-8798-B02A633DC6DA}" type="presOf" srcId="{1ED7DD7B-F2B5-47EC-877D-719D49481EF9}" destId="{08D21D2B-5622-48D2-8401-F2B475CB861A}" srcOrd="0" destOrd="0" presId="urn:microsoft.com/office/officeart/2005/8/layout/default"/>
    <dgm:cxn modelId="{AA642E8A-611A-4543-9671-BDDE50430371}" type="presOf" srcId="{11B48042-4A34-4B13-ACEC-707897B45FD6}" destId="{7B11B0F5-9AEB-4505-906C-B0537B7A6D7B}" srcOrd="0" destOrd="0" presId="urn:microsoft.com/office/officeart/2005/8/layout/default"/>
    <dgm:cxn modelId="{6BD77F8A-303C-4D24-A40D-0FEC9B7F8C66}" type="presOf" srcId="{4E7A2843-0571-4929-96AD-17388EF36C6F}" destId="{1CECFFB7-12B3-40B1-A9C4-8B7DB17C428C}" srcOrd="0" destOrd="0" presId="urn:microsoft.com/office/officeart/2005/8/layout/default"/>
    <dgm:cxn modelId="{3AD80890-ED40-4AF5-A930-E0E98935CA24}" srcId="{E463176D-CBE1-493F-9A39-BFC0D06EAC6A}" destId="{13AC3BD9-F6FA-4017-AEB5-A7D5862FA493}" srcOrd="4" destOrd="0" parTransId="{AC71F3C1-AA05-4C9F-BA95-D0A92AD0C424}" sibTransId="{1A41198A-B61A-4772-929E-EB5866F72F96}"/>
    <dgm:cxn modelId="{703C4995-3075-4CFF-883D-1849ECD24E5D}" type="presOf" srcId="{F4C96148-4C97-4F5F-B285-74EAA3534B45}" destId="{A3D063D8-0A03-4585-BAEA-37CE533C3002}" srcOrd="0" destOrd="0" presId="urn:microsoft.com/office/officeart/2005/8/layout/default"/>
    <dgm:cxn modelId="{4D82A9A9-0417-426E-8CEA-372C5DD85ADE}" type="presOf" srcId="{13AC3BD9-F6FA-4017-AEB5-A7D5862FA493}" destId="{E847C52B-90F3-4024-BC5B-1703CAE34AAD}" srcOrd="0" destOrd="0" presId="urn:microsoft.com/office/officeart/2005/8/layout/default"/>
    <dgm:cxn modelId="{0DCF5EBE-70E7-4FA2-AC59-832C197F131D}" srcId="{E463176D-CBE1-493F-9A39-BFC0D06EAC6A}" destId="{11B48042-4A34-4B13-ACEC-707897B45FD6}" srcOrd="8" destOrd="0" parTransId="{06BB0D42-2AC0-4C4E-9806-DFE0D2B6FC06}" sibTransId="{683B5BCD-713F-4A67-A650-7E16B7367ECB}"/>
    <dgm:cxn modelId="{2FAD02CC-9669-4E5E-9A34-0525FF5745AD}" srcId="{E463176D-CBE1-493F-9A39-BFC0D06EAC6A}" destId="{4E7A2843-0571-4929-96AD-17388EF36C6F}" srcOrd="0" destOrd="0" parTransId="{AD953478-FFBD-4C08-8B91-6EAB73A06151}" sibTransId="{02FEA4E6-635C-4719-BB29-790693652EEA}"/>
    <dgm:cxn modelId="{277116DD-796D-4605-9830-C36D7350BF5D}" srcId="{E463176D-CBE1-493F-9A39-BFC0D06EAC6A}" destId="{F4C96148-4C97-4F5F-B285-74EAA3534B45}" srcOrd="3" destOrd="0" parTransId="{729EDBEE-D6D5-4F60-8904-D402655295CE}" sibTransId="{72AC2F80-D4D4-40E0-97F7-1D75654E5A1D}"/>
    <dgm:cxn modelId="{8CDFBEFB-AC9C-4ED9-8016-D402B875C702}" type="presOf" srcId="{385CC736-11DD-4F38-9D31-700BB1A1EAED}" destId="{67E47C8A-6932-436C-9370-DC7F7B0E7A22}" srcOrd="0" destOrd="0" presId="urn:microsoft.com/office/officeart/2005/8/layout/default"/>
    <dgm:cxn modelId="{4C1CCEFE-FE10-43C6-A839-B114753AB7D9}" type="presOf" srcId="{9AB932A5-9A99-4443-8249-96F053E40618}" destId="{8B2747B5-1A00-499D-9A5B-D5EA68DA349A}" srcOrd="0" destOrd="0" presId="urn:microsoft.com/office/officeart/2005/8/layout/default"/>
    <dgm:cxn modelId="{842F6F08-A8D0-45CF-8636-D60B610E76F6}" type="presParOf" srcId="{596A2087-8055-4DAA-876E-33B5B6EB35D5}" destId="{1CECFFB7-12B3-40B1-A9C4-8B7DB17C428C}" srcOrd="0" destOrd="0" presId="urn:microsoft.com/office/officeart/2005/8/layout/default"/>
    <dgm:cxn modelId="{AB7280AD-C5CC-4B4A-947B-48955271EAA6}" type="presParOf" srcId="{596A2087-8055-4DAA-876E-33B5B6EB35D5}" destId="{461F2A79-5BA4-4110-9D59-C7BDB04915AB}" srcOrd="1" destOrd="0" presId="urn:microsoft.com/office/officeart/2005/8/layout/default"/>
    <dgm:cxn modelId="{414568D4-921A-4F57-B426-FF0B85E11FE8}" type="presParOf" srcId="{596A2087-8055-4DAA-876E-33B5B6EB35D5}" destId="{08D21D2B-5622-48D2-8401-F2B475CB861A}" srcOrd="2" destOrd="0" presId="urn:microsoft.com/office/officeart/2005/8/layout/default"/>
    <dgm:cxn modelId="{B41B82B6-45C0-43DE-9963-F7C7D9F20839}" type="presParOf" srcId="{596A2087-8055-4DAA-876E-33B5B6EB35D5}" destId="{249E577D-84FD-4B1F-9D1B-253CAB7A74CD}" srcOrd="3" destOrd="0" presId="urn:microsoft.com/office/officeart/2005/8/layout/default"/>
    <dgm:cxn modelId="{136B952F-4646-4A63-B6E1-317EDE075D0E}" type="presParOf" srcId="{596A2087-8055-4DAA-876E-33B5B6EB35D5}" destId="{8B2747B5-1A00-499D-9A5B-D5EA68DA349A}" srcOrd="4" destOrd="0" presId="urn:microsoft.com/office/officeart/2005/8/layout/default"/>
    <dgm:cxn modelId="{A94FF621-ACD7-45BF-9D06-B0D16A4EEC17}" type="presParOf" srcId="{596A2087-8055-4DAA-876E-33B5B6EB35D5}" destId="{6EE11F5B-BA00-4FB6-9C1E-5140F2AE4970}" srcOrd="5" destOrd="0" presId="urn:microsoft.com/office/officeart/2005/8/layout/default"/>
    <dgm:cxn modelId="{CC6DE3F9-022C-463B-98CF-D30DB188C478}" type="presParOf" srcId="{596A2087-8055-4DAA-876E-33B5B6EB35D5}" destId="{A3D063D8-0A03-4585-BAEA-37CE533C3002}" srcOrd="6" destOrd="0" presId="urn:microsoft.com/office/officeart/2005/8/layout/default"/>
    <dgm:cxn modelId="{86BA1C85-8B12-492E-84A1-8D41C0055093}" type="presParOf" srcId="{596A2087-8055-4DAA-876E-33B5B6EB35D5}" destId="{59EBE242-E6D3-4914-B56A-B07527B7A771}" srcOrd="7" destOrd="0" presId="urn:microsoft.com/office/officeart/2005/8/layout/default"/>
    <dgm:cxn modelId="{15EB7F38-A34B-479C-833B-E3280B9F410D}" type="presParOf" srcId="{596A2087-8055-4DAA-876E-33B5B6EB35D5}" destId="{E847C52B-90F3-4024-BC5B-1703CAE34AAD}" srcOrd="8" destOrd="0" presId="urn:microsoft.com/office/officeart/2005/8/layout/default"/>
    <dgm:cxn modelId="{89E88A4F-5F26-4A44-9EB4-BAF300835BDE}" type="presParOf" srcId="{596A2087-8055-4DAA-876E-33B5B6EB35D5}" destId="{65362A61-A16A-4AB5-8511-C63318D427D0}" srcOrd="9" destOrd="0" presId="urn:microsoft.com/office/officeart/2005/8/layout/default"/>
    <dgm:cxn modelId="{366A9F9B-9BBA-4EB5-8F29-16F9431E1C07}" type="presParOf" srcId="{596A2087-8055-4DAA-876E-33B5B6EB35D5}" destId="{9A8306C1-8D3A-49AA-B098-E1805AB059D3}" srcOrd="10" destOrd="0" presId="urn:microsoft.com/office/officeart/2005/8/layout/default"/>
    <dgm:cxn modelId="{3C316B8E-2FCE-4218-BEB9-440BEEBC7F17}" type="presParOf" srcId="{596A2087-8055-4DAA-876E-33B5B6EB35D5}" destId="{60960D95-D930-4917-A525-4A15D5213CEE}" srcOrd="11" destOrd="0" presId="urn:microsoft.com/office/officeart/2005/8/layout/default"/>
    <dgm:cxn modelId="{0F327C1E-5318-4C0F-BEDC-244D449170D3}" type="presParOf" srcId="{596A2087-8055-4DAA-876E-33B5B6EB35D5}" destId="{67E47C8A-6932-436C-9370-DC7F7B0E7A22}" srcOrd="12" destOrd="0" presId="urn:microsoft.com/office/officeart/2005/8/layout/default"/>
    <dgm:cxn modelId="{CEB13D7F-0D24-4CB3-8DC4-14F26CCA8DD4}" type="presParOf" srcId="{596A2087-8055-4DAA-876E-33B5B6EB35D5}" destId="{A34B7314-FD3F-4227-946C-2BEC66D74D56}" srcOrd="13" destOrd="0" presId="urn:microsoft.com/office/officeart/2005/8/layout/default"/>
    <dgm:cxn modelId="{E1CFDDEE-A602-4712-9919-4968F27FD7B7}" type="presParOf" srcId="{596A2087-8055-4DAA-876E-33B5B6EB35D5}" destId="{2607773B-AF58-401A-AA14-4D738CB38259}" srcOrd="14" destOrd="0" presId="urn:microsoft.com/office/officeart/2005/8/layout/default"/>
    <dgm:cxn modelId="{CD3881E8-35A0-44BE-B370-1A41D107FF22}" type="presParOf" srcId="{596A2087-8055-4DAA-876E-33B5B6EB35D5}" destId="{DB458446-2605-4A01-8D1C-48CA3015A354}" srcOrd="15" destOrd="0" presId="urn:microsoft.com/office/officeart/2005/8/layout/default"/>
    <dgm:cxn modelId="{E037BDDB-B157-47F7-A6BF-856D7229A0D0}" type="presParOf" srcId="{596A2087-8055-4DAA-876E-33B5B6EB35D5}" destId="{7B11B0F5-9AEB-4505-906C-B0537B7A6D7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E1437D-B3DF-4346-B784-A0CC4CACC4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05D906D-1BA4-46D8-A32E-B27761DFBC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Windows Presentation Foundation</a:t>
          </a:r>
          <a:endParaRPr lang="en-US"/>
        </a:p>
      </dgm:t>
    </dgm:pt>
    <dgm:pt modelId="{EDEBFDD0-BE53-4DA4-B5DF-8DFFE461DB4E}" type="parTrans" cxnId="{207AECCD-4B8E-4785-A855-2965D050BD47}">
      <dgm:prSet/>
      <dgm:spPr/>
      <dgm:t>
        <a:bodyPr/>
        <a:lstStyle/>
        <a:p>
          <a:endParaRPr lang="en-US"/>
        </a:p>
      </dgm:t>
    </dgm:pt>
    <dgm:pt modelId="{0D76E949-9234-4112-B593-25C04251B883}" type="sibTrans" cxnId="{207AECCD-4B8E-4785-A855-2965D050BD47}">
      <dgm:prSet/>
      <dgm:spPr/>
      <dgm:t>
        <a:bodyPr/>
        <a:lstStyle/>
        <a:p>
          <a:endParaRPr lang="en-US"/>
        </a:p>
      </dgm:t>
    </dgm:pt>
    <dgm:pt modelId="{88ADA4CC-8E06-4E37-BC61-39D33263FFD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CODENAME: AVALON</a:t>
          </a:r>
          <a:endParaRPr lang="en-US"/>
        </a:p>
      </dgm:t>
    </dgm:pt>
    <dgm:pt modelId="{2692BBD0-EB4E-4443-ADB1-E94DFEE77202}" type="parTrans" cxnId="{211FECFB-3795-4268-9331-DE3BAC23FD9A}">
      <dgm:prSet/>
      <dgm:spPr/>
      <dgm:t>
        <a:bodyPr/>
        <a:lstStyle/>
        <a:p>
          <a:endParaRPr lang="en-US"/>
        </a:p>
      </dgm:t>
    </dgm:pt>
    <dgm:pt modelId="{F1CE5C70-7112-47E2-9F1A-D05772D4430A}" type="sibTrans" cxnId="{211FECFB-3795-4268-9331-DE3BAC23FD9A}">
      <dgm:prSet/>
      <dgm:spPr/>
      <dgm:t>
        <a:bodyPr/>
        <a:lstStyle/>
        <a:p>
          <a:endParaRPr lang="en-US"/>
        </a:p>
      </dgm:t>
    </dgm:pt>
    <dgm:pt modelId="{448AF2E5-BEB5-4571-B17D-8EAFF1E6B47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Consente di creare applicazioni client desktop per Windows capaci di offrire all'utente un'esperienza visiva sorprendente.</a:t>
          </a:r>
          <a:endParaRPr lang="en-US"/>
        </a:p>
      </dgm:t>
    </dgm:pt>
    <dgm:pt modelId="{428388EF-25F3-4980-B9E9-F8FFD4546F2C}" type="parTrans" cxnId="{2ED933CB-35DC-4141-BD7B-2C3D390C5049}">
      <dgm:prSet/>
      <dgm:spPr/>
      <dgm:t>
        <a:bodyPr/>
        <a:lstStyle/>
        <a:p>
          <a:endParaRPr lang="en-US"/>
        </a:p>
      </dgm:t>
    </dgm:pt>
    <dgm:pt modelId="{B7B1E605-AB1C-4DBD-9F79-88160E65B9ED}" type="sibTrans" cxnId="{2ED933CB-35DC-4141-BD7B-2C3D390C5049}">
      <dgm:prSet/>
      <dgm:spPr/>
      <dgm:t>
        <a:bodyPr/>
        <a:lstStyle/>
        <a:p>
          <a:endParaRPr lang="en-US"/>
        </a:p>
      </dgm:t>
    </dgm:pt>
    <dgm:pt modelId="{09D6DBB6-B6CD-4484-94A0-B8C92C19B854}" type="pres">
      <dgm:prSet presAssocID="{B8E1437D-B3DF-4346-B784-A0CC4CACC437}" presName="root" presStyleCnt="0">
        <dgm:presLayoutVars>
          <dgm:dir/>
          <dgm:resizeHandles val="exact"/>
        </dgm:presLayoutVars>
      </dgm:prSet>
      <dgm:spPr/>
    </dgm:pt>
    <dgm:pt modelId="{BBFB99E5-27FB-4D88-A76E-6756E889AC29}" type="pres">
      <dgm:prSet presAssocID="{E05D906D-1BA4-46D8-A32E-B27761DFBCF1}" presName="compNode" presStyleCnt="0"/>
      <dgm:spPr/>
    </dgm:pt>
    <dgm:pt modelId="{BA9164B8-DF6D-446E-AD6A-19F5B4CD6754}" type="pres">
      <dgm:prSet presAssocID="{E05D906D-1BA4-46D8-A32E-B27761DFBCF1}" presName="bgRect" presStyleLbl="bgShp" presStyleIdx="0" presStyleCnt="3"/>
      <dgm:spPr/>
    </dgm:pt>
    <dgm:pt modelId="{6F5F8D7E-3075-4F73-868D-0C3690E43FB1}" type="pres">
      <dgm:prSet presAssocID="{E05D906D-1BA4-46D8-A32E-B27761DFBC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477E566-E688-49C5-B638-1D3C781616AB}" type="pres">
      <dgm:prSet presAssocID="{E05D906D-1BA4-46D8-A32E-B27761DFBCF1}" presName="spaceRect" presStyleCnt="0"/>
      <dgm:spPr/>
    </dgm:pt>
    <dgm:pt modelId="{75740340-08C5-452E-A643-3A95029FA858}" type="pres">
      <dgm:prSet presAssocID="{E05D906D-1BA4-46D8-A32E-B27761DFBCF1}" presName="parTx" presStyleLbl="revTx" presStyleIdx="0" presStyleCnt="3">
        <dgm:presLayoutVars>
          <dgm:chMax val="0"/>
          <dgm:chPref val="0"/>
        </dgm:presLayoutVars>
      </dgm:prSet>
      <dgm:spPr/>
    </dgm:pt>
    <dgm:pt modelId="{8F913BA8-C724-4168-8B7A-CDCD3DD490D6}" type="pres">
      <dgm:prSet presAssocID="{0D76E949-9234-4112-B593-25C04251B883}" presName="sibTrans" presStyleCnt="0"/>
      <dgm:spPr/>
    </dgm:pt>
    <dgm:pt modelId="{55158975-FFCB-46C2-BF56-9912180F9FD6}" type="pres">
      <dgm:prSet presAssocID="{88ADA4CC-8E06-4E37-BC61-39D33263FFD3}" presName="compNode" presStyleCnt="0"/>
      <dgm:spPr/>
    </dgm:pt>
    <dgm:pt modelId="{4D7A5D7F-ED41-4380-BC03-4D61443B550A}" type="pres">
      <dgm:prSet presAssocID="{88ADA4CC-8E06-4E37-BC61-39D33263FFD3}" presName="bgRect" presStyleLbl="bgShp" presStyleIdx="1" presStyleCnt="3"/>
      <dgm:spPr/>
    </dgm:pt>
    <dgm:pt modelId="{03ED2D10-EEB2-4741-A193-94F62A33CF7E}" type="pres">
      <dgm:prSet presAssocID="{88ADA4CC-8E06-4E37-BC61-39D33263FF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35AE9C3-4EBE-44C1-A030-ADDADA1C68D8}" type="pres">
      <dgm:prSet presAssocID="{88ADA4CC-8E06-4E37-BC61-39D33263FFD3}" presName="spaceRect" presStyleCnt="0"/>
      <dgm:spPr/>
    </dgm:pt>
    <dgm:pt modelId="{AC6AB720-1820-48D8-BC5D-EEBEBA57643C}" type="pres">
      <dgm:prSet presAssocID="{88ADA4CC-8E06-4E37-BC61-39D33263FFD3}" presName="parTx" presStyleLbl="revTx" presStyleIdx="1" presStyleCnt="3">
        <dgm:presLayoutVars>
          <dgm:chMax val="0"/>
          <dgm:chPref val="0"/>
        </dgm:presLayoutVars>
      </dgm:prSet>
      <dgm:spPr/>
    </dgm:pt>
    <dgm:pt modelId="{EE36C549-F48B-434E-B040-A5E2E0446105}" type="pres">
      <dgm:prSet presAssocID="{F1CE5C70-7112-47E2-9F1A-D05772D4430A}" presName="sibTrans" presStyleCnt="0"/>
      <dgm:spPr/>
    </dgm:pt>
    <dgm:pt modelId="{1576F151-F218-419F-A2CA-3B088FDBE60D}" type="pres">
      <dgm:prSet presAssocID="{448AF2E5-BEB5-4571-B17D-8EAFF1E6B470}" presName="compNode" presStyleCnt="0"/>
      <dgm:spPr/>
    </dgm:pt>
    <dgm:pt modelId="{F3D4489C-384C-4B72-918E-6C5C06744086}" type="pres">
      <dgm:prSet presAssocID="{448AF2E5-BEB5-4571-B17D-8EAFF1E6B470}" presName="bgRect" presStyleLbl="bgShp" presStyleIdx="2" presStyleCnt="3"/>
      <dgm:spPr/>
    </dgm:pt>
    <dgm:pt modelId="{ACB7E113-5112-490A-8643-2C80533EB9E3}" type="pres">
      <dgm:prSet presAssocID="{448AF2E5-BEB5-4571-B17D-8EAFF1E6B4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CA2701E-CDF1-455C-94E2-06CD5E677943}" type="pres">
      <dgm:prSet presAssocID="{448AF2E5-BEB5-4571-B17D-8EAFF1E6B470}" presName="spaceRect" presStyleCnt="0"/>
      <dgm:spPr/>
    </dgm:pt>
    <dgm:pt modelId="{7BF91456-87A8-4486-921B-72A2E3ACF479}" type="pres">
      <dgm:prSet presAssocID="{448AF2E5-BEB5-4571-B17D-8EAFF1E6B4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E39259-2A8D-408B-9AA6-EECB00066DF8}" type="presOf" srcId="{88ADA4CC-8E06-4E37-BC61-39D33263FFD3}" destId="{AC6AB720-1820-48D8-BC5D-EEBEBA57643C}" srcOrd="0" destOrd="0" presId="urn:microsoft.com/office/officeart/2018/2/layout/IconVerticalSolidList"/>
    <dgm:cxn modelId="{2236668D-887B-485B-A21F-D675D0129405}" type="presOf" srcId="{B8E1437D-B3DF-4346-B784-A0CC4CACC437}" destId="{09D6DBB6-B6CD-4484-94A0-B8C92C19B854}" srcOrd="0" destOrd="0" presId="urn:microsoft.com/office/officeart/2018/2/layout/IconVerticalSolidList"/>
    <dgm:cxn modelId="{3ED268AC-464E-47A4-A1BF-EC7455247348}" type="presOf" srcId="{E05D906D-1BA4-46D8-A32E-B27761DFBCF1}" destId="{75740340-08C5-452E-A643-3A95029FA858}" srcOrd="0" destOrd="0" presId="urn:microsoft.com/office/officeart/2018/2/layout/IconVerticalSolidList"/>
    <dgm:cxn modelId="{F34662BE-BE45-47A2-94A9-AB58D4D90820}" type="presOf" srcId="{448AF2E5-BEB5-4571-B17D-8EAFF1E6B470}" destId="{7BF91456-87A8-4486-921B-72A2E3ACF479}" srcOrd="0" destOrd="0" presId="urn:microsoft.com/office/officeart/2018/2/layout/IconVerticalSolidList"/>
    <dgm:cxn modelId="{2ED933CB-35DC-4141-BD7B-2C3D390C5049}" srcId="{B8E1437D-B3DF-4346-B784-A0CC4CACC437}" destId="{448AF2E5-BEB5-4571-B17D-8EAFF1E6B470}" srcOrd="2" destOrd="0" parTransId="{428388EF-25F3-4980-B9E9-F8FFD4546F2C}" sibTransId="{B7B1E605-AB1C-4DBD-9F79-88160E65B9ED}"/>
    <dgm:cxn modelId="{207AECCD-4B8E-4785-A855-2965D050BD47}" srcId="{B8E1437D-B3DF-4346-B784-A0CC4CACC437}" destId="{E05D906D-1BA4-46D8-A32E-B27761DFBCF1}" srcOrd="0" destOrd="0" parTransId="{EDEBFDD0-BE53-4DA4-B5DF-8DFFE461DB4E}" sibTransId="{0D76E949-9234-4112-B593-25C04251B883}"/>
    <dgm:cxn modelId="{211FECFB-3795-4268-9331-DE3BAC23FD9A}" srcId="{B8E1437D-B3DF-4346-B784-A0CC4CACC437}" destId="{88ADA4CC-8E06-4E37-BC61-39D33263FFD3}" srcOrd="1" destOrd="0" parTransId="{2692BBD0-EB4E-4443-ADB1-E94DFEE77202}" sibTransId="{F1CE5C70-7112-47E2-9F1A-D05772D4430A}"/>
    <dgm:cxn modelId="{0C014553-C98A-4DCA-8AF3-19A996E637D3}" type="presParOf" srcId="{09D6DBB6-B6CD-4484-94A0-B8C92C19B854}" destId="{BBFB99E5-27FB-4D88-A76E-6756E889AC29}" srcOrd="0" destOrd="0" presId="urn:microsoft.com/office/officeart/2018/2/layout/IconVerticalSolidList"/>
    <dgm:cxn modelId="{2B6EA574-176C-4BF4-8A5F-DC8E6C7714D7}" type="presParOf" srcId="{BBFB99E5-27FB-4D88-A76E-6756E889AC29}" destId="{BA9164B8-DF6D-446E-AD6A-19F5B4CD6754}" srcOrd="0" destOrd="0" presId="urn:microsoft.com/office/officeart/2018/2/layout/IconVerticalSolidList"/>
    <dgm:cxn modelId="{6F006E94-1C44-40D5-BF53-E58D7CC6F73C}" type="presParOf" srcId="{BBFB99E5-27FB-4D88-A76E-6756E889AC29}" destId="{6F5F8D7E-3075-4F73-868D-0C3690E43FB1}" srcOrd="1" destOrd="0" presId="urn:microsoft.com/office/officeart/2018/2/layout/IconVerticalSolidList"/>
    <dgm:cxn modelId="{92EC9C39-0C40-42F5-AE91-A2757F567E0E}" type="presParOf" srcId="{BBFB99E5-27FB-4D88-A76E-6756E889AC29}" destId="{6477E566-E688-49C5-B638-1D3C781616AB}" srcOrd="2" destOrd="0" presId="urn:microsoft.com/office/officeart/2018/2/layout/IconVerticalSolidList"/>
    <dgm:cxn modelId="{69B9DF6E-8E87-4E03-A903-3764E37117C3}" type="presParOf" srcId="{BBFB99E5-27FB-4D88-A76E-6756E889AC29}" destId="{75740340-08C5-452E-A643-3A95029FA858}" srcOrd="3" destOrd="0" presId="urn:microsoft.com/office/officeart/2018/2/layout/IconVerticalSolidList"/>
    <dgm:cxn modelId="{09C0E496-20DE-42EF-88E2-8320283104D8}" type="presParOf" srcId="{09D6DBB6-B6CD-4484-94A0-B8C92C19B854}" destId="{8F913BA8-C724-4168-8B7A-CDCD3DD490D6}" srcOrd="1" destOrd="0" presId="urn:microsoft.com/office/officeart/2018/2/layout/IconVerticalSolidList"/>
    <dgm:cxn modelId="{1A3C22FA-922A-4171-A3B0-EAB5C90C7525}" type="presParOf" srcId="{09D6DBB6-B6CD-4484-94A0-B8C92C19B854}" destId="{55158975-FFCB-46C2-BF56-9912180F9FD6}" srcOrd="2" destOrd="0" presId="urn:microsoft.com/office/officeart/2018/2/layout/IconVerticalSolidList"/>
    <dgm:cxn modelId="{7AEB9412-233C-4ACB-A495-77EF8A5D264E}" type="presParOf" srcId="{55158975-FFCB-46C2-BF56-9912180F9FD6}" destId="{4D7A5D7F-ED41-4380-BC03-4D61443B550A}" srcOrd="0" destOrd="0" presId="urn:microsoft.com/office/officeart/2018/2/layout/IconVerticalSolidList"/>
    <dgm:cxn modelId="{B92FA6C6-F65C-4CD0-B0F6-BFAD2106F3E5}" type="presParOf" srcId="{55158975-FFCB-46C2-BF56-9912180F9FD6}" destId="{03ED2D10-EEB2-4741-A193-94F62A33CF7E}" srcOrd="1" destOrd="0" presId="urn:microsoft.com/office/officeart/2018/2/layout/IconVerticalSolidList"/>
    <dgm:cxn modelId="{211CDBC9-318D-41E2-AB24-CB0F7AEA5056}" type="presParOf" srcId="{55158975-FFCB-46C2-BF56-9912180F9FD6}" destId="{235AE9C3-4EBE-44C1-A030-ADDADA1C68D8}" srcOrd="2" destOrd="0" presId="urn:microsoft.com/office/officeart/2018/2/layout/IconVerticalSolidList"/>
    <dgm:cxn modelId="{FD287F07-AF14-478B-B81C-C14923C53998}" type="presParOf" srcId="{55158975-FFCB-46C2-BF56-9912180F9FD6}" destId="{AC6AB720-1820-48D8-BC5D-EEBEBA57643C}" srcOrd="3" destOrd="0" presId="urn:microsoft.com/office/officeart/2018/2/layout/IconVerticalSolidList"/>
    <dgm:cxn modelId="{6987FC7B-A7CC-49FC-9715-4DE8674DED48}" type="presParOf" srcId="{09D6DBB6-B6CD-4484-94A0-B8C92C19B854}" destId="{EE36C549-F48B-434E-B040-A5E2E0446105}" srcOrd="3" destOrd="0" presId="urn:microsoft.com/office/officeart/2018/2/layout/IconVerticalSolidList"/>
    <dgm:cxn modelId="{FCA283C6-BC3C-4526-9A98-DE3EE7E40006}" type="presParOf" srcId="{09D6DBB6-B6CD-4484-94A0-B8C92C19B854}" destId="{1576F151-F218-419F-A2CA-3B088FDBE60D}" srcOrd="4" destOrd="0" presId="urn:microsoft.com/office/officeart/2018/2/layout/IconVerticalSolidList"/>
    <dgm:cxn modelId="{FEFACD31-8E29-4CDF-B9D7-50CC88845464}" type="presParOf" srcId="{1576F151-F218-419F-A2CA-3B088FDBE60D}" destId="{F3D4489C-384C-4B72-918E-6C5C06744086}" srcOrd="0" destOrd="0" presId="urn:microsoft.com/office/officeart/2018/2/layout/IconVerticalSolidList"/>
    <dgm:cxn modelId="{256F2DE3-55FB-45C0-98A7-346646CD2A8E}" type="presParOf" srcId="{1576F151-F218-419F-A2CA-3B088FDBE60D}" destId="{ACB7E113-5112-490A-8643-2C80533EB9E3}" srcOrd="1" destOrd="0" presId="urn:microsoft.com/office/officeart/2018/2/layout/IconVerticalSolidList"/>
    <dgm:cxn modelId="{CAD75E0A-96E2-43B4-8763-609F1FCD49F2}" type="presParOf" srcId="{1576F151-F218-419F-A2CA-3B088FDBE60D}" destId="{8CA2701E-CDF1-455C-94E2-06CD5E677943}" srcOrd="2" destOrd="0" presId="urn:microsoft.com/office/officeart/2018/2/layout/IconVerticalSolidList"/>
    <dgm:cxn modelId="{5AB103E1-45CF-4F3F-8546-92F5775B50D4}" type="presParOf" srcId="{1576F151-F218-419F-A2CA-3B088FDBE60D}" destId="{7BF91456-87A8-4486-921B-72A2E3ACF4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444B22-6BC4-48FA-B847-3C9F41E7C9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AD25D93-D65F-4EB5-86C4-1B24758B38B6}">
      <dgm:prSet/>
      <dgm:spPr/>
      <dgm:t>
        <a:bodyPr/>
        <a:lstStyle/>
        <a:p>
          <a:r>
            <a:rPr lang="it-IT"/>
            <a:t>È più recente, quindi più in sintonia con gli standard moderni</a:t>
          </a:r>
          <a:endParaRPr lang="en-US"/>
        </a:p>
      </dgm:t>
    </dgm:pt>
    <dgm:pt modelId="{EAA28D7D-7A52-4321-8AF3-602B72DC00BD}" type="parTrans" cxnId="{1292E182-0FFB-4F21-AAF7-93FFB2BC2E3A}">
      <dgm:prSet/>
      <dgm:spPr/>
      <dgm:t>
        <a:bodyPr/>
        <a:lstStyle/>
        <a:p>
          <a:endParaRPr lang="en-US"/>
        </a:p>
      </dgm:t>
    </dgm:pt>
    <dgm:pt modelId="{7DB33018-7F91-40BD-BF39-B613E6455A14}" type="sibTrans" cxnId="{1292E182-0FFB-4F21-AAF7-93FFB2BC2E3A}">
      <dgm:prSet/>
      <dgm:spPr/>
      <dgm:t>
        <a:bodyPr/>
        <a:lstStyle/>
        <a:p>
          <a:endParaRPr lang="en-US"/>
        </a:p>
      </dgm:t>
    </dgm:pt>
    <dgm:pt modelId="{7DF904C5-FC37-4688-BBDA-8235FABDE7DD}">
      <dgm:prSet/>
      <dgm:spPr/>
      <dgm:t>
        <a:bodyPr/>
        <a:lstStyle/>
        <a:p>
          <a:r>
            <a:rPr lang="it-IT"/>
            <a:t>È più flessibile, offre la possibilità di realizzare più cose senza dover scrivere o acquistare nuovi controlli</a:t>
          </a:r>
          <a:endParaRPr lang="en-US"/>
        </a:p>
      </dgm:t>
    </dgm:pt>
    <dgm:pt modelId="{02FB2AA7-EE3E-42D9-98FA-AF233F8F5FCF}" type="parTrans" cxnId="{51C04A62-EB7D-4F8A-B779-B44E854DF02C}">
      <dgm:prSet/>
      <dgm:spPr/>
      <dgm:t>
        <a:bodyPr/>
        <a:lstStyle/>
        <a:p>
          <a:endParaRPr lang="en-US"/>
        </a:p>
      </dgm:t>
    </dgm:pt>
    <dgm:pt modelId="{58416CD7-1011-42BA-A187-E24EACD47322}" type="sibTrans" cxnId="{51C04A62-EB7D-4F8A-B779-B44E854DF02C}">
      <dgm:prSet/>
      <dgm:spPr/>
      <dgm:t>
        <a:bodyPr/>
        <a:lstStyle/>
        <a:p>
          <a:endParaRPr lang="en-US"/>
        </a:p>
      </dgm:t>
    </dgm:pt>
    <dgm:pt modelId="{1D8FE03D-72BB-4BD4-84B8-0B3DA8AF2D25}">
      <dgm:prSet/>
      <dgm:spPr/>
      <dgm:t>
        <a:bodyPr/>
        <a:lstStyle/>
        <a:p>
          <a:r>
            <a:rPr lang="it-IT" dirty="0"/>
            <a:t>XAML rende più semplice la creazione e la modifica delle GUI ed in più offre la possibilità di dividere il lavoro tra un "designer" (XAML) e uno sviluppatore </a:t>
          </a:r>
          <a:endParaRPr lang="en-US" dirty="0"/>
        </a:p>
      </dgm:t>
    </dgm:pt>
    <dgm:pt modelId="{56C0B208-5FC9-4EDC-8E71-D391DC5C0918}" type="parTrans" cxnId="{525289A3-3472-4938-BBE0-45E3099490AE}">
      <dgm:prSet/>
      <dgm:spPr/>
      <dgm:t>
        <a:bodyPr/>
        <a:lstStyle/>
        <a:p>
          <a:endParaRPr lang="en-US"/>
        </a:p>
      </dgm:t>
    </dgm:pt>
    <dgm:pt modelId="{EFE9B5EF-2AD1-4A44-918D-B398DE28E5CC}" type="sibTrans" cxnId="{525289A3-3472-4938-BBE0-45E3099490AE}">
      <dgm:prSet/>
      <dgm:spPr/>
      <dgm:t>
        <a:bodyPr/>
        <a:lstStyle/>
        <a:p>
          <a:endParaRPr lang="en-US"/>
        </a:p>
      </dgm:t>
    </dgm:pt>
    <dgm:pt modelId="{A81F2AB6-B6AB-4EAE-B4B4-E9533C25A10D}">
      <dgm:prSet/>
      <dgm:spPr/>
      <dgm:t>
        <a:bodyPr/>
        <a:lstStyle/>
        <a:p>
          <a:r>
            <a:rPr lang="it-IT" dirty="0"/>
            <a:t>Usa il concetto di </a:t>
          </a:r>
          <a:r>
            <a:rPr lang="it-IT" dirty="0" err="1"/>
            <a:t>Databinding</a:t>
          </a:r>
          <a:r>
            <a:rPr lang="it-IT" dirty="0"/>
            <a:t>, permettendo una migliore separazione tra i dati e la presentazione</a:t>
          </a:r>
          <a:endParaRPr lang="en-US" dirty="0"/>
        </a:p>
      </dgm:t>
    </dgm:pt>
    <dgm:pt modelId="{30D26A71-93BD-4A7F-8921-F25B9B8199DB}" type="parTrans" cxnId="{40075F26-8D04-4113-A088-16A36CE20B83}">
      <dgm:prSet/>
      <dgm:spPr/>
      <dgm:t>
        <a:bodyPr/>
        <a:lstStyle/>
        <a:p>
          <a:endParaRPr lang="en-US"/>
        </a:p>
      </dgm:t>
    </dgm:pt>
    <dgm:pt modelId="{A7829D99-78E6-474B-A909-1F6AC2444C0C}" type="sibTrans" cxnId="{40075F26-8D04-4113-A088-16A36CE20B83}">
      <dgm:prSet/>
      <dgm:spPr/>
      <dgm:t>
        <a:bodyPr/>
        <a:lstStyle/>
        <a:p>
          <a:endParaRPr lang="en-US"/>
        </a:p>
      </dgm:t>
    </dgm:pt>
    <dgm:pt modelId="{5A252052-A0C9-45DA-9FD0-83FBFBA05F32}">
      <dgm:prSet/>
      <dgm:spPr/>
      <dgm:t>
        <a:bodyPr/>
        <a:lstStyle/>
        <a:p>
          <a:r>
            <a:rPr lang="it-IT"/>
            <a:t>Utilizza l'accelerazione hardware per tracciare la GUI, migliorando le prestazioni</a:t>
          </a:r>
          <a:endParaRPr lang="en-US"/>
        </a:p>
      </dgm:t>
    </dgm:pt>
    <dgm:pt modelId="{CB6A6616-AD8F-45A8-8B96-E42D0FA2B0E4}" type="parTrans" cxnId="{95B4FA5C-EAEC-4696-A779-4DDC7D35E4A5}">
      <dgm:prSet/>
      <dgm:spPr/>
      <dgm:t>
        <a:bodyPr/>
        <a:lstStyle/>
        <a:p>
          <a:endParaRPr lang="en-US"/>
        </a:p>
      </dgm:t>
    </dgm:pt>
    <dgm:pt modelId="{519761BF-3153-4486-A262-02F2E1076C38}" type="sibTrans" cxnId="{95B4FA5C-EAEC-4696-A779-4DDC7D35E4A5}">
      <dgm:prSet/>
      <dgm:spPr/>
      <dgm:t>
        <a:bodyPr/>
        <a:lstStyle/>
        <a:p>
          <a:endParaRPr lang="en-US"/>
        </a:p>
      </dgm:t>
    </dgm:pt>
    <dgm:pt modelId="{1698470F-0ECA-4633-8897-C297BDE4530B}" type="pres">
      <dgm:prSet presAssocID="{46444B22-6BC4-48FA-B847-3C9F41E7C932}" presName="root" presStyleCnt="0">
        <dgm:presLayoutVars>
          <dgm:dir/>
          <dgm:resizeHandles val="exact"/>
        </dgm:presLayoutVars>
      </dgm:prSet>
      <dgm:spPr/>
    </dgm:pt>
    <dgm:pt modelId="{FE1465AD-C3B8-4A05-A315-CE9415F62AF9}" type="pres">
      <dgm:prSet presAssocID="{7AD25D93-D65F-4EB5-86C4-1B24758B38B6}" presName="compNode" presStyleCnt="0"/>
      <dgm:spPr/>
    </dgm:pt>
    <dgm:pt modelId="{D05771A2-1A6D-4A89-BE81-A05C71B6CF46}" type="pres">
      <dgm:prSet presAssocID="{7AD25D93-D65F-4EB5-86C4-1B24758B38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Xylophone"/>
        </a:ext>
      </dgm:extLst>
    </dgm:pt>
    <dgm:pt modelId="{19BC6791-65C6-4CF5-AB73-97186FC78FFB}" type="pres">
      <dgm:prSet presAssocID="{7AD25D93-D65F-4EB5-86C4-1B24758B38B6}" presName="spaceRect" presStyleCnt="0"/>
      <dgm:spPr/>
    </dgm:pt>
    <dgm:pt modelId="{E638DC39-4548-455A-A874-C74742A415AB}" type="pres">
      <dgm:prSet presAssocID="{7AD25D93-D65F-4EB5-86C4-1B24758B38B6}" presName="textRect" presStyleLbl="revTx" presStyleIdx="0" presStyleCnt="5">
        <dgm:presLayoutVars>
          <dgm:chMax val="1"/>
          <dgm:chPref val="1"/>
        </dgm:presLayoutVars>
      </dgm:prSet>
      <dgm:spPr/>
    </dgm:pt>
    <dgm:pt modelId="{A1DE22F0-2AE0-48C1-BBD9-B693512F3076}" type="pres">
      <dgm:prSet presAssocID="{7DB33018-7F91-40BD-BF39-B613E6455A14}" presName="sibTrans" presStyleCnt="0"/>
      <dgm:spPr/>
    </dgm:pt>
    <dgm:pt modelId="{9E9682DB-E4BA-4DBD-A0C3-47D6E789F669}" type="pres">
      <dgm:prSet presAssocID="{7DF904C5-FC37-4688-BBDA-8235FABDE7DD}" presName="compNode" presStyleCnt="0"/>
      <dgm:spPr/>
    </dgm:pt>
    <dgm:pt modelId="{67095E1B-5D7C-476B-A3AF-EC3C6DAD0E57}" type="pres">
      <dgm:prSet presAssocID="{7DF904C5-FC37-4688-BBDA-8235FABDE7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6136BA2-96C8-4A9E-BBDC-2851D08D5411}" type="pres">
      <dgm:prSet presAssocID="{7DF904C5-FC37-4688-BBDA-8235FABDE7DD}" presName="spaceRect" presStyleCnt="0"/>
      <dgm:spPr/>
    </dgm:pt>
    <dgm:pt modelId="{D8376A4A-3F0D-470A-92B7-7F6000C939AC}" type="pres">
      <dgm:prSet presAssocID="{7DF904C5-FC37-4688-BBDA-8235FABDE7DD}" presName="textRect" presStyleLbl="revTx" presStyleIdx="1" presStyleCnt="5">
        <dgm:presLayoutVars>
          <dgm:chMax val="1"/>
          <dgm:chPref val="1"/>
        </dgm:presLayoutVars>
      </dgm:prSet>
      <dgm:spPr/>
    </dgm:pt>
    <dgm:pt modelId="{C568A8DF-62BE-445D-A206-4D04AB21F977}" type="pres">
      <dgm:prSet presAssocID="{58416CD7-1011-42BA-A187-E24EACD47322}" presName="sibTrans" presStyleCnt="0"/>
      <dgm:spPr/>
    </dgm:pt>
    <dgm:pt modelId="{A3583980-8897-43D2-A2A5-2A07A8754F65}" type="pres">
      <dgm:prSet presAssocID="{1D8FE03D-72BB-4BD4-84B8-0B3DA8AF2D25}" presName="compNode" presStyleCnt="0"/>
      <dgm:spPr/>
    </dgm:pt>
    <dgm:pt modelId="{217075CB-07C9-40D7-BF8C-7CB3D4D025F5}" type="pres">
      <dgm:prSet presAssocID="{1D8FE03D-72BB-4BD4-84B8-0B3DA8AF2D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DD470B72-9404-434D-8130-EACF805E16EF}" type="pres">
      <dgm:prSet presAssocID="{1D8FE03D-72BB-4BD4-84B8-0B3DA8AF2D25}" presName="spaceRect" presStyleCnt="0"/>
      <dgm:spPr/>
    </dgm:pt>
    <dgm:pt modelId="{AB19FA81-DE49-4BCA-9C28-D03998613397}" type="pres">
      <dgm:prSet presAssocID="{1D8FE03D-72BB-4BD4-84B8-0B3DA8AF2D25}" presName="textRect" presStyleLbl="revTx" presStyleIdx="2" presStyleCnt="5">
        <dgm:presLayoutVars>
          <dgm:chMax val="1"/>
          <dgm:chPref val="1"/>
        </dgm:presLayoutVars>
      </dgm:prSet>
      <dgm:spPr/>
    </dgm:pt>
    <dgm:pt modelId="{3CF05C01-A358-41B1-AFE0-A945EB68512B}" type="pres">
      <dgm:prSet presAssocID="{EFE9B5EF-2AD1-4A44-918D-B398DE28E5CC}" presName="sibTrans" presStyleCnt="0"/>
      <dgm:spPr/>
    </dgm:pt>
    <dgm:pt modelId="{2C3E72B9-5AE1-49EB-93A2-936AF65BE7E4}" type="pres">
      <dgm:prSet presAssocID="{A81F2AB6-B6AB-4EAE-B4B4-E9533C25A10D}" presName="compNode" presStyleCnt="0"/>
      <dgm:spPr/>
    </dgm:pt>
    <dgm:pt modelId="{4E98870E-8406-4A2C-B782-F99A816EFF28}" type="pres">
      <dgm:prSet presAssocID="{A81F2AB6-B6AB-4EAE-B4B4-E9533C25A1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9314F56-2F6F-4914-A3ED-51059165742C}" type="pres">
      <dgm:prSet presAssocID="{A81F2AB6-B6AB-4EAE-B4B4-E9533C25A10D}" presName="spaceRect" presStyleCnt="0"/>
      <dgm:spPr/>
    </dgm:pt>
    <dgm:pt modelId="{9B23B3F6-83BD-48C9-8452-80998FA3C24D}" type="pres">
      <dgm:prSet presAssocID="{A81F2AB6-B6AB-4EAE-B4B4-E9533C25A10D}" presName="textRect" presStyleLbl="revTx" presStyleIdx="3" presStyleCnt="5">
        <dgm:presLayoutVars>
          <dgm:chMax val="1"/>
          <dgm:chPref val="1"/>
        </dgm:presLayoutVars>
      </dgm:prSet>
      <dgm:spPr/>
    </dgm:pt>
    <dgm:pt modelId="{BDC65EEE-E07C-4789-A526-7BA656387600}" type="pres">
      <dgm:prSet presAssocID="{A7829D99-78E6-474B-A909-1F6AC2444C0C}" presName="sibTrans" presStyleCnt="0"/>
      <dgm:spPr/>
    </dgm:pt>
    <dgm:pt modelId="{3669CBFA-E3E5-4E3C-B542-9D19BDDD7DC2}" type="pres">
      <dgm:prSet presAssocID="{5A252052-A0C9-45DA-9FD0-83FBFBA05F32}" presName="compNode" presStyleCnt="0"/>
      <dgm:spPr/>
    </dgm:pt>
    <dgm:pt modelId="{7955E5B6-A36E-4455-A373-DF8FDFAD62E0}" type="pres">
      <dgm:prSet presAssocID="{5A252052-A0C9-45DA-9FD0-83FBFBA05F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10BA66F-1BB6-45D4-AF5C-9AD1F552F1D6}" type="pres">
      <dgm:prSet presAssocID="{5A252052-A0C9-45DA-9FD0-83FBFBA05F32}" presName="spaceRect" presStyleCnt="0"/>
      <dgm:spPr/>
    </dgm:pt>
    <dgm:pt modelId="{CFEBBF5B-28DA-4942-A4B2-A58EDCE88E07}" type="pres">
      <dgm:prSet presAssocID="{5A252052-A0C9-45DA-9FD0-83FBFBA05F3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9127B01-9644-448F-9577-FFB8B6400DDF}" type="presOf" srcId="{7DF904C5-FC37-4688-BBDA-8235FABDE7DD}" destId="{D8376A4A-3F0D-470A-92B7-7F6000C939AC}" srcOrd="0" destOrd="0" presId="urn:microsoft.com/office/officeart/2018/2/layout/IconLabelList"/>
    <dgm:cxn modelId="{BE613D18-6234-4670-ADB3-61898D8A24FD}" type="presOf" srcId="{46444B22-6BC4-48FA-B847-3C9F41E7C932}" destId="{1698470F-0ECA-4633-8897-C297BDE4530B}" srcOrd="0" destOrd="0" presId="urn:microsoft.com/office/officeart/2018/2/layout/IconLabelList"/>
    <dgm:cxn modelId="{40075F26-8D04-4113-A088-16A36CE20B83}" srcId="{46444B22-6BC4-48FA-B847-3C9F41E7C932}" destId="{A81F2AB6-B6AB-4EAE-B4B4-E9533C25A10D}" srcOrd="3" destOrd="0" parTransId="{30D26A71-93BD-4A7F-8921-F25B9B8199DB}" sibTransId="{A7829D99-78E6-474B-A909-1F6AC2444C0C}"/>
    <dgm:cxn modelId="{95B4FA5C-EAEC-4696-A779-4DDC7D35E4A5}" srcId="{46444B22-6BC4-48FA-B847-3C9F41E7C932}" destId="{5A252052-A0C9-45DA-9FD0-83FBFBA05F32}" srcOrd="4" destOrd="0" parTransId="{CB6A6616-AD8F-45A8-8B96-E42D0FA2B0E4}" sibTransId="{519761BF-3153-4486-A262-02F2E1076C38}"/>
    <dgm:cxn modelId="{51C04A62-EB7D-4F8A-B779-B44E854DF02C}" srcId="{46444B22-6BC4-48FA-B847-3C9F41E7C932}" destId="{7DF904C5-FC37-4688-BBDA-8235FABDE7DD}" srcOrd="1" destOrd="0" parTransId="{02FB2AA7-EE3E-42D9-98FA-AF233F8F5FCF}" sibTransId="{58416CD7-1011-42BA-A187-E24EACD47322}"/>
    <dgm:cxn modelId="{1292E182-0FFB-4F21-AAF7-93FFB2BC2E3A}" srcId="{46444B22-6BC4-48FA-B847-3C9F41E7C932}" destId="{7AD25D93-D65F-4EB5-86C4-1B24758B38B6}" srcOrd="0" destOrd="0" parTransId="{EAA28D7D-7A52-4321-8AF3-602B72DC00BD}" sibTransId="{7DB33018-7F91-40BD-BF39-B613E6455A14}"/>
    <dgm:cxn modelId="{50383F97-CE8D-46FD-8C31-F6F86B6A076B}" type="presOf" srcId="{1D8FE03D-72BB-4BD4-84B8-0B3DA8AF2D25}" destId="{AB19FA81-DE49-4BCA-9C28-D03998613397}" srcOrd="0" destOrd="0" presId="urn:microsoft.com/office/officeart/2018/2/layout/IconLabelList"/>
    <dgm:cxn modelId="{15CB3E9F-B211-46B9-B965-30A2EE273823}" type="presOf" srcId="{A81F2AB6-B6AB-4EAE-B4B4-E9533C25A10D}" destId="{9B23B3F6-83BD-48C9-8452-80998FA3C24D}" srcOrd="0" destOrd="0" presId="urn:microsoft.com/office/officeart/2018/2/layout/IconLabelList"/>
    <dgm:cxn modelId="{525289A3-3472-4938-BBE0-45E3099490AE}" srcId="{46444B22-6BC4-48FA-B847-3C9F41E7C932}" destId="{1D8FE03D-72BB-4BD4-84B8-0B3DA8AF2D25}" srcOrd="2" destOrd="0" parTransId="{56C0B208-5FC9-4EDC-8E71-D391DC5C0918}" sibTransId="{EFE9B5EF-2AD1-4A44-918D-B398DE28E5CC}"/>
    <dgm:cxn modelId="{5DFFA1E5-595A-4983-9BD4-B26AE3A04455}" type="presOf" srcId="{7AD25D93-D65F-4EB5-86C4-1B24758B38B6}" destId="{E638DC39-4548-455A-A874-C74742A415AB}" srcOrd="0" destOrd="0" presId="urn:microsoft.com/office/officeart/2018/2/layout/IconLabelList"/>
    <dgm:cxn modelId="{BDBFBAE6-992F-4573-8698-DF519E7DFE0A}" type="presOf" srcId="{5A252052-A0C9-45DA-9FD0-83FBFBA05F32}" destId="{CFEBBF5B-28DA-4942-A4B2-A58EDCE88E07}" srcOrd="0" destOrd="0" presId="urn:microsoft.com/office/officeart/2018/2/layout/IconLabelList"/>
    <dgm:cxn modelId="{3F8AF1F0-932E-42EC-BF81-AEC68F3A52E6}" type="presParOf" srcId="{1698470F-0ECA-4633-8897-C297BDE4530B}" destId="{FE1465AD-C3B8-4A05-A315-CE9415F62AF9}" srcOrd="0" destOrd="0" presId="urn:microsoft.com/office/officeart/2018/2/layout/IconLabelList"/>
    <dgm:cxn modelId="{21600005-BBE0-426E-BA46-9D787319E938}" type="presParOf" srcId="{FE1465AD-C3B8-4A05-A315-CE9415F62AF9}" destId="{D05771A2-1A6D-4A89-BE81-A05C71B6CF46}" srcOrd="0" destOrd="0" presId="urn:microsoft.com/office/officeart/2018/2/layout/IconLabelList"/>
    <dgm:cxn modelId="{4AE0E71C-36CB-4784-AF76-F7FEA4E3E59E}" type="presParOf" srcId="{FE1465AD-C3B8-4A05-A315-CE9415F62AF9}" destId="{19BC6791-65C6-4CF5-AB73-97186FC78FFB}" srcOrd="1" destOrd="0" presId="urn:microsoft.com/office/officeart/2018/2/layout/IconLabelList"/>
    <dgm:cxn modelId="{CFB72CDE-012F-4B15-AC49-08BD02353534}" type="presParOf" srcId="{FE1465AD-C3B8-4A05-A315-CE9415F62AF9}" destId="{E638DC39-4548-455A-A874-C74742A415AB}" srcOrd="2" destOrd="0" presId="urn:microsoft.com/office/officeart/2018/2/layout/IconLabelList"/>
    <dgm:cxn modelId="{169B9D78-2061-4DEB-ACC5-5D444B68ABAF}" type="presParOf" srcId="{1698470F-0ECA-4633-8897-C297BDE4530B}" destId="{A1DE22F0-2AE0-48C1-BBD9-B693512F3076}" srcOrd="1" destOrd="0" presId="urn:microsoft.com/office/officeart/2018/2/layout/IconLabelList"/>
    <dgm:cxn modelId="{5D4434F5-6FDD-47C8-821A-D178F0F6F2C9}" type="presParOf" srcId="{1698470F-0ECA-4633-8897-C297BDE4530B}" destId="{9E9682DB-E4BA-4DBD-A0C3-47D6E789F669}" srcOrd="2" destOrd="0" presId="urn:microsoft.com/office/officeart/2018/2/layout/IconLabelList"/>
    <dgm:cxn modelId="{A03FA4E7-4EF6-46FC-9095-485BD2B85FE4}" type="presParOf" srcId="{9E9682DB-E4BA-4DBD-A0C3-47D6E789F669}" destId="{67095E1B-5D7C-476B-A3AF-EC3C6DAD0E57}" srcOrd="0" destOrd="0" presId="urn:microsoft.com/office/officeart/2018/2/layout/IconLabelList"/>
    <dgm:cxn modelId="{CA844B0E-E3D9-419B-8E3F-F7132CEBB1C4}" type="presParOf" srcId="{9E9682DB-E4BA-4DBD-A0C3-47D6E789F669}" destId="{16136BA2-96C8-4A9E-BBDC-2851D08D5411}" srcOrd="1" destOrd="0" presId="urn:microsoft.com/office/officeart/2018/2/layout/IconLabelList"/>
    <dgm:cxn modelId="{EE5BB21D-FEFE-4326-9797-3FB393AAF803}" type="presParOf" srcId="{9E9682DB-E4BA-4DBD-A0C3-47D6E789F669}" destId="{D8376A4A-3F0D-470A-92B7-7F6000C939AC}" srcOrd="2" destOrd="0" presId="urn:microsoft.com/office/officeart/2018/2/layout/IconLabelList"/>
    <dgm:cxn modelId="{41C2C863-6F77-4A89-B527-1728E40F138D}" type="presParOf" srcId="{1698470F-0ECA-4633-8897-C297BDE4530B}" destId="{C568A8DF-62BE-445D-A206-4D04AB21F977}" srcOrd="3" destOrd="0" presId="urn:microsoft.com/office/officeart/2018/2/layout/IconLabelList"/>
    <dgm:cxn modelId="{008B7AFD-0848-420C-B191-FB5C01B3CAB4}" type="presParOf" srcId="{1698470F-0ECA-4633-8897-C297BDE4530B}" destId="{A3583980-8897-43D2-A2A5-2A07A8754F65}" srcOrd="4" destOrd="0" presId="urn:microsoft.com/office/officeart/2018/2/layout/IconLabelList"/>
    <dgm:cxn modelId="{7003590C-D225-4274-92DF-11029187B32E}" type="presParOf" srcId="{A3583980-8897-43D2-A2A5-2A07A8754F65}" destId="{217075CB-07C9-40D7-BF8C-7CB3D4D025F5}" srcOrd="0" destOrd="0" presId="urn:microsoft.com/office/officeart/2018/2/layout/IconLabelList"/>
    <dgm:cxn modelId="{8AC05B1A-25AC-443B-967C-A7F436D1FD9D}" type="presParOf" srcId="{A3583980-8897-43D2-A2A5-2A07A8754F65}" destId="{DD470B72-9404-434D-8130-EACF805E16EF}" srcOrd="1" destOrd="0" presId="urn:microsoft.com/office/officeart/2018/2/layout/IconLabelList"/>
    <dgm:cxn modelId="{0DB8DA00-2CC2-4D03-ABE2-30D9840C1177}" type="presParOf" srcId="{A3583980-8897-43D2-A2A5-2A07A8754F65}" destId="{AB19FA81-DE49-4BCA-9C28-D03998613397}" srcOrd="2" destOrd="0" presId="urn:microsoft.com/office/officeart/2018/2/layout/IconLabelList"/>
    <dgm:cxn modelId="{173D6E0D-1709-4F50-8E3B-C6D0D0F58479}" type="presParOf" srcId="{1698470F-0ECA-4633-8897-C297BDE4530B}" destId="{3CF05C01-A358-41B1-AFE0-A945EB68512B}" srcOrd="5" destOrd="0" presId="urn:microsoft.com/office/officeart/2018/2/layout/IconLabelList"/>
    <dgm:cxn modelId="{ADDE839F-1B91-4D90-9259-A0198D3D3FF4}" type="presParOf" srcId="{1698470F-0ECA-4633-8897-C297BDE4530B}" destId="{2C3E72B9-5AE1-49EB-93A2-936AF65BE7E4}" srcOrd="6" destOrd="0" presId="urn:microsoft.com/office/officeart/2018/2/layout/IconLabelList"/>
    <dgm:cxn modelId="{F14B1E08-A55E-466F-8E5A-70A62422A22E}" type="presParOf" srcId="{2C3E72B9-5AE1-49EB-93A2-936AF65BE7E4}" destId="{4E98870E-8406-4A2C-B782-F99A816EFF28}" srcOrd="0" destOrd="0" presId="urn:microsoft.com/office/officeart/2018/2/layout/IconLabelList"/>
    <dgm:cxn modelId="{AF2EE383-53E0-439C-B195-49DBB9160494}" type="presParOf" srcId="{2C3E72B9-5AE1-49EB-93A2-936AF65BE7E4}" destId="{89314F56-2F6F-4914-A3ED-51059165742C}" srcOrd="1" destOrd="0" presId="urn:microsoft.com/office/officeart/2018/2/layout/IconLabelList"/>
    <dgm:cxn modelId="{4F787AAC-B00C-4649-9CB0-152287B7886F}" type="presParOf" srcId="{2C3E72B9-5AE1-49EB-93A2-936AF65BE7E4}" destId="{9B23B3F6-83BD-48C9-8452-80998FA3C24D}" srcOrd="2" destOrd="0" presId="urn:microsoft.com/office/officeart/2018/2/layout/IconLabelList"/>
    <dgm:cxn modelId="{27929B4D-C749-48B6-B4EF-5A8362FB4583}" type="presParOf" srcId="{1698470F-0ECA-4633-8897-C297BDE4530B}" destId="{BDC65EEE-E07C-4789-A526-7BA656387600}" srcOrd="7" destOrd="0" presId="urn:microsoft.com/office/officeart/2018/2/layout/IconLabelList"/>
    <dgm:cxn modelId="{33FA4CB4-7CF7-440B-8AC8-4BC87DCBB731}" type="presParOf" srcId="{1698470F-0ECA-4633-8897-C297BDE4530B}" destId="{3669CBFA-E3E5-4E3C-B542-9D19BDDD7DC2}" srcOrd="8" destOrd="0" presId="urn:microsoft.com/office/officeart/2018/2/layout/IconLabelList"/>
    <dgm:cxn modelId="{29595E54-9C96-4713-9B4F-6CC26F3E61DD}" type="presParOf" srcId="{3669CBFA-E3E5-4E3C-B542-9D19BDDD7DC2}" destId="{7955E5B6-A36E-4455-A373-DF8FDFAD62E0}" srcOrd="0" destOrd="0" presId="urn:microsoft.com/office/officeart/2018/2/layout/IconLabelList"/>
    <dgm:cxn modelId="{2069DDB8-C932-48C8-B880-88302F6FBFA9}" type="presParOf" srcId="{3669CBFA-E3E5-4E3C-B542-9D19BDDD7DC2}" destId="{910BA66F-1BB6-45D4-AF5C-9AD1F552F1D6}" srcOrd="1" destOrd="0" presId="urn:microsoft.com/office/officeart/2018/2/layout/IconLabelList"/>
    <dgm:cxn modelId="{B6236012-DBDB-437A-8FCF-64AD8F5C2237}" type="presParOf" srcId="{3669CBFA-E3E5-4E3C-B542-9D19BDDD7DC2}" destId="{CFEBBF5B-28DA-4942-A4B2-A58EDCE88E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8E63AF-F240-42C9-AD20-134BFB0187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E251869-B828-49BB-ACBE-B958B6BD107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È più vecchio, quindi maggiormente testato ed utilizzato</a:t>
          </a:r>
          <a:endParaRPr lang="en-US"/>
        </a:p>
      </dgm:t>
    </dgm:pt>
    <dgm:pt modelId="{98D3B0B5-680C-4D33-B4C6-950D721BA12B}" type="parTrans" cxnId="{1B450C85-AB5B-4239-8A52-044BAE1D4CB0}">
      <dgm:prSet/>
      <dgm:spPr/>
      <dgm:t>
        <a:bodyPr/>
        <a:lstStyle/>
        <a:p>
          <a:endParaRPr lang="en-US"/>
        </a:p>
      </dgm:t>
    </dgm:pt>
    <dgm:pt modelId="{5249ECDC-B8AE-4F73-8173-34854B9F737C}" type="sibTrans" cxnId="{1B450C85-AB5B-4239-8A52-044BAE1D4CB0}">
      <dgm:prSet/>
      <dgm:spPr/>
      <dgm:t>
        <a:bodyPr/>
        <a:lstStyle/>
        <a:p>
          <a:endParaRPr lang="en-US"/>
        </a:p>
      </dgm:t>
    </dgm:pt>
    <dgm:pt modelId="{52BA5BB4-4476-49A4-B831-F2659A119F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Esistono già molti controlli sviluppati da parti terze, sia gratis che a pagamento</a:t>
          </a:r>
          <a:endParaRPr lang="en-US"/>
        </a:p>
      </dgm:t>
    </dgm:pt>
    <dgm:pt modelId="{D1C525D6-296A-40D6-BE71-65E4D4DBD6D5}" type="parTrans" cxnId="{3998B3D4-C8E8-4192-92A8-18A45EAB8772}">
      <dgm:prSet/>
      <dgm:spPr/>
      <dgm:t>
        <a:bodyPr/>
        <a:lstStyle/>
        <a:p>
          <a:endParaRPr lang="en-US"/>
        </a:p>
      </dgm:t>
    </dgm:pt>
    <dgm:pt modelId="{7F0C71A8-9175-426C-ACDB-3D9E2FEC7A40}" type="sibTrans" cxnId="{3998B3D4-C8E8-4192-92A8-18A45EAB8772}">
      <dgm:prSet/>
      <dgm:spPr/>
      <dgm:t>
        <a:bodyPr/>
        <a:lstStyle/>
        <a:p>
          <a:endParaRPr lang="en-US"/>
        </a:p>
      </dgm:t>
    </dgm:pt>
    <dgm:pt modelId="{7D6F0830-9EDC-470D-BD5B-AC905BB54CC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"designer" in Visual Studio è, al momento, migliore per WinForms</a:t>
          </a:r>
          <a:endParaRPr lang="en-US"/>
        </a:p>
      </dgm:t>
    </dgm:pt>
    <dgm:pt modelId="{4EEAB1B3-2F01-4C31-925F-3466DAA50F08}" type="parTrans" cxnId="{6D2C351E-1529-4C3A-97BD-CC7AD7AAFC39}">
      <dgm:prSet/>
      <dgm:spPr/>
      <dgm:t>
        <a:bodyPr/>
        <a:lstStyle/>
        <a:p>
          <a:endParaRPr lang="en-US"/>
        </a:p>
      </dgm:t>
    </dgm:pt>
    <dgm:pt modelId="{81C9627E-9196-45E2-87B3-125E7C84E9C7}" type="sibTrans" cxnId="{6D2C351E-1529-4C3A-97BD-CC7AD7AAFC39}">
      <dgm:prSet/>
      <dgm:spPr/>
      <dgm:t>
        <a:bodyPr/>
        <a:lstStyle/>
        <a:p>
          <a:endParaRPr lang="en-US"/>
        </a:p>
      </dgm:t>
    </dgm:pt>
    <dgm:pt modelId="{8B04AFB8-90B1-46C4-948D-BB34BE30B48B}" type="pres">
      <dgm:prSet presAssocID="{098E63AF-F240-42C9-AD20-134BFB0187BE}" presName="root" presStyleCnt="0">
        <dgm:presLayoutVars>
          <dgm:dir/>
          <dgm:resizeHandles val="exact"/>
        </dgm:presLayoutVars>
      </dgm:prSet>
      <dgm:spPr/>
    </dgm:pt>
    <dgm:pt modelId="{6048F35A-650B-432A-B7E6-5B312A9147D1}" type="pres">
      <dgm:prSet presAssocID="{AE251869-B828-49BB-ACBE-B958B6BD107A}" presName="compNode" presStyleCnt="0"/>
      <dgm:spPr/>
    </dgm:pt>
    <dgm:pt modelId="{B20AD715-2130-4C6F-9B5D-0844C1550720}" type="pres">
      <dgm:prSet presAssocID="{AE251869-B828-49BB-ACBE-B958B6BD10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B296B88A-18A3-42F9-B16E-62CA24F29BDE}" type="pres">
      <dgm:prSet presAssocID="{AE251869-B828-49BB-ACBE-B958B6BD107A}" presName="spaceRect" presStyleCnt="0"/>
      <dgm:spPr/>
    </dgm:pt>
    <dgm:pt modelId="{C0912A92-34E5-4EDA-8E30-5C812DC660B2}" type="pres">
      <dgm:prSet presAssocID="{AE251869-B828-49BB-ACBE-B958B6BD107A}" presName="textRect" presStyleLbl="revTx" presStyleIdx="0" presStyleCnt="3">
        <dgm:presLayoutVars>
          <dgm:chMax val="1"/>
          <dgm:chPref val="1"/>
        </dgm:presLayoutVars>
      </dgm:prSet>
      <dgm:spPr/>
    </dgm:pt>
    <dgm:pt modelId="{A7F2911E-E2C9-4ABB-ABA1-14A870652C92}" type="pres">
      <dgm:prSet presAssocID="{5249ECDC-B8AE-4F73-8173-34854B9F737C}" presName="sibTrans" presStyleCnt="0"/>
      <dgm:spPr/>
    </dgm:pt>
    <dgm:pt modelId="{CA7EA573-CF3E-4EA3-9201-7653B638FB99}" type="pres">
      <dgm:prSet presAssocID="{52BA5BB4-4476-49A4-B831-F2659A119F99}" presName="compNode" presStyleCnt="0"/>
      <dgm:spPr/>
    </dgm:pt>
    <dgm:pt modelId="{11CD3382-22B9-49A2-9531-B70AE3382187}" type="pres">
      <dgm:prSet presAssocID="{52BA5BB4-4476-49A4-B831-F2659A119F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85031A0-6D4A-4AD7-8215-89A051B8DE30}" type="pres">
      <dgm:prSet presAssocID="{52BA5BB4-4476-49A4-B831-F2659A119F99}" presName="spaceRect" presStyleCnt="0"/>
      <dgm:spPr/>
    </dgm:pt>
    <dgm:pt modelId="{D49566EC-B67F-4A8D-AB06-94F7DE1EC053}" type="pres">
      <dgm:prSet presAssocID="{52BA5BB4-4476-49A4-B831-F2659A119F99}" presName="textRect" presStyleLbl="revTx" presStyleIdx="1" presStyleCnt="3">
        <dgm:presLayoutVars>
          <dgm:chMax val="1"/>
          <dgm:chPref val="1"/>
        </dgm:presLayoutVars>
      </dgm:prSet>
      <dgm:spPr/>
    </dgm:pt>
    <dgm:pt modelId="{02FB654E-8F66-4266-A867-8F1393C8ED49}" type="pres">
      <dgm:prSet presAssocID="{7F0C71A8-9175-426C-ACDB-3D9E2FEC7A40}" presName="sibTrans" presStyleCnt="0"/>
      <dgm:spPr/>
    </dgm:pt>
    <dgm:pt modelId="{1F3E26B8-7901-4EDD-94EA-1C723A1C1C00}" type="pres">
      <dgm:prSet presAssocID="{7D6F0830-9EDC-470D-BD5B-AC905BB54CC7}" presName="compNode" presStyleCnt="0"/>
      <dgm:spPr/>
    </dgm:pt>
    <dgm:pt modelId="{E23F2DB7-1251-4ADA-A781-D536AE4207B2}" type="pres">
      <dgm:prSet presAssocID="{7D6F0830-9EDC-470D-BD5B-AC905BB54C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D3907060-268B-4300-AFE5-F5F9CF6BE387}" type="pres">
      <dgm:prSet presAssocID="{7D6F0830-9EDC-470D-BD5B-AC905BB54CC7}" presName="spaceRect" presStyleCnt="0"/>
      <dgm:spPr/>
    </dgm:pt>
    <dgm:pt modelId="{0FDCECD9-23FF-4551-96AD-5EE4BC53CA99}" type="pres">
      <dgm:prSet presAssocID="{7D6F0830-9EDC-470D-BD5B-AC905BB54CC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2C351E-1529-4C3A-97BD-CC7AD7AAFC39}" srcId="{098E63AF-F240-42C9-AD20-134BFB0187BE}" destId="{7D6F0830-9EDC-470D-BD5B-AC905BB54CC7}" srcOrd="2" destOrd="0" parTransId="{4EEAB1B3-2F01-4C31-925F-3466DAA50F08}" sibTransId="{81C9627E-9196-45E2-87B3-125E7C84E9C7}"/>
    <dgm:cxn modelId="{B126F937-A533-4D9A-84A1-CF54FDE2C834}" type="presOf" srcId="{52BA5BB4-4476-49A4-B831-F2659A119F99}" destId="{D49566EC-B67F-4A8D-AB06-94F7DE1EC053}" srcOrd="0" destOrd="0" presId="urn:microsoft.com/office/officeart/2018/2/layout/IconLabelList"/>
    <dgm:cxn modelId="{1B450C85-AB5B-4239-8A52-044BAE1D4CB0}" srcId="{098E63AF-F240-42C9-AD20-134BFB0187BE}" destId="{AE251869-B828-49BB-ACBE-B958B6BD107A}" srcOrd="0" destOrd="0" parTransId="{98D3B0B5-680C-4D33-B4C6-950D721BA12B}" sibTransId="{5249ECDC-B8AE-4F73-8173-34854B9F737C}"/>
    <dgm:cxn modelId="{176BD694-86BF-40AC-8E8C-98FB8A6A5DB1}" type="presOf" srcId="{098E63AF-F240-42C9-AD20-134BFB0187BE}" destId="{8B04AFB8-90B1-46C4-948D-BB34BE30B48B}" srcOrd="0" destOrd="0" presId="urn:microsoft.com/office/officeart/2018/2/layout/IconLabelList"/>
    <dgm:cxn modelId="{381C619C-00D8-4365-989C-A19ABC3B57DD}" type="presOf" srcId="{AE251869-B828-49BB-ACBE-B958B6BD107A}" destId="{C0912A92-34E5-4EDA-8E30-5C812DC660B2}" srcOrd="0" destOrd="0" presId="urn:microsoft.com/office/officeart/2018/2/layout/IconLabelList"/>
    <dgm:cxn modelId="{63E796B8-283D-429A-9AA1-FA845D5B1EF6}" type="presOf" srcId="{7D6F0830-9EDC-470D-BD5B-AC905BB54CC7}" destId="{0FDCECD9-23FF-4551-96AD-5EE4BC53CA99}" srcOrd="0" destOrd="0" presId="urn:microsoft.com/office/officeart/2018/2/layout/IconLabelList"/>
    <dgm:cxn modelId="{3998B3D4-C8E8-4192-92A8-18A45EAB8772}" srcId="{098E63AF-F240-42C9-AD20-134BFB0187BE}" destId="{52BA5BB4-4476-49A4-B831-F2659A119F99}" srcOrd="1" destOrd="0" parTransId="{D1C525D6-296A-40D6-BE71-65E4D4DBD6D5}" sibTransId="{7F0C71A8-9175-426C-ACDB-3D9E2FEC7A40}"/>
    <dgm:cxn modelId="{F10AE8D0-798F-4D25-8D48-BED797474274}" type="presParOf" srcId="{8B04AFB8-90B1-46C4-948D-BB34BE30B48B}" destId="{6048F35A-650B-432A-B7E6-5B312A9147D1}" srcOrd="0" destOrd="0" presId="urn:microsoft.com/office/officeart/2018/2/layout/IconLabelList"/>
    <dgm:cxn modelId="{8FA29A4C-DE32-4A90-9A3D-D78FE4538819}" type="presParOf" srcId="{6048F35A-650B-432A-B7E6-5B312A9147D1}" destId="{B20AD715-2130-4C6F-9B5D-0844C1550720}" srcOrd="0" destOrd="0" presId="urn:microsoft.com/office/officeart/2018/2/layout/IconLabelList"/>
    <dgm:cxn modelId="{0216C990-826F-4E33-994E-FDF3B30540D7}" type="presParOf" srcId="{6048F35A-650B-432A-B7E6-5B312A9147D1}" destId="{B296B88A-18A3-42F9-B16E-62CA24F29BDE}" srcOrd="1" destOrd="0" presId="urn:microsoft.com/office/officeart/2018/2/layout/IconLabelList"/>
    <dgm:cxn modelId="{2BF6D71C-E195-42E8-9CE3-645856486017}" type="presParOf" srcId="{6048F35A-650B-432A-B7E6-5B312A9147D1}" destId="{C0912A92-34E5-4EDA-8E30-5C812DC660B2}" srcOrd="2" destOrd="0" presId="urn:microsoft.com/office/officeart/2018/2/layout/IconLabelList"/>
    <dgm:cxn modelId="{DAF7CA05-B25D-44FC-BA8B-DF32FC6BA6CA}" type="presParOf" srcId="{8B04AFB8-90B1-46C4-948D-BB34BE30B48B}" destId="{A7F2911E-E2C9-4ABB-ABA1-14A870652C92}" srcOrd="1" destOrd="0" presId="urn:microsoft.com/office/officeart/2018/2/layout/IconLabelList"/>
    <dgm:cxn modelId="{691AA3A9-BD5A-4839-8110-8DAF82ABC197}" type="presParOf" srcId="{8B04AFB8-90B1-46C4-948D-BB34BE30B48B}" destId="{CA7EA573-CF3E-4EA3-9201-7653B638FB99}" srcOrd="2" destOrd="0" presId="urn:microsoft.com/office/officeart/2018/2/layout/IconLabelList"/>
    <dgm:cxn modelId="{6DFADD8C-DF47-4D1A-B7F8-D5CF3941B481}" type="presParOf" srcId="{CA7EA573-CF3E-4EA3-9201-7653B638FB99}" destId="{11CD3382-22B9-49A2-9531-B70AE3382187}" srcOrd="0" destOrd="0" presId="urn:microsoft.com/office/officeart/2018/2/layout/IconLabelList"/>
    <dgm:cxn modelId="{FD9D2B2B-3AE0-4EBE-8657-2B4CA41CC828}" type="presParOf" srcId="{CA7EA573-CF3E-4EA3-9201-7653B638FB99}" destId="{785031A0-6D4A-4AD7-8215-89A051B8DE30}" srcOrd="1" destOrd="0" presId="urn:microsoft.com/office/officeart/2018/2/layout/IconLabelList"/>
    <dgm:cxn modelId="{943A7A86-DE09-4AC7-A577-2E9E0AA20BFA}" type="presParOf" srcId="{CA7EA573-CF3E-4EA3-9201-7653B638FB99}" destId="{D49566EC-B67F-4A8D-AB06-94F7DE1EC053}" srcOrd="2" destOrd="0" presId="urn:microsoft.com/office/officeart/2018/2/layout/IconLabelList"/>
    <dgm:cxn modelId="{1B2C884A-3F8F-4574-B97E-C13D25901300}" type="presParOf" srcId="{8B04AFB8-90B1-46C4-948D-BB34BE30B48B}" destId="{02FB654E-8F66-4266-A867-8F1393C8ED49}" srcOrd="3" destOrd="0" presId="urn:microsoft.com/office/officeart/2018/2/layout/IconLabelList"/>
    <dgm:cxn modelId="{62FF3E5D-C730-486C-BF16-7C2CC7C532B6}" type="presParOf" srcId="{8B04AFB8-90B1-46C4-948D-BB34BE30B48B}" destId="{1F3E26B8-7901-4EDD-94EA-1C723A1C1C00}" srcOrd="4" destOrd="0" presId="urn:microsoft.com/office/officeart/2018/2/layout/IconLabelList"/>
    <dgm:cxn modelId="{DF8F8630-9789-49F2-A008-9A5AE979F706}" type="presParOf" srcId="{1F3E26B8-7901-4EDD-94EA-1C723A1C1C00}" destId="{E23F2DB7-1251-4ADA-A781-D536AE4207B2}" srcOrd="0" destOrd="0" presId="urn:microsoft.com/office/officeart/2018/2/layout/IconLabelList"/>
    <dgm:cxn modelId="{47F54242-E415-4B02-A8DC-321750091D05}" type="presParOf" srcId="{1F3E26B8-7901-4EDD-94EA-1C723A1C1C00}" destId="{D3907060-268B-4300-AFE5-F5F9CF6BE387}" srcOrd="1" destOrd="0" presId="urn:microsoft.com/office/officeart/2018/2/layout/IconLabelList"/>
    <dgm:cxn modelId="{0A910D80-465F-4D21-9F90-DEC84DF35C80}" type="presParOf" srcId="{1F3E26B8-7901-4EDD-94EA-1C723A1C1C00}" destId="{0FDCECD9-23FF-4551-96AD-5EE4BC53CA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753E7-3268-41BA-8F77-F34DEC78C997}">
      <dsp:nvSpPr>
        <dsp:cNvPr id="0" name=""/>
        <dsp:cNvSpPr/>
      </dsp:nvSpPr>
      <dsp:spPr>
        <a:xfrm>
          <a:off x="271643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97201-518E-44B7-B74A-BE7F242E9310}">
      <dsp:nvSpPr>
        <dsp:cNvPr id="0" name=""/>
        <dsp:cNvSpPr/>
      </dsp:nvSpPr>
      <dsp:spPr>
        <a:xfrm>
          <a:off x="451485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D7DC6-513A-4E94-A780-76B4362719F3}">
      <dsp:nvSpPr>
        <dsp:cNvPr id="0" name=""/>
        <dsp:cNvSpPr/>
      </dsp:nvSpPr>
      <dsp:spPr>
        <a:xfrm>
          <a:off x="1881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Software developer presso compugroup medical</a:t>
          </a:r>
          <a:endParaRPr lang="en-US" sz="1100" kern="1200"/>
        </a:p>
      </dsp:txBody>
      <dsp:txXfrm>
        <a:off x="1881" y="2026059"/>
        <a:ext cx="1383398" cy="553359"/>
      </dsp:txXfrm>
    </dsp:sp>
    <dsp:sp modelId="{8274E6CF-CE23-40C0-AF30-E59192D38B03}">
      <dsp:nvSpPr>
        <dsp:cNvPr id="0" name=""/>
        <dsp:cNvSpPr/>
      </dsp:nvSpPr>
      <dsp:spPr>
        <a:xfrm>
          <a:off x="1897136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224DD-689C-4E3E-AFDC-4493DA247326}">
      <dsp:nvSpPr>
        <dsp:cNvPr id="0" name=""/>
        <dsp:cNvSpPr/>
      </dsp:nvSpPr>
      <dsp:spPr>
        <a:xfrm>
          <a:off x="2076978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B6EDB-3CD6-424B-B8F2-5B65AB25108D}">
      <dsp:nvSpPr>
        <dsp:cNvPr id="0" name=""/>
        <dsp:cNvSpPr/>
      </dsp:nvSpPr>
      <dsp:spPr>
        <a:xfrm>
          <a:off x="1627374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Adoro Cucinare</a:t>
          </a:r>
          <a:endParaRPr lang="en-US" sz="1100" kern="1200"/>
        </a:p>
      </dsp:txBody>
      <dsp:txXfrm>
        <a:off x="1627374" y="2026059"/>
        <a:ext cx="1383398" cy="553359"/>
      </dsp:txXfrm>
    </dsp:sp>
    <dsp:sp modelId="{2AB925EB-2FD3-47DB-B747-51E5D753DF44}">
      <dsp:nvSpPr>
        <dsp:cNvPr id="0" name=""/>
        <dsp:cNvSpPr/>
      </dsp:nvSpPr>
      <dsp:spPr>
        <a:xfrm>
          <a:off x="3522630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CD952-FF7B-493E-9B6D-455EFE8B6E7F}">
      <dsp:nvSpPr>
        <dsp:cNvPr id="0" name=""/>
        <dsp:cNvSpPr/>
      </dsp:nvSpPr>
      <dsp:spPr>
        <a:xfrm>
          <a:off x="3702471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B1F17-0B88-4253-B538-0C44CEABC207}">
      <dsp:nvSpPr>
        <dsp:cNvPr id="0" name=""/>
        <dsp:cNvSpPr/>
      </dsp:nvSpPr>
      <dsp:spPr>
        <a:xfrm>
          <a:off x="3252867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Socio della community DotNetSide da circa 10 anni</a:t>
          </a:r>
        </a:p>
      </dsp:txBody>
      <dsp:txXfrm>
        <a:off x="3252867" y="2026059"/>
        <a:ext cx="1383398" cy="553359"/>
      </dsp:txXfrm>
    </dsp:sp>
    <dsp:sp modelId="{D9D651E9-0642-4F0D-A261-003612369C65}">
      <dsp:nvSpPr>
        <dsp:cNvPr id="0" name=""/>
        <dsp:cNvSpPr/>
      </dsp:nvSpPr>
      <dsp:spPr>
        <a:xfrm>
          <a:off x="5148123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56D89-71ED-486A-AB76-EAA088774FCE}">
      <dsp:nvSpPr>
        <dsp:cNvPr id="0" name=""/>
        <dsp:cNvSpPr/>
      </dsp:nvSpPr>
      <dsp:spPr>
        <a:xfrm>
          <a:off x="5327965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0D439-CD1B-4750-8297-6D42195F3C29}">
      <dsp:nvSpPr>
        <dsp:cNvPr id="0" name=""/>
        <dsp:cNvSpPr/>
      </dsp:nvSpPr>
      <dsp:spPr>
        <a:xfrm>
          <a:off x="4878360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Appassionato dei dispositivi per IoT</a:t>
          </a:r>
        </a:p>
      </dsp:txBody>
      <dsp:txXfrm>
        <a:off x="4878360" y="2026059"/>
        <a:ext cx="1383398" cy="553359"/>
      </dsp:txXfrm>
    </dsp:sp>
    <dsp:sp modelId="{565FE710-CD57-44B7-BEF4-AF10E715F7B3}">
      <dsp:nvSpPr>
        <dsp:cNvPr id="0" name=""/>
        <dsp:cNvSpPr/>
      </dsp:nvSpPr>
      <dsp:spPr>
        <a:xfrm>
          <a:off x="1084390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84E63-B4EA-4AAE-8E4B-5C7E4BFAE30A}">
      <dsp:nvSpPr>
        <dsp:cNvPr id="0" name=""/>
        <dsp:cNvSpPr/>
      </dsp:nvSpPr>
      <dsp:spPr>
        <a:xfrm>
          <a:off x="1264232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8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47552-A3CE-4726-9A04-A6D6283F317E}">
      <dsp:nvSpPr>
        <dsp:cNvPr id="0" name=""/>
        <dsp:cNvSpPr/>
      </dsp:nvSpPr>
      <dsp:spPr>
        <a:xfrm>
          <a:off x="814627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Socio </a:t>
          </a:r>
          <a:r>
            <a:rPr lang="en-US" sz="1100" kern="1200" dirty="0" err="1"/>
            <a:t>fondatore</a:t>
          </a:r>
          <a:r>
            <a:rPr lang="en-US" sz="1100" kern="1200" dirty="0"/>
            <a:t> di Agile Puglia</a:t>
          </a:r>
        </a:p>
      </dsp:txBody>
      <dsp:txXfrm>
        <a:off x="814627" y="4031987"/>
        <a:ext cx="1383398" cy="553359"/>
      </dsp:txXfrm>
    </dsp:sp>
    <dsp:sp modelId="{9C8CC0E5-D777-4FC2-A6A9-056F8A04AE89}">
      <dsp:nvSpPr>
        <dsp:cNvPr id="0" name=""/>
        <dsp:cNvSpPr/>
      </dsp:nvSpPr>
      <dsp:spPr>
        <a:xfrm>
          <a:off x="2709883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D590E-4161-428B-9788-293D67DFB8B2}">
      <dsp:nvSpPr>
        <dsp:cNvPr id="0" name=""/>
        <dsp:cNvSpPr/>
      </dsp:nvSpPr>
      <dsp:spPr>
        <a:xfrm>
          <a:off x="2889725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BCC85-C068-4670-9735-C13E0786AA3D}">
      <dsp:nvSpPr>
        <dsp:cNvPr id="0" name=""/>
        <dsp:cNvSpPr/>
      </dsp:nvSpPr>
      <dsp:spPr>
        <a:xfrm>
          <a:off x="2440120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Ballo Tango</a:t>
          </a:r>
          <a:endParaRPr lang="en-US" sz="1100" kern="1200"/>
        </a:p>
      </dsp:txBody>
      <dsp:txXfrm>
        <a:off x="2440120" y="4031987"/>
        <a:ext cx="1383398" cy="553359"/>
      </dsp:txXfrm>
    </dsp:sp>
    <dsp:sp modelId="{26A5C0F2-6793-4876-9131-04DD771C57D2}">
      <dsp:nvSpPr>
        <dsp:cNvPr id="0" name=""/>
        <dsp:cNvSpPr/>
      </dsp:nvSpPr>
      <dsp:spPr>
        <a:xfrm>
          <a:off x="4335376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CC88D-F892-497A-A4B8-A82AB79F0546}">
      <dsp:nvSpPr>
        <dsp:cNvPr id="0" name=""/>
        <dsp:cNvSpPr/>
      </dsp:nvSpPr>
      <dsp:spPr>
        <a:xfrm>
          <a:off x="4515218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31DA5-F431-44DA-BE67-C9EF79409320}">
      <dsp:nvSpPr>
        <dsp:cNvPr id="0" name=""/>
        <dsp:cNvSpPr/>
      </dsp:nvSpPr>
      <dsp:spPr>
        <a:xfrm>
          <a:off x="4065613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Adoro i gatti</a:t>
          </a:r>
          <a:endParaRPr lang="en-US" sz="1100" kern="1200"/>
        </a:p>
      </dsp:txBody>
      <dsp:txXfrm>
        <a:off x="4065613" y="4031987"/>
        <a:ext cx="1383398" cy="553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CFFB7-12B3-40B1-A9C4-8B7DB17C428C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XAML</a:t>
          </a:r>
          <a:endParaRPr lang="en-US" sz="1600" kern="1200"/>
        </a:p>
      </dsp:txBody>
      <dsp:txXfrm>
        <a:off x="582645" y="1178"/>
        <a:ext cx="2174490" cy="1304694"/>
      </dsp:txXfrm>
    </dsp:sp>
    <dsp:sp modelId="{08D21D2B-5622-48D2-8401-F2B475CB861A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Data Binding</a:t>
          </a:r>
          <a:endParaRPr lang="en-US" sz="1600" kern="1200"/>
        </a:p>
      </dsp:txBody>
      <dsp:txXfrm>
        <a:off x="2974584" y="1178"/>
        <a:ext cx="2174490" cy="1304694"/>
      </dsp:txXfrm>
    </dsp:sp>
    <dsp:sp modelId="{8B2747B5-1A00-499D-9A5B-D5EA68DA349A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Dependency property</a:t>
          </a:r>
          <a:endParaRPr lang="en-US" sz="1600" kern="1200"/>
        </a:p>
      </dsp:txBody>
      <dsp:txXfrm>
        <a:off x="5366524" y="1178"/>
        <a:ext cx="2174490" cy="1304694"/>
      </dsp:txXfrm>
    </dsp:sp>
    <dsp:sp modelId="{A3D063D8-0A03-4585-BAEA-37CE533C3002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InotifyPropertyChanged</a:t>
          </a:r>
          <a:endParaRPr lang="en-US" sz="1600" kern="1200"/>
        </a:p>
      </dsp:txBody>
      <dsp:txXfrm>
        <a:off x="7758464" y="1178"/>
        <a:ext cx="2174490" cy="1304694"/>
      </dsp:txXfrm>
    </dsp:sp>
    <dsp:sp modelId="{E847C52B-90F3-4024-BC5B-1703CAE34AAD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Attached property</a:t>
          </a:r>
          <a:endParaRPr lang="en-US" sz="1600" kern="1200"/>
        </a:p>
      </dsp:txBody>
      <dsp:txXfrm>
        <a:off x="582645" y="1523321"/>
        <a:ext cx="2174490" cy="1304694"/>
      </dsp:txXfrm>
    </dsp:sp>
    <dsp:sp modelId="{9A8306C1-8D3A-49AA-B098-E1805AB059D3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M-V-VM</a:t>
          </a:r>
          <a:endParaRPr lang="en-US" sz="1600" kern="1200"/>
        </a:p>
      </dsp:txBody>
      <dsp:txXfrm>
        <a:off x="2974584" y="1523321"/>
        <a:ext cx="2174490" cy="1304694"/>
      </dsp:txXfrm>
    </dsp:sp>
    <dsp:sp modelId="{67E47C8A-6932-436C-9370-DC7F7B0E7A22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Triggers</a:t>
          </a:r>
          <a:endParaRPr lang="en-US" sz="1600" kern="1200"/>
        </a:p>
      </dsp:txBody>
      <dsp:txXfrm>
        <a:off x="5366524" y="1523321"/>
        <a:ext cx="2174490" cy="1304694"/>
      </dsp:txXfrm>
    </dsp:sp>
    <dsp:sp modelId="{2607773B-AF58-401A-AA14-4D738CB38259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Styles</a:t>
          </a:r>
          <a:endParaRPr lang="en-US" sz="1600" kern="1200"/>
        </a:p>
      </dsp:txBody>
      <dsp:txXfrm>
        <a:off x="7758464" y="1523321"/>
        <a:ext cx="2174490" cy="1304694"/>
      </dsp:txXfrm>
    </dsp:sp>
    <dsp:sp modelId="{7B11B0F5-9AEB-4505-906C-B0537B7A6D7B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Storyboard</a:t>
          </a:r>
          <a:endParaRPr lang="en-US" sz="1600" kern="1200"/>
        </a:p>
      </dsp:txBody>
      <dsp:txXfrm>
        <a:off x="4170554" y="3045465"/>
        <a:ext cx="2174490" cy="130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64B8-DF6D-446E-AD6A-19F5B4CD6754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F8D7E-3075-4F73-868D-0C3690E43FB1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40340-08C5-452E-A643-3A95029FA858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Windows Presentation Foundation</a:t>
          </a:r>
          <a:endParaRPr lang="en-US" sz="2500" kern="1200"/>
        </a:p>
      </dsp:txBody>
      <dsp:txXfrm>
        <a:off x="1435988" y="531"/>
        <a:ext cx="9079611" cy="1243280"/>
      </dsp:txXfrm>
    </dsp:sp>
    <dsp:sp modelId="{4D7A5D7F-ED41-4380-BC03-4D61443B550A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D2D10-EEB2-4741-A193-94F62A33CF7E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AB720-1820-48D8-BC5D-EEBEBA57643C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CODENAME: AVALON</a:t>
          </a:r>
          <a:endParaRPr lang="en-US" sz="2500" kern="1200"/>
        </a:p>
      </dsp:txBody>
      <dsp:txXfrm>
        <a:off x="1435988" y="1554631"/>
        <a:ext cx="9079611" cy="1243280"/>
      </dsp:txXfrm>
    </dsp:sp>
    <dsp:sp modelId="{F3D4489C-384C-4B72-918E-6C5C06744086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7E113-5112-490A-8643-2C80533EB9E3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91456-87A8-4486-921B-72A2E3ACF479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Consente di creare applicazioni client desktop per Windows capaci di offrire all'utente un'esperienza visiva sorprendente.</a:t>
          </a:r>
          <a:endParaRPr lang="en-US" sz="2500" kern="1200"/>
        </a:p>
      </dsp:txBody>
      <dsp:txXfrm>
        <a:off x="1435988" y="3108732"/>
        <a:ext cx="9079611" cy="1243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771A2-1A6D-4A89-BE81-A05C71B6CF46}">
      <dsp:nvSpPr>
        <dsp:cNvPr id="0" name=""/>
        <dsp:cNvSpPr/>
      </dsp:nvSpPr>
      <dsp:spPr>
        <a:xfrm>
          <a:off x="62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DC39-4548-455A-A874-C74742A415AB}">
      <dsp:nvSpPr>
        <dsp:cNvPr id="0" name=""/>
        <dsp:cNvSpPr/>
      </dsp:nvSpPr>
      <dsp:spPr>
        <a:xfrm>
          <a:off x="12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È più recente, quindi più in sintonia con gli standard moderni</a:t>
          </a:r>
          <a:endParaRPr lang="en-US" sz="1100" kern="1200"/>
        </a:p>
      </dsp:txBody>
      <dsp:txXfrm>
        <a:off x="127800" y="2272980"/>
        <a:ext cx="1800000" cy="922500"/>
      </dsp:txXfrm>
    </dsp:sp>
    <dsp:sp modelId="{67095E1B-5D7C-476B-A3AF-EC3C6DAD0E57}">
      <dsp:nvSpPr>
        <dsp:cNvPr id="0" name=""/>
        <dsp:cNvSpPr/>
      </dsp:nvSpPr>
      <dsp:spPr>
        <a:xfrm>
          <a:off x="2737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76A4A-3F0D-470A-92B7-7F6000C939AC}">
      <dsp:nvSpPr>
        <dsp:cNvPr id="0" name=""/>
        <dsp:cNvSpPr/>
      </dsp:nvSpPr>
      <dsp:spPr>
        <a:xfrm>
          <a:off x="2242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È più flessibile, offre la possibilità di realizzare più cose senza dover scrivere o acquistare nuovi controlli</a:t>
          </a:r>
          <a:endParaRPr lang="en-US" sz="1100" kern="1200"/>
        </a:p>
      </dsp:txBody>
      <dsp:txXfrm>
        <a:off x="2242800" y="2272980"/>
        <a:ext cx="1800000" cy="922500"/>
      </dsp:txXfrm>
    </dsp:sp>
    <dsp:sp modelId="{217075CB-07C9-40D7-BF8C-7CB3D4D025F5}">
      <dsp:nvSpPr>
        <dsp:cNvPr id="0" name=""/>
        <dsp:cNvSpPr/>
      </dsp:nvSpPr>
      <dsp:spPr>
        <a:xfrm>
          <a:off x="485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9FA81-DE49-4BCA-9C28-D03998613397}">
      <dsp:nvSpPr>
        <dsp:cNvPr id="0" name=""/>
        <dsp:cNvSpPr/>
      </dsp:nvSpPr>
      <dsp:spPr>
        <a:xfrm>
          <a:off x="435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XAML rende più semplice la creazione e la modifica delle GUI ed in più offre la possibilità di dividere il lavoro tra un "designer" (XAML) e uno sviluppatore </a:t>
          </a:r>
          <a:endParaRPr lang="en-US" sz="1100" kern="1200" dirty="0"/>
        </a:p>
      </dsp:txBody>
      <dsp:txXfrm>
        <a:off x="4357800" y="2272980"/>
        <a:ext cx="1800000" cy="922500"/>
      </dsp:txXfrm>
    </dsp:sp>
    <dsp:sp modelId="{4E98870E-8406-4A2C-B782-F99A816EFF28}">
      <dsp:nvSpPr>
        <dsp:cNvPr id="0" name=""/>
        <dsp:cNvSpPr/>
      </dsp:nvSpPr>
      <dsp:spPr>
        <a:xfrm>
          <a:off x="6967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3B3F6-83BD-48C9-8452-80998FA3C24D}">
      <dsp:nvSpPr>
        <dsp:cNvPr id="0" name=""/>
        <dsp:cNvSpPr/>
      </dsp:nvSpPr>
      <dsp:spPr>
        <a:xfrm>
          <a:off x="6472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Usa il concetto di </a:t>
          </a:r>
          <a:r>
            <a:rPr lang="it-IT" sz="1100" kern="1200" dirty="0" err="1"/>
            <a:t>Databinding</a:t>
          </a:r>
          <a:r>
            <a:rPr lang="it-IT" sz="1100" kern="1200" dirty="0"/>
            <a:t>, permettendo una migliore separazione tra i dati e la presentazione</a:t>
          </a:r>
          <a:endParaRPr lang="en-US" sz="1100" kern="1200" dirty="0"/>
        </a:p>
      </dsp:txBody>
      <dsp:txXfrm>
        <a:off x="6472800" y="2272980"/>
        <a:ext cx="1800000" cy="922500"/>
      </dsp:txXfrm>
    </dsp:sp>
    <dsp:sp modelId="{7955E5B6-A36E-4455-A373-DF8FDFAD62E0}">
      <dsp:nvSpPr>
        <dsp:cNvPr id="0" name=""/>
        <dsp:cNvSpPr/>
      </dsp:nvSpPr>
      <dsp:spPr>
        <a:xfrm>
          <a:off x="908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BBF5B-28DA-4942-A4B2-A58EDCE88E07}">
      <dsp:nvSpPr>
        <dsp:cNvPr id="0" name=""/>
        <dsp:cNvSpPr/>
      </dsp:nvSpPr>
      <dsp:spPr>
        <a:xfrm>
          <a:off x="858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Utilizza l'accelerazione hardware per tracciare la GUI, migliorando le prestazioni</a:t>
          </a:r>
          <a:endParaRPr lang="en-US" sz="1100" kern="1200"/>
        </a:p>
      </dsp:txBody>
      <dsp:txXfrm>
        <a:off x="8587800" y="2272980"/>
        <a:ext cx="1800000" cy="92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AD715-2130-4C6F-9B5D-0844C1550720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12A92-34E5-4EDA-8E30-5C812DC660B2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È più vecchio, quindi maggiormente testato ed utilizzato</a:t>
          </a:r>
          <a:endParaRPr lang="en-US" sz="1500" kern="1200"/>
        </a:p>
      </dsp:txBody>
      <dsp:txXfrm>
        <a:off x="417971" y="2644665"/>
        <a:ext cx="2889450" cy="720000"/>
      </dsp:txXfrm>
    </dsp:sp>
    <dsp:sp modelId="{11CD3382-22B9-49A2-9531-B70AE3382187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566EC-B67F-4A8D-AB06-94F7DE1EC053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Esistono già molti controlli sviluppati da parti terze, sia gratis che a pagamento</a:t>
          </a:r>
          <a:endParaRPr lang="en-US" sz="1500" kern="1200"/>
        </a:p>
      </dsp:txBody>
      <dsp:txXfrm>
        <a:off x="3813075" y="2644665"/>
        <a:ext cx="2889450" cy="720000"/>
      </dsp:txXfrm>
    </dsp:sp>
    <dsp:sp modelId="{E23F2DB7-1251-4ADA-A781-D536AE4207B2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CECD9-23FF-4551-96AD-5EE4BC53CA99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Il "designer" in Visual Studio è, al momento, migliore per WinForms</a:t>
          </a:r>
          <a:endParaRPr lang="en-US" sz="1500" kern="1200"/>
        </a:p>
      </dsp:txBody>
      <dsp:txXfrm>
        <a:off x="7208178" y="264466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5B3E4-33EA-4D91-AB06-4048D8D6355D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311A5-9985-44AE-8AA4-143727AB8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03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311A5-9985-44AE-8AA4-143727AB89F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45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311A5-9985-44AE-8AA4-143727AB89F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57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B7BB3-B728-4883-B7C5-D50E6BEF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3CA119-981A-4119-85AB-6AE2418D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8911D6-EF5D-4929-B1E9-AA0B5400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C31128-79CA-42BE-9518-9B6AE1C5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394B11-0880-45AC-A395-516A39D5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7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1A5C3-6D21-4760-9E82-7EE90235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3AC6A0-1D5F-4A00-AB63-D1A9796C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70E18B-1063-4492-904C-0B8FF789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AF13A3-2140-4F98-9B8D-0DCDB20F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980124-3B3C-4CD0-8D6E-F760F80F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62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E5F004-20B6-4917-AB3D-AF00CE01B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FB6511-18C9-4494-8786-ADEBD739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CA6F53-2EDA-42F3-B68D-2A9B936D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60FFFF-9EB5-4A74-8BE3-B56D2B0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E3A8FD-530C-4B12-AEBD-A96E7841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67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B9656-1725-4865-9192-68BCABA9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F10B4-0634-4476-A60F-D703A8E9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3A5A3D-CFC8-47AD-B853-EE4A609C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B59A78-4A7F-4A69-B1BC-92AD3FA6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49C576-851A-4FC0-ABC4-5EAB68D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49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2E122-206D-4526-9C00-CC8E318C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10935C-924F-4538-80C0-9CA5185B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96E511-5C0D-4F7D-BDF0-45B0646F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1B469D-9C72-47D0-9486-EFA7B30E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5D7003-C7BA-44CB-886E-70B45BA6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58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24A17-6052-43DB-A9FC-6F5CAB72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C7A27-7607-4E84-9DA4-C66E6651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BF8B44-8E2C-484D-B20F-5DFEB8270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C3E3FA-E3BB-4866-86B0-ABE398D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55771A-1F5B-4F82-AA9E-D83E179B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FEA2A3-F8E9-4A04-AE2D-91FCF48A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39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E9D70B-C061-4F77-96D2-03D0A2F0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098D5C-1A81-43AA-A43C-46D74302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7D464B-253C-470B-8332-4B13DF93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DD4C1A-0318-4EFE-8A49-DF69F7286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004573-BD91-45D6-AA80-96A19847D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6B36506-F45F-495D-B275-0219BF0F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FD407C-78F1-4650-8870-ABC47D58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E685CFF-46FC-4646-8BB3-F7AD16D0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41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33A35-298C-47AD-A0BE-DEDDA9F8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6383FF-31BA-4612-8B63-7369AD41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A2BB96-2F79-4DDB-80F5-628A4989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EF5F57-E9C9-43FB-BFFE-1F28EC08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26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007C12-376B-4914-B95A-A28E8989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6617D3-569F-4DEB-B96C-4CBEBBEA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E1E338-2A21-4269-9A75-71A3914C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0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20B7E-4950-4CCA-9AF0-06CF8ACF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695073-5DCA-409A-B658-A26A557F0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A579B4-47E2-413D-BBBD-95701EC24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F88F57-E4FE-4056-8A69-2F05A62B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EEE1A-CC54-49AB-A9BA-7FFC8880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F085FF-2C86-469B-8F0C-44C58E35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42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3B32F-F04F-428C-908B-2C1ABC0B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717BD2-CF3C-4FA0-A9DB-4B9E4CD09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C9E27B-B891-4168-917C-D7250ABD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16220-CCBB-402B-99F5-AC6A96F5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4544D-65D0-43FB-A027-DB92AB8C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041D5D-2292-49C8-A4C6-2951200F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00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5A9956-30D6-458C-A265-9F7FD266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413F2B-283C-46E7-944B-F164A75E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DE8FB7-8E34-46A9-A928-4B5F291E7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47B4C9-2B15-4F37-A7FB-DEBBCCCC1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9A036-BBA6-436C-87E2-6002DB0CE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35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wp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search/?q=xa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8686A6E-D8B4-4E37-BD5A-0DECDEB50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it-IT" sz="6600" b="1" dirty="0">
                <a:solidFill>
                  <a:srgbClr val="FFFFFF"/>
                </a:solidFill>
                <a:latin typeface="+mn-lt"/>
              </a:rPr>
              <a:t>WPF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D77103-92E2-4802-B876-6410EE37D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it-IT" sz="4000" i="1" dirty="0" err="1">
                <a:solidFill>
                  <a:srgbClr val="FFFFFF"/>
                </a:solidFill>
              </a:rPr>
              <a:t>It’s</a:t>
            </a:r>
            <a:r>
              <a:rPr lang="it-IT" sz="4000" i="1" dirty="0">
                <a:solidFill>
                  <a:srgbClr val="FFFFFF"/>
                </a:solidFill>
              </a:rPr>
              <a:t> </a:t>
            </a:r>
            <a:r>
              <a:rPr lang="it-IT" sz="4000" i="1" dirty="0" err="1">
                <a:solidFill>
                  <a:srgbClr val="FFFFFF"/>
                </a:solidFill>
              </a:rPr>
              <a:t>not</a:t>
            </a:r>
            <a:r>
              <a:rPr lang="it-IT" sz="4000" i="1" dirty="0">
                <a:solidFill>
                  <a:srgbClr val="FFFFFF"/>
                </a:solidFill>
              </a:rPr>
              <a:t> </a:t>
            </a:r>
            <a:r>
              <a:rPr lang="it-IT" sz="4000" i="1" dirty="0" err="1">
                <a:solidFill>
                  <a:srgbClr val="FFFFFF"/>
                </a:solidFill>
              </a:rPr>
              <a:t>that</a:t>
            </a:r>
            <a:r>
              <a:rPr lang="it-IT" sz="4000" i="1" dirty="0">
                <a:solidFill>
                  <a:srgbClr val="FFFFFF"/>
                </a:solidFill>
              </a:rPr>
              <a:t> </a:t>
            </a:r>
            <a:r>
              <a:rPr lang="it-IT" sz="4000" i="1" dirty="0" err="1">
                <a:solidFill>
                  <a:srgbClr val="FFFFFF"/>
                </a:solidFill>
              </a:rPr>
              <a:t>simple</a:t>
            </a:r>
            <a:endParaRPr lang="it-IT" sz="40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4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DBD839-6DC2-4DE0-9EA8-5F78838B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WPF vs WINFORMS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83A171-437C-4191-A397-D08F9502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3200" b="1" dirty="0"/>
              <a:t>WPF</a:t>
            </a:r>
            <a:r>
              <a:rPr lang="it-IT" sz="2400" dirty="0"/>
              <a:t> </a:t>
            </a:r>
          </a:p>
          <a:p>
            <a:pPr marL="0" indent="0" algn="ctr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è </a:t>
            </a:r>
          </a:p>
          <a:p>
            <a:pPr marL="0" indent="0" algn="ctr">
              <a:buNone/>
            </a:pPr>
            <a:r>
              <a:rPr lang="it-IT" sz="2400" dirty="0"/>
              <a:t>stato costruito da zero</a:t>
            </a:r>
          </a:p>
          <a:p>
            <a:pPr marL="0" indent="0" algn="ctr">
              <a:buNone/>
            </a:pPr>
            <a:r>
              <a:rPr lang="it-IT" sz="2000" i="1" dirty="0"/>
              <a:t>tutti i controlli sono stati riscritti e quasi sempre non si affida ai controlli standard Windows. </a:t>
            </a:r>
          </a:p>
          <a:p>
            <a:pPr marL="0" indent="0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è </a:t>
            </a:r>
          </a:p>
          <a:p>
            <a:pPr marL="0" indent="0" algn="ctr">
              <a:buNone/>
            </a:pPr>
            <a:r>
              <a:rPr lang="it-IT" sz="2400" dirty="0"/>
              <a:t>basato su un sistema di grafica vettoriale che si appoggia alle DirectX per sfruttare l'accelerazione hardware delle moderne schede grafiche</a:t>
            </a:r>
          </a:p>
          <a:p>
            <a:pPr marL="0" indent="0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è </a:t>
            </a:r>
          </a:p>
          <a:p>
            <a:pPr marL="0" indent="0" algn="ctr">
              <a:buNone/>
            </a:pPr>
            <a:r>
              <a:rPr lang="it-IT" sz="2400" dirty="0"/>
              <a:t>opensource </a:t>
            </a:r>
            <a:r>
              <a:rPr lang="it-IT" sz="2400" dirty="0">
                <a:hlinkClick r:id="rId2"/>
              </a:rPr>
              <a:t>https://github.com/dotnet/wpf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2410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A97E6-4C61-423B-AAFA-83B3689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Vantaggi di WPF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D87BF2E-A7FE-4A7E-A91D-D3BF77E18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20876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7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10F4F-7132-4DB1-BF12-6994F1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Vantaggi di </a:t>
            </a:r>
            <a:r>
              <a:rPr lang="it-IT" dirty="0" err="1"/>
              <a:t>WinForms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2E31B97-4695-4533-B271-63C3A2430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96939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olo 1">
            <a:extLst>
              <a:ext uri="{FF2B5EF4-FFF2-40B4-BE49-F238E27FC236}">
                <a16:creationId xmlns:a16="http://schemas.microsoft.com/office/drawing/2014/main" id="{56414ABC-C3CF-472E-9FE8-EAE7806EE20A}"/>
              </a:ext>
            </a:extLst>
          </p:cNvPr>
          <p:cNvSpPr txBox="1">
            <a:spLocks/>
          </p:cNvSpPr>
          <p:nvPr/>
        </p:nvSpPr>
        <p:spPr>
          <a:xfrm>
            <a:off x="523875" y="5649774"/>
            <a:ext cx="11210925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/* LIFE RUN ON CODE */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46C1509-888E-4322-A30D-BDBBA5DD407D}"/>
              </a:ext>
            </a:extLst>
          </p:cNvPr>
          <p:cNvSpPr/>
          <p:nvPr/>
        </p:nvSpPr>
        <p:spPr>
          <a:xfrm>
            <a:off x="0" y="5649774"/>
            <a:ext cx="12192000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Una decina di anni fa…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3F183F4-183E-4071-B4B2-DBB78C8CA2E5}"/>
              </a:ext>
            </a:extLst>
          </p:cNvPr>
          <p:cNvSpPr/>
          <p:nvPr/>
        </p:nvSpPr>
        <p:spPr>
          <a:xfrm>
            <a:off x="-20" y="5551509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E6CCF5E-E9F2-4911-9011-6C51E8B9FF9A}"/>
              </a:ext>
            </a:extLst>
          </p:cNvPr>
          <p:cNvSpPr/>
          <p:nvPr/>
        </p:nvSpPr>
        <p:spPr>
          <a:xfrm>
            <a:off x="-20" y="6447156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79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10F4F-7132-4DB1-BF12-6994F1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Vantaggi di WinForms</a:t>
            </a:r>
          </a:p>
        </p:txBody>
      </p:sp>
      <p:sp>
        <p:nvSpPr>
          <p:cNvPr id="6" name="Rettangolo 5" descr="Person with Cane">
            <a:extLst>
              <a:ext uri="{FF2B5EF4-FFF2-40B4-BE49-F238E27FC236}">
                <a16:creationId xmlns:a16="http://schemas.microsoft.com/office/drawing/2014/main" id="{B1F68349-D67A-46BC-B676-559552D57ADB}"/>
              </a:ext>
            </a:extLst>
          </p:cNvPr>
          <p:cNvSpPr/>
          <p:nvPr/>
        </p:nvSpPr>
        <p:spPr>
          <a:xfrm>
            <a:off x="5445873" y="2240606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0C303EE-6598-4A56-A5DA-A60AB2973EB7}"/>
              </a:ext>
            </a:extLst>
          </p:cNvPr>
          <p:cNvGrpSpPr/>
          <p:nvPr/>
        </p:nvGrpSpPr>
        <p:grpSpPr>
          <a:xfrm>
            <a:off x="4651275" y="3897393"/>
            <a:ext cx="2889450" cy="720000"/>
            <a:chOff x="417971" y="2644665"/>
            <a:chExt cx="2889450" cy="720000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3EBB1810-FCF7-415D-AE15-EDB4F6FADE70}"/>
                </a:ext>
              </a:extLst>
            </p:cNvPr>
            <p:cNvSpPr/>
            <p:nvPr/>
          </p:nvSpPr>
          <p:spPr>
            <a:xfrm>
              <a:off x="417971" y="264466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63DB7CB-47F8-49DC-81DA-FE733E7C2BC8}"/>
                </a:ext>
              </a:extLst>
            </p:cNvPr>
            <p:cNvSpPr txBox="1"/>
            <p:nvPr/>
          </p:nvSpPr>
          <p:spPr>
            <a:xfrm>
              <a:off x="417971" y="2644665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500" kern="1200" dirty="0"/>
                <a:t>È più vecchio</a:t>
              </a:r>
              <a:r>
                <a:rPr lang="it-IT" sz="1500" dirty="0"/>
                <a:t>!</a:t>
              </a:r>
              <a:endParaRPr lang="en-US" sz="1500" kern="1200" dirty="0"/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B1B605B8-FACB-4955-B388-3B558982C9D8}"/>
              </a:ext>
            </a:extLst>
          </p:cNvPr>
          <p:cNvSpPr txBox="1">
            <a:spLocks/>
          </p:cNvSpPr>
          <p:nvPr/>
        </p:nvSpPr>
        <p:spPr>
          <a:xfrm>
            <a:off x="523875" y="5649774"/>
            <a:ext cx="11210925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/* LIFE RUN ON CODE */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3E13EF1-490B-4D0F-B2A0-C94916BE5756}"/>
              </a:ext>
            </a:extLst>
          </p:cNvPr>
          <p:cNvSpPr/>
          <p:nvPr/>
        </p:nvSpPr>
        <p:spPr>
          <a:xfrm>
            <a:off x="0" y="5649774"/>
            <a:ext cx="12192000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OGGI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D05480-91BA-462F-A1D3-3340A53FD491}"/>
              </a:ext>
            </a:extLst>
          </p:cNvPr>
          <p:cNvSpPr/>
          <p:nvPr/>
        </p:nvSpPr>
        <p:spPr>
          <a:xfrm>
            <a:off x="-20" y="5551509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BC0231F-F055-4828-B3AA-3CC86F25BAED}"/>
              </a:ext>
            </a:extLst>
          </p:cNvPr>
          <p:cNvSpPr/>
          <p:nvPr/>
        </p:nvSpPr>
        <p:spPr>
          <a:xfrm>
            <a:off x="-20" y="6447156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02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/* DARE TO BE DIFFERENT */</a:t>
            </a:r>
          </a:p>
        </p:txBody>
      </p:sp>
      <p:sp>
        <p:nvSpPr>
          <p:cNvPr id="2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2" r="30967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12519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216518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000000"/>
                </a:solidFill>
              </a:rPr>
              <a:t>Cos'è XAML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>
                <a:solidFill>
                  <a:srgbClr val="000000"/>
                </a:solidFill>
              </a:rPr>
              <a:t>XAML, abbreviazione di eXtensible Application Markup Language, è la versione Microsoft di XML per descrivere una GUI</a:t>
            </a:r>
          </a:p>
          <a:p>
            <a:pPr marL="0" indent="0">
              <a:buNone/>
            </a:pPr>
            <a:endParaRPr lang="it-IT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7D33F4-F729-4AB0-88F0-D24E3F804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2"/>
          <a:stretch/>
        </p:blipFill>
        <p:spPr>
          <a:xfrm>
            <a:off x="643467" y="686507"/>
            <a:ext cx="10905066" cy="54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7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3BB317-6481-46AC-879E-6F5F4EDB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Code-</a:t>
            </a:r>
            <a:r>
              <a:rPr lang="it-IT" dirty="0" err="1"/>
              <a:t>behind</a:t>
            </a:r>
            <a:r>
              <a:rPr lang="it-IT" dirty="0"/>
              <a:t> vs. XAML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095950-916F-4B46-A68D-BC0359BFB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549" y="1739596"/>
            <a:ext cx="4361643" cy="44781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Button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Button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Bold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"Multi"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Brushes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Blue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lang="it-IT" altLang="it-IT" sz="1600" dirty="0">
              <a:solidFill>
                <a:srgbClr val="000000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"Color"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Brushes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Red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"Button"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Content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pnlMain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A2F22F-2F30-414D-9A6C-301AA1FFA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830" y="1862706"/>
            <a:ext cx="4710970" cy="17697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&lt;Button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Bold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88"/>
                </a:solidFill>
                <a:latin typeface="SFMono-Regular"/>
              </a:rPr>
              <a:t>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"Blue"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Multi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"Red"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Color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Button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SFMono-Regular"/>
              </a:rPr>
              <a:t>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&lt;/Button&gt;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18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/* LIFE RUN ON CODE */</a:t>
            </a:r>
          </a:p>
        </p:txBody>
      </p:sp>
      <p:sp>
        <p:nvSpPr>
          <p:cNvPr id="2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2" r="30967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45594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28B01-9C81-4C72-918B-5D5765E0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it-IT"/>
              <a:t>About me</a:t>
            </a:r>
            <a:endParaRPr lang="it-IT" dirty="0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92166B9B-1CAA-457B-999B-6A547FD5E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57274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804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5FB7CF-0370-4DBB-A8A6-0FF39D8B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EVENTI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9CA3D-743B-41F8-8CE5-58C993509F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50" y="3020602"/>
            <a:ext cx="9987080" cy="19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53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L’applicazione</a:t>
            </a:r>
          </a:p>
        </p:txBody>
      </p:sp>
    </p:spTree>
    <p:extLst>
      <p:ext uri="{BB962C8B-B14F-4D97-AF65-F5344CB8AC3E}">
        <p14:creationId xmlns:p14="http://schemas.microsoft.com/office/powerpoint/2010/main" val="3927610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rgbClr val="5B9BD5"/>
                </a:solidFill>
                <a:latin typeface="+mj-lt"/>
                <a:ea typeface="+mj-ea"/>
                <a:cs typeface="+mj-cs"/>
              </a:rPr>
              <a:t>CHALLENGE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 World: Create Your First WPF Application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3735887" y="572031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</a:rPr>
              <a:t>it's all in your hands</a:t>
            </a:r>
            <a:endParaRPr lang="it-IT" sz="3600" i="1" dirty="0">
              <a:solidFill>
                <a:srgbClr val="FFC000"/>
              </a:solidFill>
            </a:endParaRPr>
          </a:p>
        </p:txBody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86" y="5251254"/>
            <a:ext cx="792226" cy="79222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477865" y="599151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 </a:t>
            </a:r>
            <a:r>
              <a:rPr lang="it-IT" dirty="0" err="1"/>
              <a:t>min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60244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controlli base</a:t>
            </a:r>
          </a:p>
        </p:txBody>
      </p:sp>
    </p:spTree>
    <p:extLst>
      <p:ext uri="{BB962C8B-B14F-4D97-AF65-F5344CB8AC3E}">
        <p14:creationId xmlns:p14="http://schemas.microsoft.com/office/powerpoint/2010/main" val="4002922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risorse</a:t>
            </a:r>
          </a:p>
        </p:txBody>
      </p:sp>
    </p:spTree>
    <p:extLst>
      <p:ext uri="{BB962C8B-B14F-4D97-AF65-F5344CB8AC3E}">
        <p14:creationId xmlns:p14="http://schemas.microsoft.com/office/powerpoint/2010/main" val="132119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controlli contenitori</a:t>
            </a:r>
          </a:p>
        </p:txBody>
      </p:sp>
    </p:spTree>
    <p:extLst>
      <p:ext uri="{BB962C8B-B14F-4D97-AF65-F5344CB8AC3E}">
        <p14:creationId xmlns:p14="http://schemas.microsoft.com/office/powerpoint/2010/main" val="2409395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rgbClr val="5B9BD5"/>
                </a:solidFill>
                <a:latin typeface="+mj-lt"/>
                <a:ea typeface="+mj-ea"/>
                <a:cs typeface="+mj-cs"/>
              </a:rPr>
              <a:t>CHALLENGE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Containers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3735887" y="572031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</a:rPr>
              <a:t>it's all in your hands</a:t>
            </a:r>
            <a:endParaRPr lang="it-IT" sz="3600" i="1" dirty="0">
              <a:solidFill>
                <a:srgbClr val="FFC000"/>
              </a:solidFill>
            </a:endParaRPr>
          </a:p>
        </p:txBody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86" y="5251254"/>
            <a:ext cx="792226" cy="79222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477865" y="599151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 </a:t>
            </a:r>
            <a:r>
              <a:rPr lang="it-IT" dirty="0" err="1"/>
              <a:t>min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8431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UserControls</a:t>
            </a:r>
            <a:r>
              <a:rPr lang="it-IT" dirty="0"/>
              <a:t> &amp; </a:t>
            </a:r>
            <a:r>
              <a:rPr lang="it-IT" dirty="0" err="1"/>
              <a:t>CustomControls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956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stili</a:t>
            </a:r>
          </a:p>
        </p:txBody>
      </p:sp>
    </p:spTree>
    <p:extLst>
      <p:ext uri="{BB962C8B-B14F-4D97-AF65-F5344CB8AC3E}">
        <p14:creationId xmlns:p14="http://schemas.microsoft.com/office/powerpoint/2010/main" val="4069273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binding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931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Iniziamo!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4644643-B378-4999-A125-335049DF5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4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719380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Commands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8471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property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933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Attached </a:t>
            </a:r>
            <a:r>
              <a:rPr lang="it-IT" dirty="0" err="1"/>
              <a:t>property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7191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liste</a:t>
            </a:r>
          </a:p>
        </p:txBody>
      </p:sp>
    </p:spTree>
    <p:extLst>
      <p:ext uri="{BB962C8B-B14F-4D97-AF65-F5344CB8AC3E}">
        <p14:creationId xmlns:p14="http://schemas.microsoft.com/office/powerpoint/2010/main" val="259420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76B5EE7A-0585-46F8-97D3-5468A63F3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1240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38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Vostra esperienza con WPF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8330DB-A801-4D06-ABA8-EE671439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4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15A23-5D4C-4943-B514-EB44FE4E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strumenti di sviluppo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8A0825-DDE1-4AAD-8435-4783773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70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WPF</a:t>
            </a:r>
          </a:p>
        </p:txBody>
      </p:sp>
    </p:spTree>
    <p:extLst>
      <p:ext uri="{BB962C8B-B14F-4D97-AF65-F5344CB8AC3E}">
        <p14:creationId xmlns:p14="http://schemas.microsoft.com/office/powerpoint/2010/main" val="95677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8D67F1-9F57-432C-A554-BDDBFA54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WPF</a:t>
            </a:r>
          </a:p>
        </p:txBody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7ADC5293-B6CC-470D-A820-F9FDB7951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64303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709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DBD839-6DC2-4DE0-9EA8-5F78838B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WPF vs WINFORMS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6C83A171-437C-4191-A397-D08F9502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3200" b="1" dirty="0" err="1"/>
              <a:t>WinForms</a:t>
            </a:r>
            <a:r>
              <a:rPr lang="it-IT" sz="3200" b="1" dirty="0"/>
              <a:t> </a:t>
            </a:r>
          </a:p>
          <a:p>
            <a:pPr marL="0" indent="0">
              <a:buNone/>
            </a:pPr>
            <a:r>
              <a:rPr lang="it-IT" sz="2400" dirty="0"/>
              <a:t>è semplicemente uno strato software sovrastante ai controlli Windows (incapsulano Win32 API)</a:t>
            </a:r>
          </a:p>
        </p:txBody>
      </p:sp>
    </p:spTree>
    <p:extLst>
      <p:ext uri="{BB962C8B-B14F-4D97-AF65-F5344CB8AC3E}">
        <p14:creationId xmlns:p14="http://schemas.microsoft.com/office/powerpoint/2010/main" val="1997021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574</Words>
  <Application>Microsoft Office PowerPoint</Application>
  <PresentationFormat>Widescreen</PresentationFormat>
  <Paragraphs>112</Paragraphs>
  <Slides>34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SFMono-Regular</vt:lpstr>
      <vt:lpstr>Tema di Office</vt:lpstr>
      <vt:lpstr>WPF </vt:lpstr>
      <vt:lpstr>About me</vt:lpstr>
      <vt:lpstr>Iniziamo!</vt:lpstr>
      <vt:lpstr>Presentazione standard di PowerPoint</vt:lpstr>
      <vt:lpstr>La Vostra esperienza con WPF</vt:lpstr>
      <vt:lpstr>Gli strumenti di sviluppo</vt:lpstr>
      <vt:lpstr>WPF</vt:lpstr>
      <vt:lpstr>WPF</vt:lpstr>
      <vt:lpstr>WPF vs WINFORMS</vt:lpstr>
      <vt:lpstr>WPF vs WINFORMS</vt:lpstr>
      <vt:lpstr>Vantaggi di WPF</vt:lpstr>
      <vt:lpstr>Vantaggi di WinForms</vt:lpstr>
      <vt:lpstr>Vantaggi di WinForms</vt:lpstr>
      <vt:lpstr>/* DARE TO BE DIFFERENT */</vt:lpstr>
      <vt:lpstr>XAML</vt:lpstr>
      <vt:lpstr>Cos'è XAML</vt:lpstr>
      <vt:lpstr>Presentazione standard di PowerPoint</vt:lpstr>
      <vt:lpstr>Code-behind vs. XAML</vt:lpstr>
      <vt:lpstr>/* LIFE RUN ON CODE */</vt:lpstr>
      <vt:lpstr>EVENTI</vt:lpstr>
      <vt:lpstr>L’applicazione</vt:lpstr>
      <vt:lpstr>CHALLENGE 1</vt:lpstr>
      <vt:lpstr>I controlli base</vt:lpstr>
      <vt:lpstr>Le risorse</vt:lpstr>
      <vt:lpstr>I controlli contenitori</vt:lpstr>
      <vt:lpstr>CHALLENGE 2</vt:lpstr>
      <vt:lpstr>UserControls &amp; CustomControls</vt:lpstr>
      <vt:lpstr>Gli stili</vt:lpstr>
      <vt:lpstr>Data binding</vt:lpstr>
      <vt:lpstr>MVVM</vt:lpstr>
      <vt:lpstr>I Commands</vt:lpstr>
      <vt:lpstr>Dependency property</vt:lpstr>
      <vt:lpstr>Attached property</vt:lpstr>
      <vt:lpstr>Le liste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</dc:title>
  <dc:creator>moa</dc:creator>
  <cp:lastModifiedBy>moa</cp:lastModifiedBy>
  <cp:revision>2</cp:revision>
  <dcterms:created xsi:type="dcterms:W3CDTF">2019-11-14T22:42:02Z</dcterms:created>
  <dcterms:modified xsi:type="dcterms:W3CDTF">2019-11-14T22:43:03Z</dcterms:modified>
</cp:coreProperties>
</file>