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xXuYSnHbjwJNwFYXZShmDvuW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d2d428cc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d2d428c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d2d428cc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d2d428c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d2d428cc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d2d428c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2d428cc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d2d428c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d2d428cc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d2d428c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d2d428cc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d2d428c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d2d428cc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d2d428c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2d428cc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d2d428c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2d428cc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d2d428c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d2d428cc4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d2d428c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d2d428c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d2d428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d72a78d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d72a78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d72a78da1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d72a78da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d72a78da1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d72a78da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d72a78da1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d72a78da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d72a78da1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d72a78d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d72a78da1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d72a78d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d72a78da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d72a78da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72a78da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d72a78d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72a78da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d72a78d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d72a78da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d72a78d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d72a78da1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d72a78d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d72a78da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d72a78d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72a78da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72a78d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d72a78da1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d72a78d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0108" y="6244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24498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296400" y="624498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1" y="48604"/>
            <a:ext cx="96031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340054" y="2600507"/>
            <a:ext cx="452401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686112" y="-194957"/>
            <a:ext cx="4524009" cy="821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1" y="48604"/>
            <a:ext cx="96031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1" y="48604"/>
            <a:ext cx="96031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" y="252046"/>
            <a:ext cx="10636372" cy="1115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1" y="48604"/>
            <a:ext cx="96031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1565031"/>
            <a:ext cx="3932237" cy="973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1565031"/>
            <a:ext cx="6172200" cy="429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637692"/>
            <a:ext cx="3932237" cy="323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1565031"/>
            <a:ext cx="3932237" cy="803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1565031"/>
            <a:ext cx="6172200" cy="42960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491154"/>
            <a:ext cx="3932237" cy="337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1" y="48604"/>
            <a:ext cx="96031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b="0" i="0" sz="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14400" y="1122372"/>
            <a:ext cx="103632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</a:pPr>
            <a:r>
              <a:rPr lang="en-US"/>
              <a:t>PyFamilyTree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/>
              <a:t>Phase 2</a:t>
            </a:r>
            <a:br>
              <a:rPr lang="en-US" sz="2800"/>
            </a:br>
            <a:r>
              <a:rPr lang="en-US" sz="2800"/>
              <a:t>Software Design Descriptions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2d428cc4_0_5"/>
          <p:cNvSpPr txBox="1"/>
          <p:nvPr>
            <p:ph type="ctrTitle"/>
          </p:nvPr>
        </p:nvSpPr>
        <p:spPr>
          <a:xfrm>
            <a:off x="914400" y="1837325"/>
            <a:ext cx="10363200" cy="241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 User Interface </a:t>
            </a:r>
            <a:br>
              <a:rPr lang="en-US"/>
            </a:br>
            <a:r>
              <a:rPr lang="en-US"/>
              <a:t>(GUI)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d2d428cc4_0_10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1: Home Page</a:t>
            </a:r>
            <a:endParaRPr/>
          </a:p>
        </p:txBody>
      </p:sp>
      <p:pic>
        <p:nvPicPr>
          <p:cNvPr id="143" name="Google Shape;143;g22d2d428cc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00" y="1585654"/>
            <a:ext cx="10146408" cy="51788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d2d428cc4_0_20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3: Registration</a:t>
            </a:r>
            <a:endParaRPr/>
          </a:p>
        </p:txBody>
      </p:sp>
      <p:pic>
        <p:nvPicPr>
          <p:cNvPr id="149" name="Google Shape;149;g22d2d428cc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625" y="1611350"/>
            <a:ext cx="7646750" cy="51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d2d428cc4_0_25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4: Create Profile</a:t>
            </a:r>
            <a:endParaRPr/>
          </a:p>
        </p:txBody>
      </p:sp>
      <p:pic>
        <p:nvPicPr>
          <p:cNvPr id="155" name="Google Shape;155;g22d2d428cc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63" y="1622554"/>
            <a:ext cx="8264876" cy="517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d2d428cc4_0_15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2: Login</a:t>
            </a:r>
            <a:endParaRPr/>
          </a:p>
        </p:txBody>
      </p:sp>
      <p:pic>
        <p:nvPicPr>
          <p:cNvPr id="161" name="Google Shape;161;g22d2d428cc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463" y="1556179"/>
            <a:ext cx="8440775" cy="517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2d428cc4_0_40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7: Member Dashboard</a:t>
            </a:r>
            <a:endParaRPr/>
          </a:p>
        </p:txBody>
      </p:sp>
      <p:pic>
        <p:nvPicPr>
          <p:cNvPr id="167" name="Google Shape;167;g22d2d428cc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88" y="1615129"/>
            <a:ext cx="8166719" cy="517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d2d428cc4_0_30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5: Edit Profile</a:t>
            </a:r>
            <a:endParaRPr/>
          </a:p>
        </p:txBody>
      </p:sp>
      <p:pic>
        <p:nvPicPr>
          <p:cNvPr id="173" name="Google Shape;173;g22d2d428cc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413" y="1602904"/>
            <a:ext cx="9583169" cy="517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d2d428cc4_0_50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9: Cloud Dashboard</a:t>
            </a:r>
            <a:endParaRPr/>
          </a:p>
        </p:txBody>
      </p:sp>
      <p:pic>
        <p:nvPicPr>
          <p:cNvPr id="179" name="Google Shape;179;g22d2d428cc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25" y="1564379"/>
            <a:ext cx="9535953" cy="5178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2d428cc4_0_35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6: Member Information</a:t>
            </a:r>
            <a:endParaRPr/>
          </a:p>
        </p:txBody>
      </p:sp>
      <p:pic>
        <p:nvPicPr>
          <p:cNvPr id="185" name="Google Shape;185;g22d2d428cc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88" y="1556179"/>
            <a:ext cx="7264322" cy="517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d2d428cc4_0_45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ID 8: Administrator Dashboard</a:t>
            </a:r>
            <a:endParaRPr/>
          </a:p>
        </p:txBody>
      </p:sp>
      <p:pic>
        <p:nvPicPr>
          <p:cNvPr id="191" name="Google Shape;191;g22d2d428cc4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375" y="1564379"/>
            <a:ext cx="6458953" cy="517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2d428cc4_0_0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1" name="Google Shape;91;g22d2d428cc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System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Database Schema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GUI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GUI Transition Diagram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Sequence Diagrams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User Manual Sample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d72a78da1_0_0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 Transition Diagram</a:t>
            </a:r>
            <a:endParaRPr/>
          </a:p>
        </p:txBody>
      </p:sp>
      <p:pic>
        <p:nvPicPr>
          <p:cNvPr id="197" name="Google Shape;197;g22d72a78d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275" y="1565979"/>
            <a:ext cx="6261140" cy="5178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d72a78da1_1_15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Diagrams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d72a78da1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774" y="96500"/>
            <a:ext cx="4288451" cy="643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2d72a78da1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00" y="152400"/>
            <a:ext cx="7329848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d72a78da1_0_63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Manual Sample</a:t>
            </a:r>
            <a:endParaRPr/>
          </a:p>
        </p:txBody>
      </p:sp>
      <p:sp>
        <p:nvSpPr>
          <p:cNvPr id="218" name="Google Shape;218;g22d72a78da1_0_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120">
                <a:latin typeface="Times New Roman"/>
                <a:ea typeface="Times New Roman"/>
                <a:cs typeface="Times New Roman"/>
                <a:sym typeface="Times New Roman"/>
              </a:rPr>
              <a:t>New Family Tree Creation</a:t>
            </a:r>
            <a:r>
              <a:rPr b="1" lang="en-US" sz="312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1" sz="26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11">
                <a:latin typeface="Times New Roman"/>
                <a:ea typeface="Times New Roman"/>
                <a:cs typeface="Times New Roman"/>
                <a:sym typeface="Times New Roman"/>
              </a:rPr>
              <a:t>Login to the system with Super admin credentials</a:t>
            </a:r>
            <a:endParaRPr sz="26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11">
                <a:latin typeface="Times New Roman"/>
                <a:ea typeface="Times New Roman"/>
                <a:cs typeface="Times New Roman"/>
                <a:sym typeface="Times New Roman"/>
              </a:rPr>
              <a:t>Click on the “Create Family Tree” button located on the dashboard.</a:t>
            </a:r>
            <a:endParaRPr sz="26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11">
                <a:latin typeface="Times New Roman"/>
                <a:ea typeface="Times New Roman"/>
                <a:cs typeface="Times New Roman"/>
                <a:sym typeface="Times New Roman"/>
              </a:rPr>
              <a:t>Fill in the necessary details, such as family name and family description.</a:t>
            </a:r>
            <a:endParaRPr sz="26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11">
                <a:latin typeface="Times New Roman"/>
                <a:ea typeface="Times New Roman"/>
                <a:cs typeface="Times New Roman"/>
                <a:sym typeface="Times New Roman"/>
              </a:rPr>
              <a:t>Once all details are entered, click on the “Create” button to submit.</a:t>
            </a:r>
            <a:endParaRPr sz="26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11">
                <a:latin typeface="Times New Roman"/>
                <a:ea typeface="Times New Roman"/>
                <a:cs typeface="Times New Roman"/>
                <a:sym typeface="Times New Roman"/>
              </a:rPr>
              <a:t>The new family tree is now created and ready to use.</a:t>
            </a:r>
            <a:endParaRPr sz="43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5256"/>
              <a:buFont typeface="Arial"/>
              <a:buNone/>
            </a:pPr>
            <a:r>
              <a:rPr b="1" lang="en-US" sz="3120">
                <a:latin typeface="Times New Roman"/>
                <a:ea typeface="Times New Roman"/>
                <a:cs typeface="Times New Roman"/>
                <a:sym typeface="Times New Roman"/>
              </a:rPr>
              <a:t>Assigning an Admin to an Existing Family</a:t>
            </a:r>
            <a:r>
              <a:rPr b="1" lang="en-US" sz="312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1" sz="26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Login to the system with Super admin credentials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Click on the “Admin” tab on the dashboard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Search for the family you wish to assign an admin to and click on it.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Click on the “Add Admin” button and fill in the details of the person you want to assign as the admin.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Once all details are entered, click on the “Add” button to submit.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5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-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admin is now successfully assigned to the family.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d72a78da1_0_72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r>
              <a:rPr lang="en-US"/>
              <a:t> </a:t>
            </a:r>
            <a:endParaRPr/>
          </a:p>
        </p:txBody>
      </p:sp>
      <p:sp>
        <p:nvSpPr>
          <p:cNvPr id="224" name="Google Shape;224;g22d72a78da1_0_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System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Database Schema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GUI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GUI Transition Diagram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Sequence Diagrams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User Manual Sample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d72a78da1_1_1"/>
          <p:cNvSpPr/>
          <p:nvPr/>
        </p:nvSpPr>
        <p:spPr>
          <a:xfrm>
            <a:off x="2236348" y="2819538"/>
            <a:ext cx="7719309" cy="12189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72a78da1_0_18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g22d72a78da1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Purpose: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This Software Design Presentation (SDD) describes the </a:t>
            </a:r>
            <a:r>
              <a:rPr b="1" lang="en-US" sz="1600"/>
              <a:t>architecture</a:t>
            </a:r>
            <a:r>
              <a:rPr lang="en-US" sz="1600"/>
              <a:t> and </a:t>
            </a:r>
            <a:r>
              <a:rPr b="1" lang="en-US" sz="1600"/>
              <a:t>design</a:t>
            </a:r>
            <a:r>
              <a:rPr lang="en-US" sz="1600"/>
              <a:t> of the PyFamilyTree App. The intended audience for this presentation are all </a:t>
            </a:r>
            <a:r>
              <a:rPr b="1" lang="en-US" sz="1600"/>
              <a:t>stakeholders</a:t>
            </a:r>
            <a:r>
              <a:rPr lang="en-US" sz="1600"/>
              <a:t>.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Scope: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/>
              <a:t>PyFamilyTree is a web-based family tree application that allows users to create and maintain family trees, add members, and keep track of </a:t>
            </a:r>
            <a:r>
              <a:rPr b="1" lang="en-US" sz="1600"/>
              <a:t>genealogical information.</a:t>
            </a:r>
            <a:r>
              <a:rPr lang="en-US" sz="1600"/>
              <a:t> The goals are to provide a user-friendly and secure app, handling high traffic and large amounts of data.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Overview</a:t>
            </a:r>
            <a:r>
              <a:rPr lang="en-US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600"/>
              <a:t>This presentation and its associated document will provide a detailed overview of the PyFamilyTree app and its organization. It outlines the </a:t>
            </a:r>
            <a:r>
              <a:rPr b="1" lang="en-US" sz="1600"/>
              <a:t>system architecture</a:t>
            </a:r>
            <a:r>
              <a:rPr lang="en-US" sz="1600"/>
              <a:t>, </a:t>
            </a:r>
            <a:r>
              <a:rPr b="1" lang="en-US" sz="1600"/>
              <a:t>data design</a:t>
            </a:r>
            <a:r>
              <a:rPr lang="en-US" sz="1600"/>
              <a:t>, </a:t>
            </a:r>
            <a:r>
              <a:rPr b="1" lang="en-US" sz="1600"/>
              <a:t>component design</a:t>
            </a:r>
            <a:r>
              <a:rPr lang="en-US" sz="1600"/>
              <a:t>, and </a:t>
            </a:r>
            <a:r>
              <a:rPr b="1" lang="en-US" sz="1600"/>
              <a:t>human interface design</a:t>
            </a:r>
            <a:r>
              <a:rPr lang="en-US" sz="1600"/>
              <a:t>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document also includes a requirements matrix to trace system components to the requirements outlined in the Software Requirements Specification document.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72a78da1_0_23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103" name="Google Shape;103;g22d72a78da1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Architectural Design: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PyFamilyTree app is designed used a 3-tier architecture consisting of a </a:t>
            </a:r>
            <a:r>
              <a:rPr b="1" lang="en-US" sz="1600"/>
              <a:t>presentation layer</a:t>
            </a:r>
            <a:r>
              <a:rPr lang="en-US" sz="1600"/>
              <a:t>, an </a:t>
            </a:r>
            <a:r>
              <a:rPr b="1" lang="en-US" sz="1600"/>
              <a:t>application layer</a:t>
            </a:r>
            <a:r>
              <a:rPr lang="en-US" sz="1600"/>
              <a:t>, and a </a:t>
            </a:r>
            <a:r>
              <a:rPr b="1" lang="en-US" sz="1600"/>
              <a:t>database layer</a:t>
            </a:r>
            <a:r>
              <a:rPr lang="en-US" sz="1600"/>
              <a:t>.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Decomposition Description: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PyFamilyTree app is decomposed into three main subsystems: </a:t>
            </a:r>
            <a:r>
              <a:rPr b="1" lang="en-US" sz="1600"/>
              <a:t>user interface, business logic, and data storage</a:t>
            </a:r>
            <a:r>
              <a:rPr lang="en-US" sz="1600"/>
              <a:t>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user interface subsystem handles user inputs and outputs and communicates with the business logic subsystem.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business logic subsystem contains the application’s business logic and communicates with the storage subsystem to store and retrieve data.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Design Rationale: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The 3-tier architecture was chosen to separate the application into distinct layers for </a:t>
            </a:r>
            <a:r>
              <a:rPr b="1" lang="en-US" sz="1600"/>
              <a:t>modularity</a:t>
            </a:r>
            <a:r>
              <a:rPr lang="en-US" sz="1600"/>
              <a:t> and </a:t>
            </a:r>
            <a:r>
              <a:rPr b="1" lang="en-US" sz="1600"/>
              <a:t>scalability</a:t>
            </a:r>
            <a:r>
              <a:rPr lang="en-US" sz="1600"/>
              <a:t>. The architecture also enables efficient caching and load balancing to handle high traffic. The database layer allows for easy storage and retrieval, and the business logic layer allows for easy </a:t>
            </a:r>
            <a:r>
              <a:rPr b="1" lang="en-US" sz="1600"/>
              <a:t>maintainability </a:t>
            </a:r>
            <a:r>
              <a:rPr lang="en-US" sz="1600"/>
              <a:t>and </a:t>
            </a:r>
            <a:r>
              <a:rPr b="1" lang="en-US" sz="1600"/>
              <a:t>updates</a:t>
            </a:r>
            <a:r>
              <a:rPr lang="en-US" sz="160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72a78da1_0_52"/>
          <p:cNvSpPr txBox="1"/>
          <p:nvPr>
            <p:ph type="ctrTitle"/>
          </p:nvPr>
        </p:nvSpPr>
        <p:spPr>
          <a:xfrm>
            <a:off x="914400" y="1366775"/>
            <a:ext cx="10363200" cy="241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Schema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72a78da1_0_43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Schema</a:t>
            </a:r>
            <a:endParaRPr/>
          </a:p>
        </p:txBody>
      </p:sp>
      <p:pic>
        <p:nvPicPr>
          <p:cNvPr id="114" name="Google Shape;114;g22d72a78da1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704"/>
            <a:ext cx="11887201" cy="473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72a78da1_0_37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Schema</a:t>
            </a:r>
            <a:endParaRPr/>
          </a:p>
        </p:txBody>
      </p:sp>
      <p:pic>
        <p:nvPicPr>
          <p:cNvPr id="120" name="Google Shape;120;g22d72a78da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75" y="1486654"/>
            <a:ext cx="7758874" cy="5178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d72a78da1_0_28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Schema</a:t>
            </a:r>
            <a:endParaRPr/>
          </a:p>
        </p:txBody>
      </p:sp>
      <p:pic>
        <p:nvPicPr>
          <p:cNvPr id="126" name="Google Shape;126;g22d72a78da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76" y="1912250"/>
            <a:ext cx="10522051" cy="45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d72a78da1_0_33"/>
          <p:cNvSpPr txBox="1"/>
          <p:nvPr>
            <p:ph type="title"/>
          </p:nvPr>
        </p:nvSpPr>
        <p:spPr>
          <a:xfrm>
            <a:off x="838201" y="48604"/>
            <a:ext cx="9603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Schema</a:t>
            </a:r>
            <a:endParaRPr/>
          </a:p>
        </p:txBody>
      </p:sp>
      <p:pic>
        <p:nvPicPr>
          <p:cNvPr id="132" name="Google Shape;132;g22d72a78da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277579"/>
            <a:ext cx="9372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2023-04-12T14:54:43Z</dcterms:created>
  <dc:creator>Dana, Artie</dc:creator>
</cp:coreProperties>
</file>