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92" autoAdjust="0"/>
    <p:restoredTop sz="92683" autoAdjust="0"/>
  </p:normalViewPr>
  <p:slideViewPr>
    <p:cSldViewPr snapToGrid="0" snapToObjects="1">
      <p:cViewPr varScale="1">
        <p:scale>
          <a:sx n="106" d="100"/>
          <a:sy n="106" d="100"/>
        </p:scale>
        <p:origin x="-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Nadal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5.0</c:v>
                </c:pt>
                <c:pt idx="8">
                  <c:v>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Federer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2.0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211752"/>
        <c:axId val="576214392"/>
      </c:lineChart>
      <c:catAx>
        <c:axId val="576211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76214392"/>
        <c:crosses val="autoZero"/>
        <c:auto val="1"/>
        <c:lblAlgn val="ctr"/>
        <c:lblOffset val="100"/>
        <c:noMultiLvlLbl val="0"/>
      </c:catAx>
      <c:valAx>
        <c:axId val="576214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6211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edit Master text styles</a:t>
            </a:r>
          </a:p>
          <a:p>
            <a:pPr lvl="1"/>
            <a:r>
              <a:rPr lang="it-IT" dirty="0" smtClean="0"/>
              <a:t>Second level</a:t>
            </a:r>
          </a:p>
          <a:p>
            <a:pPr lvl="2"/>
            <a:r>
              <a:rPr lang="it-IT" dirty="0" smtClean="0"/>
              <a:t>Third level</a:t>
            </a:r>
          </a:p>
          <a:p>
            <a:pPr lvl="3"/>
            <a:r>
              <a:rPr lang="it-IT" dirty="0" smtClean="0"/>
              <a:t>Fourth level</a:t>
            </a:r>
          </a:p>
          <a:p>
            <a:pPr lvl="4"/>
            <a:r>
              <a:rPr lang="it-IT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10/07/11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/>
              <a:t>Tennis Match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Daniele Tramis</a:t>
            </a:r>
          </a:p>
        </p:txBody>
      </p:sp>
    </p:spTree>
    <p:extLst>
      <p:ext uri="{BB962C8B-B14F-4D97-AF65-F5344CB8AC3E}">
        <p14:creationId xmlns:p14="http://schemas.microsoft.com/office/powerpoint/2010/main" val="309337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Point tracker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70791" y="2336423"/>
            <a:ext cx="3402418" cy="99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New Match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870791" y="3686989"/>
            <a:ext cx="3402418" cy="99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Players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870791" y="5049536"/>
            <a:ext cx="3402418" cy="99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422159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Point tracker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893613" y="2731817"/>
            <a:ext cx="3821731" cy="778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Nadal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0212" y="2827669"/>
            <a:ext cx="213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Player 1*: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93613" y="4178235"/>
            <a:ext cx="3821731" cy="778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Federer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0212" y="4274087"/>
            <a:ext cx="213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Player 2: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35346" y="5823017"/>
            <a:ext cx="1379998" cy="4644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968" y="5847251"/>
            <a:ext cx="509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* This player serves first.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1613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Point tracker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4513" y="1882588"/>
            <a:ext cx="2222648" cy="999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Nadal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5728" y="1882588"/>
            <a:ext cx="2222648" cy="999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Federer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256" y="1587429"/>
            <a:ext cx="150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15 - 30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37162" y="3211016"/>
            <a:ext cx="1379998" cy="4644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37162" y="4603861"/>
            <a:ext cx="1379999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winner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37162" y="5299572"/>
            <a:ext cx="1379999" cy="4567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error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944596" y="3028328"/>
            <a:ext cx="1282296" cy="4151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back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4596" y="2460278"/>
            <a:ext cx="1282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1 - 1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44596" y="2099464"/>
            <a:ext cx="1282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3 - 2</a:t>
            </a:r>
          </a:p>
        </p:txBody>
      </p:sp>
      <p:sp>
        <p:nvSpPr>
          <p:cNvPr id="23" name="Oval 22"/>
          <p:cNvSpPr/>
          <p:nvPr/>
        </p:nvSpPr>
        <p:spPr>
          <a:xfrm flipV="1">
            <a:off x="1331149" y="1919221"/>
            <a:ext cx="329734" cy="3541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449728" y="6333258"/>
            <a:ext cx="329734" cy="3541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03729" y="6325295"/>
            <a:ext cx="14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Now serving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37162" y="3908151"/>
            <a:ext cx="1379998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dbl fault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635728" y="3211016"/>
            <a:ext cx="1379998" cy="4644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ace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35728" y="4603861"/>
            <a:ext cx="1379999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winner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635728" y="5299572"/>
            <a:ext cx="1379999" cy="4567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error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635728" y="3908151"/>
            <a:ext cx="1379998" cy="463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dbl fault</a:t>
            </a:r>
          </a:p>
        </p:txBody>
      </p:sp>
    </p:spTree>
    <p:extLst>
      <p:ext uri="{BB962C8B-B14F-4D97-AF65-F5344CB8AC3E}">
        <p14:creationId xmlns:p14="http://schemas.microsoft.com/office/powerpoint/2010/main" val="131590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01488"/>
              </p:ext>
            </p:extLst>
          </p:nvPr>
        </p:nvGraphicFramePr>
        <p:xfrm>
          <a:off x="779463" y="1882775"/>
          <a:ext cx="7581900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003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5660" y="1941549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Player</a:t>
            </a:r>
          </a:p>
        </p:txBody>
      </p:sp>
      <p:sp>
        <p:nvSpPr>
          <p:cNvPr id="6" name="Diamond 5"/>
          <p:cNvSpPr/>
          <p:nvPr/>
        </p:nvSpPr>
        <p:spPr>
          <a:xfrm>
            <a:off x="3956802" y="1917127"/>
            <a:ext cx="1379996" cy="76611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</a:t>
            </a:r>
          </a:p>
        </p:txBody>
      </p:sp>
      <p:cxnSp>
        <p:nvCxnSpPr>
          <p:cNvPr id="8" name="Elbow Connector 7"/>
          <p:cNvCxnSpPr>
            <a:stCxn id="4" idx="3"/>
            <a:endCxn id="6" idx="1"/>
          </p:cNvCxnSpPr>
          <p:nvPr/>
        </p:nvCxnSpPr>
        <p:spPr>
          <a:xfrm>
            <a:off x="3370610" y="2295668"/>
            <a:ext cx="586192" cy="451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5922" y="1917127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1:2</a:t>
            </a:r>
          </a:p>
        </p:txBody>
      </p:sp>
      <p:cxnSp>
        <p:nvCxnSpPr>
          <p:cNvPr id="14" name="Elbow Connector 13"/>
          <p:cNvCxnSpPr>
            <a:stCxn id="6" idx="3"/>
            <a:endCxn id="16" idx="1"/>
          </p:cNvCxnSpPr>
          <p:nvPr/>
        </p:nvCxnSpPr>
        <p:spPr>
          <a:xfrm flipV="1">
            <a:off x="5336798" y="2300088"/>
            <a:ext cx="775230" cy="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6798" y="1941549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0:n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12028" y="1945969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Match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12028" y="4626045"/>
            <a:ext cx="2124950" cy="708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Point</a:t>
            </a:r>
          </a:p>
        </p:txBody>
      </p:sp>
      <p:sp>
        <p:nvSpPr>
          <p:cNvPr id="22" name="Diamond 21"/>
          <p:cNvSpPr/>
          <p:nvPr/>
        </p:nvSpPr>
        <p:spPr>
          <a:xfrm>
            <a:off x="6490610" y="3266109"/>
            <a:ext cx="1379996" cy="76611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</a:t>
            </a:r>
          </a:p>
        </p:txBody>
      </p:sp>
      <p:cxnSp>
        <p:nvCxnSpPr>
          <p:cNvPr id="24" name="Elbow Connector 23"/>
          <p:cNvCxnSpPr>
            <a:stCxn id="16" idx="2"/>
            <a:endCxn id="22" idx="0"/>
          </p:cNvCxnSpPr>
          <p:nvPr/>
        </p:nvCxnSpPr>
        <p:spPr>
          <a:xfrm rot="16200000" flipH="1">
            <a:off x="6871604" y="2957105"/>
            <a:ext cx="611902" cy="610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2"/>
            <a:endCxn id="21" idx="0"/>
          </p:cNvCxnSpPr>
          <p:nvPr/>
        </p:nvCxnSpPr>
        <p:spPr>
          <a:xfrm rot="5400000">
            <a:off x="6880644" y="4326080"/>
            <a:ext cx="593825" cy="610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80609" y="2896777"/>
            <a:ext cx="26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8665" y="3962231"/>
            <a:ext cx="4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0:n</a:t>
            </a:r>
          </a:p>
        </p:txBody>
      </p:sp>
      <p:cxnSp>
        <p:nvCxnSpPr>
          <p:cNvPr id="30" name="Elbow Connector 29"/>
          <p:cNvCxnSpPr>
            <a:stCxn id="22" idx="1"/>
            <a:endCxn id="4" idx="2"/>
          </p:cNvCxnSpPr>
          <p:nvPr/>
        </p:nvCxnSpPr>
        <p:spPr>
          <a:xfrm rot="10800000">
            <a:off x="2308136" y="2649787"/>
            <a:ext cx="4182475" cy="9993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5243" y="3305038"/>
            <a:ext cx="26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645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99683"/>
              </p:ext>
            </p:extLst>
          </p:nvPr>
        </p:nvGraphicFramePr>
        <p:xfrm>
          <a:off x="1524000" y="1348156"/>
          <a:ext cx="6096000" cy="15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6728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79670"/>
              </p:ext>
            </p:extLst>
          </p:nvPr>
        </p:nvGraphicFramePr>
        <p:xfrm>
          <a:off x="1524000" y="3039141"/>
          <a:ext cx="6096000" cy="153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Match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  <a:r>
                        <a:rPr lang="en-US" sz="1400" baseline="0"/>
                        <a:t> 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  <a:r>
                        <a:rPr lang="en-US" sz="1400" baseline="0"/>
                        <a:t> 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Djokovic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7996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15689"/>
              </p:ext>
            </p:extLst>
          </p:nvPr>
        </p:nvGraphicFramePr>
        <p:xfrm>
          <a:off x="1524000" y="4766760"/>
          <a:ext cx="6096000" cy="154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Match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Time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  <a:tr h="309265"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5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3500" y="2374900"/>
            <a:ext cx="3073400" cy="419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MatchModel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3500" y="2794000"/>
            <a:ext cx="3073400" cy="280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>
                <a:solidFill>
                  <a:schemeClr val="bg1"/>
                </a:solidFill>
              </a:rPr>
              <a:t>match: Match</a:t>
            </a:r>
          </a:p>
          <a:p>
            <a:r>
              <a:rPr lang="en-US" sz="1600">
                <a:solidFill>
                  <a:schemeClr val="bg1"/>
                </a:solidFill>
              </a:rPr>
              <a:t>firstPlayerScore: PlayerScore</a:t>
            </a:r>
          </a:p>
          <a:p>
            <a:r>
              <a:rPr lang="en-US" sz="1600">
                <a:solidFill>
                  <a:schemeClr val="bg1"/>
                </a:solidFill>
              </a:rPr>
              <a:t>secondPlayerScore: PlayerScore</a:t>
            </a:r>
          </a:p>
          <a:p>
            <a:r>
              <a:rPr lang="en-US" sz="1600">
                <a:solidFill>
                  <a:schemeClr val="bg1"/>
                </a:solidFill>
              </a:rPr>
              <a:t>startTime: Date</a:t>
            </a:r>
          </a:p>
          <a:p>
            <a:r>
              <a:rPr lang="en-US" sz="1600">
                <a:solidFill>
                  <a:schemeClr val="bg1"/>
                </a:solidFill>
              </a:rPr>
              <a:t>playerToServe: Player</a:t>
            </a:r>
          </a:p>
          <a:p>
            <a:r>
              <a:rPr lang="en-US" sz="1600">
                <a:solidFill>
                  <a:schemeClr val="bg1"/>
                </a:solidFill>
              </a:rPr>
              <a:t>--------------------------------------------------</a:t>
            </a:r>
          </a:p>
          <a:p>
            <a:r>
              <a:rPr lang="en-US" sz="1600">
                <a:solidFill>
                  <a:schemeClr val="bg1"/>
                </a:solidFill>
              </a:rPr>
              <a:t>getSetsString(): String</a:t>
            </a:r>
          </a:p>
          <a:p>
            <a:r>
              <a:rPr lang="en-US" sz="1600">
                <a:solidFill>
                  <a:schemeClr val="bg1"/>
                </a:solidFill>
              </a:rPr>
              <a:t>getGamesString(): String</a:t>
            </a:r>
          </a:p>
          <a:p>
            <a:r>
              <a:rPr lang="en-US" sz="1600">
                <a:solidFill>
                  <a:schemeClr val="bg1"/>
                </a:solidFill>
              </a:rPr>
              <a:t>getScoreString(): String</a:t>
            </a:r>
          </a:p>
          <a:p>
            <a:r>
              <a:rPr lang="en-US" sz="1600">
                <a:solidFill>
                  <a:schemeClr val="bg1"/>
                </a:solidFill>
              </a:rPr>
              <a:t>updateScore(player, type): void</a:t>
            </a:r>
          </a:p>
          <a:p>
            <a:r>
              <a:rPr lang="en-US" sz="1600">
                <a:solidFill>
                  <a:schemeClr val="bg1"/>
                </a:solidFill>
              </a:rPr>
              <a:t>BackScore(): void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4463" y="2374900"/>
            <a:ext cx="3073400" cy="419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PlayerScoreModel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4463" y="2794000"/>
            <a:ext cx="3073400" cy="1358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>
                <a:solidFill>
                  <a:schemeClr val="bg1"/>
                </a:solidFill>
              </a:rPr>
              <a:t>player: Player</a:t>
            </a:r>
          </a:p>
          <a:p>
            <a:r>
              <a:rPr lang="en-US" sz="1600">
                <a:solidFill>
                  <a:schemeClr val="bg1"/>
                </a:solidFill>
              </a:rPr>
              <a:t>set: int</a:t>
            </a:r>
          </a:p>
          <a:p>
            <a:r>
              <a:rPr lang="en-US" sz="1600">
                <a:solidFill>
                  <a:schemeClr val="bg1"/>
                </a:solidFill>
              </a:rPr>
              <a:t>game: int</a:t>
            </a:r>
          </a:p>
          <a:p>
            <a:r>
              <a:rPr lang="en-US" sz="1600">
                <a:solidFill>
                  <a:schemeClr val="bg1"/>
                </a:solidFill>
              </a:rPr>
              <a:t>score: int</a:t>
            </a:r>
          </a:p>
          <a:p>
            <a:r>
              <a:rPr lang="en-US" sz="1600">
                <a:solidFill>
                  <a:schemeClr val="bg1"/>
                </a:solidFill>
              </a:rPr>
              <a:t>adv: boolean</a:t>
            </a:r>
          </a:p>
        </p:txBody>
      </p:sp>
    </p:spTree>
    <p:extLst>
      <p:ext uri="{BB962C8B-B14F-4D97-AF65-F5344CB8AC3E}">
        <p14:creationId xmlns:p14="http://schemas.microsoft.com/office/powerpoint/2010/main" val="735133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245</TotalTime>
  <Words>254</Words>
  <Application>Microsoft Macintosh PowerPoint</Application>
  <PresentationFormat>On-screen Show (4:3)</PresentationFormat>
  <Paragraphs>118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Orbit</vt:lpstr>
      <vt:lpstr>Tennis Match Tracker</vt:lpstr>
      <vt:lpstr>Point tracker</vt:lpstr>
      <vt:lpstr>Point tracker</vt:lpstr>
      <vt:lpstr>Point tracker</vt:lpstr>
      <vt:lpstr>Match report</vt:lpstr>
      <vt:lpstr>ER</vt:lpstr>
      <vt:lpstr>Tables</vt:lpstr>
      <vt:lpstr>Business Layer</vt:lpstr>
    </vt:vector>
  </TitlesOfParts>
  <Company>WS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Match Tracker</dc:title>
  <dc:creator>Daniele Tramis</dc:creator>
  <cp:lastModifiedBy>Daniele Tramis</cp:lastModifiedBy>
  <cp:revision>23</cp:revision>
  <dcterms:created xsi:type="dcterms:W3CDTF">2011-06-26T21:42:51Z</dcterms:created>
  <dcterms:modified xsi:type="dcterms:W3CDTF">2011-07-10T11:29:41Z</dcterms:modified>
</cp:coreProperties>
</file>