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2" autoAdjust="0"/>
    <p:restoredTop sz="92683" autoAdjust="0"/>
  </p:normalViewPr>
  <p:slideViewPr>
    <p:cSldViewPr snapToGrid="0" snapToObjects="1">
      <p:cViewPr varScale="1">
        <p:scale>
          <a:sx n="106" d="100"/>
          <a:sy n="106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Nadal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  <c:pt idx="8">
                  <c:v>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Federer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123640"/>
        <c:axId val="414126616"/>
      </c:lineChart>
      <c:catAx>
        <c:axId val="414123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4126616"/>
        <c:crosses val="autoZero"/>
        <c:auto val="1"/>
        <c:lblAlgn val="ctr"/>
        <c:lblOffset val="100"/>
        <c:noMultiLvlLbl val="0"/>
      </c:catAx>
      <c:valAx>
        <c:axId val="414126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123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/>
              <a:t>Tennis Match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Daniele Tramis</a:t>
            </a:r>
          </a:p>
        </p:txBody>
      </p:sp>
    </p:spTree>
    <p:extLst>
      <p:ext uri="{BB962C8B-B14F-4D97-AF65-F5344CB8AC3E}">
        <p14:creationId xmlns:p14="http://schemas.microsoft.com/office/powerpoint/2010/main" val="30933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70791" y="2336423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New Match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870791" y="3686989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Players</a:t>
            </a:r>
            <a:endParaRPr lang="en-US" sz="3200"/>
          </a:p>
        </p:txBody>
      </p:sp>
      <p:sp>
        <p:nvSpPr>
          <p:cNvPr id="34" name="Rounded Rectangle 33"/>
          <p:cNvSpPr/>
          <p:nvPr/>
        </p:nvSpPr>
        <p:spPr>
          <a:xfrm>
            <a:off x="2870791" y="5049536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Statistics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2159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3613" y="2731817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Nadal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212" y="2827669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1: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3613" y="4178235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Federer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0212" y="4274087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2:</a:t>
            </a:r>
          </a:p>
        </p:txBody>
      </p:sp>
    </p:spTree>
    <p:extLst>
      <p:ext uri="{BB962C8B-B14F-4D97-AF65-F5344CB8AC3E}">
        <p14:creationId xmlns:p14="http://schemas.microsoft.com/office/powerpoint/2010/main" val="211613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513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Nadal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5728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Federer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256" y="1587429"/>
            <a:ext cx="150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15 - 30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7162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7162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37162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4596" y="3028328"/>
            <a:ext cx="1282296" cy="4151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4596" y="2460278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44596" y="2099464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3 - 2</a:t>
            </a:r>
          </a:p>
        </p:txBody>
      </p:sp>
      <p:sp>
        <p:nvSpPr>
          <p:cNvPr id="23" name="Oval 22"/>
          <p:cNvSpPr/>
          <p:nvPr/>
        </p:nvSpPr>
        <p:spPr>
          <a:xfrm flipV="1">
            <a:off x="1331149" y="1919221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49728" y="6333258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3729" y="6325295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Now serving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37162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35728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5728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35728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35728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</p:spTree>
    <p:extLst>
      <p:ext uri="{BB962C8B-B14F-4D97-AF65-F5344CB8AC3E}">
        <p14:creationId xmlns:p14="http://schemas.microsoft.com/office/powerpoint/2010/main" val="131590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01488"/>
              </p:ext>
            </p:extLst>
          </p:nvPr>
        </p:nvGraphicFramePr>
        <p:xfrm>
          <a:off x="779463" y="1882775"/>
          <a:ext cx="75819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0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660" y="194154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</a:t>
            </a:r>
          </a:p>
        </p:txBody>
      </p:sp>
      <p:sp>
        <p:nvSpPr>
          <p:cNvPr id="6" name="Diamond 5"/>
          <p:cNvSpPr/>
          <p:nvPr/>
        </p:nvSpPr>
        <p:spPr>
          <a:xfrm>
            <a:off x="3956802" y="1917127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8" name="Elbow Connector 7"/>
          <p:cNvCxnSpPr>
            <a:stCxn id="4" idx="3"/>
            <a:endCxn id="6" idx="1"/>
          </p:cNvCxnSpPr>
          <p:nvPr/>
        </p:nvCxnSpPr>
        <p:spPr>
          <a:xfrm>
            <a:off x="3370610" y="2295668"/>
            <a:ext cx="586192" cy="451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922" y="1917127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1:2</a:t>
            </a:r>
          </a:p>
        </p:txBody>
      </p:sp>
      <p:cxnSp>
        <p:nvCxnSpPr>
          <p:cNvPr id="14" name="Elbow Connector 13"/>
          <p:cNvCxnSpPr>
            <a:stCxn id="6" idx="3"/>
            <a:endCxn id="16" idx="1"/>
          </p:cNvCxnSpPr>
          <p:nvPr/>
        </p:nvCxnSpPr>
        <p:spPr>
          <a:xfrm flipV="1">
            <a:off x="5336798" y="2300088"/>
            <a:ext cx="775230" cy="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6798" y="1941549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2028" y="194596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2028" y="4626045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Point</a:t>
            </a:r>
          </a:p>
        </p:txBody>
      </p:sp>
      <p:sp>
        <p:nvSpPr>
          <p:cNvPr id="22" name="Diamond 21"/>
          <p:cNvSpPr/>
          <p:nvPr/>
        </p:nvSpPr>
        <p:spPr>
          <a:xfrm>
            <a:off x="6490610" y="3266109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24" name="Elbow Connector 23"/>
          <p:cNvCxnSpPr>
            <a:stCxn id="16" idx="2"/>
            <a:endCxn id="22" idx="0"/>
          </p:cNvCxnSpPr>
          <p:nvPr/>
        </p:nvCxnSpPr>
        <p:spPr>
          <a:xfrm rot="16200000" flipH="1">
            <a:off x="6871604" y="2957105"/>
            <a:ext cx="611902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21" idx="0"/>
          </p:cNvCxnSpPr>
          <p:nvPr/>
        </p:nvCxnSpPr>
        <p:spPr>
          <a:xfrm rot="5400000">
            <a:off x="6880644" y="4326080"/>
            <a:ext cx="593825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80609" y="2896777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8665" y="396223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cxnSp>
        <p:nvCxnSpPr>
          <p:cNvPr id="30" name="Elbow Connector 29"/>
          <p:cNvCxnSpPr>
            <a:stCxn id="22" idx="1"/>
            <a:endCxn id="4" idx="2"/>
          </p:cNvCxnSpPr>
          <p:nvPr/>
        </p:nvCxnSpPr>
        <p:spPr>
          <a:xfrm rot="10800000">
            <a:off x="2308136" y="2649787"/>
            <a:ext cx="4182475" cy="999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5243" y="3305038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45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9683"/>
              </p:ext>
            </p:extLst>
          </p:nvPr>
        </p:nvGraphicFramePr>
        <p:xfrm>
          <a:off x="1524000" y="1348156"/>
          <a:ext cx="6096000" cy="15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9670"/>
              </p:ext>
            </p:extLst>
          </p:nvPr>
        </p:nvGraphicFramePr>
        <p:xfrm>
          <a:off x="1524000" y="3039141"/>
          <a:ext cx="6096000" cy="15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5689"/>
              </p:ext>
            </p:extLst>
          </p:nvPr>
        </p:nvGraphicFramePr>
        <p:xfrm>
          <a:off x="1524000" y="4766760"/>
          <a:ext cx="6096000" cy="15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3500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MatchModel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794000"/>
            <a:ext cx="3073400" cy="280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match: Match</a:t>
            </a:r>
          </a:p>
          <a:p>
            <a:r>
              <a:rPr lang="en-US" sz="1600">
                <a:solidFill>
                  <a:schemeClr val="bg1"/>
                </a:solidFill>
              </a:rPr>
              <a:t>firstPlayerScore: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secondPlayerScore: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startTime: Date</a:t>
            </a:r>
          </a:p>
          <a:p>
            <a:r>
              <a:rPr lang="en-US" sz="1600">
                <a:solidFill>
                  <a:schemeClr val="bg1"/>
                </a:solidFill>
              </a:rPr>
              <a:t>playerToServe: Player</a:t>
            </a:r>
          </a:p>
          <a:p>
            <a:r>
              <a:rPr lang="en-US" sz="160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sz="1600">
                <a:solidFill>
                  <a:schemeClr val="bg1"/>
                </a:solidFill>
              </a:rPr>
              <a:t>getSetsString():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getGamesString():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getScoreString():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updateScore(player, type): void</a:t>
            </a:r>
          </a:p>
          <a:p>
            <a:r>
              <a:rPr lang="en-US" sz="1600">
                <a:solidFill>
                  <a:schemeClr val="bg1"/>
                </a:solidFill>
              </a:rPr>
              <a:t>BackScore(): 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4463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PlayerScoreModel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463" y="2794000"/>
            <a:ext cx="3073400" cy="1358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player: Player</a:t>
            </a:r>
          </a:p>
          <a:p>
            <a:r>
              <a:rPr lang="en-US" sz="1600">
                <a:solidFill>
                  <a:schemeClr val="bg1"/>
                </a:solidFill>
              </a:rPr>
              <a:t>set: int</a:t>
            </a:r>
          </a:p>
          <a:p>
            <a:r>
              <a:rPr lang="en-US" sz="1600">
                <a:solidFill>
                  <a:schemeClr val="bg1"/>
                </a:solidFill>
              </a:rPr>
              <a:t>game: int</a:t>
            </a:r>
          </a:p>
          <a:p>
            <a:r>
              <a:rPr lang="en-US" sz="1600">
                <a:solidFill>
                  <a:schemeClr val="bg1"/>
                </a:solidFill>
              </a:rPr>
              <a:t>score: int</a:t>
            </a:r>
          </a:p>
          <a:p>
            <a:r>
              <a:rPr lang="en-US" sz="1600">
                <a:solidFill>
                  <a:schemeClr val="bg1"/>
                </a:solidFill>
              </a:rPr>
              <a:t>adv: boolean</a:t>
            </a:r>
          </a:p>
        </p:txBody>
      </p:sp>
    </p:spTree>
    <p:extLst>
      <p:ext uri="{BB962C8B-B14F-4D97-AF65-F5344CB8AC3E}">
        <p14:creationId xmlns:p14="http://schemas.microsoft.com/office/powerpoint/2010/main" val="735133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199</TotalTime>
  <Words>246</Words>
  <Application>Microsoft Macintosh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Tennis Match Tracker</vt:lpstr>
      <vt:lpstr>Point tracker</vt:lpstr>
      <vt:lpstr>Point tracker</vt:lpstr>
      <vt:lpstr>Point tracker</vt:lpstr>
      <vt:lpstr>Match report</vt:lpstr>
      <vt:lpstr>ER</vt:lpstr>
      <vt:lpstr>Tables</vt:lpstr>
      <vt:lpstr>Business Layer</vt:lpstr>
    </vt:vector>
  </TitlesOfParts>
  <Company>WS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Match Tracker</dc:title>
  <dc:creator>Daniele Tramis</dc:creator>
  <cp:lastModifiedBy>Daniele Tramis</cp:lastModifiedBy>
  <cp:revision>20</cp:revision>
  <dcterms:created xsi:type="dcterms:W3CDTF">2011-06-26T21:42:51Z</dcterms:created>
  <dcterms:modified xsi:type="dcterms:W3CDTF">2011-06-29T22:47:19Z</dcterms:modified>
</cp:coreProperties>
</file>