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683" autoAdjust="0"/>
  </p:normalViewPr>
  <p:slideViewPr>
    <p:cSldViewPr snapToGrid="0" snapToObjects="1">
      <p:cViewPr varScale="1">
        <p:scale>
          <a:sx n="104" d="100"/>
          <a:sy n="104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Nadal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5.0</c:v>
                </c:pt>
                <c:pt idx="8">
                  <c:v>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Federer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1.0</c:v>
                </c:pt>
                <c:pt idx="2">
                  <c:v>1.0</c:v>
                </c:pt>
                <c:pt idx="3">
                  <c:v>2.0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4.0</c:v>
                </c:pt>
                <c:pt idx="8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6346216"/>
        <c:axId val="566349880"/>
      </c:lineChart>
      <c:catAx>
        <c:axId val="566346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66349880"/>
        <c:crosses val="autoZero"/>
        <c:auto val="1"/>
        <c:lblAlgn val="ctr"/>
        <c:lblOffset val="100"/>
        <c:noMultiLvlLbl val="0"/>
      </c:catAx>
      <c:valAx>
        <c:axId val="566349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66346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27/06/11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27/06/11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27/06/11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27/06/11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27/06/11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27/06/11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27/06/11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27/06/11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/>
              <a:t>Tennis Match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Daniele Tramis</a:t>
            </a:r>
          </a:p>
        </p:txBody>
      </p:sp>
    </p:spTree>
    <p:extLst>
      <p:ext uri="{BB962C8B-B14F-4D97-AF65-F5344CB8AC3E}">
        <p14:creationId xmlns:p14="http://schemas.microsoft.com/office/powerpoint/2010/main" val="309337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Point tracker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4513" y="1882588"/>
            <a:ext cx="2222648" cy="9992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Nadal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5728" y="1882588"/>
            <a:ext cx="2222648" cy="9992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Federer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256" y="1587429"/>
            <a:ext cx="150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15 - 30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37162" y="3211016"/>
            <a:ext cx="1379998" cy="4644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37162" y="4603861"/>
            <a:ext cx="1379999" cy="463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winner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137162" y="5299572"/>
            <a:ext cx="1379999" cy="4567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error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944596" y="3028328"/>
            <a:ext cx="1282296" cy="4151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back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44596" y="2460278"/>
            <a:ext cx="12822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1 - 1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44596" y="2099464"/>
            <a:ext cx="12822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3 - 2</a:t>
            </a:r>
          </a:p>
        </p:txBody>
      </p:sp>
      <p:sp>
        <p:nvSpPr>
          <p:cNvPr id="23" name="Oval 22"/>
          <p:cNvSpPr/>
          <p:nvPr/>
        </p:nvSpPr>
        <p:spPr>
          <a:xfrm flipV="1">
            <a:off x="1331149" y="1919221"/>
            <a:ext cx="329734" cy="3541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449728" y="6333258"/>
            <a:ext cx="329734" cy="3541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03729" y="6325295"/>
            <a:ext cx="140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Now serving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37162" y="3908151"/>
            <a:ext cx="1379998" cy="463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dbl fault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635728" y="3211016"/>
            <a:ext cx="1379998" cy="4644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ace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635728" y="4603861"/>
            <a:ext cx="1379999" cy="463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winner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635728" y="5299572"/>
            <a:ext cx="1379999" cy="4567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error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635728" y="3908151"/>
            <a:ext cx="1379998" cy="463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dbl fault</a:t>
            </a:r>
          </a:p>
        </p:txBody>
      </p:sp>
    </p:spTree>
    <p:extLst>
      <p:ext uri="{BB962C8B-B14F-4D97-AF65-F5344CB8AC3E}">
        <p14:creationId xmlns:p14="http://schemas.microsoft.com/office/powerpoint/2010/main" val="4221594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report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301488"/>
              </p:ext>
            </p:extLst>
          </p:nvPr>
        </p:nvGraphicFramePr>
        <p:xfrm>
          <a:off x="779463" y="1882775"/>
          <a:ext cx="7581900" cy="395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003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5660" y="1941549"/>
            <a:ext cx="2124950" cy="708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Player</a:t>
            </a:r>
          </a:p>
        </p:txBody>
      </p:sp>
      <p:sp>
        <p:nvSpPr>
          <p:cNvPr id="6" name="Diamond 5"/>
          <p:cNvSpPr/>
          <p:nvPr/>
        </p:nvSpPr>
        <p:spPr>
          <a:xfrm>
            <a:off x="3956802" y="1917127"/>
            <a:ext cx="1379996" cy="76611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Play</a:t>
            </a:r>
          </a:p>
        </p:txBody>
      </p:sp>
      <p:cxnSp>
        <p:nvCxnSpPr>
          <p:cNvPr id="8" name="Elbow Connector 7"/>
          <p:cNvCxnSpPr>
            <a:stCxn id="4" idx="3"/>
            <a:endCxn id="6" idx="1"/>
          </p:cNvCxnSpPr>
          <p:nvPr/>
        </p:nvCxnSpPr>
        <p:spPr>
          <a:xfrm>
            <a:off x="3370610" y="2295668"/>
            <a:ext cx="586192" cy="451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75922" y="1917127"/>
            <a:ext cx="4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1:2</a:t>
            </a:r>
          </a:p>
        </p:txBody>
      </p:sp>
      <p:cxnSp>
        <p:nvCxnSpPr>
          <p:cNvPr id="14" name="Elbow Connector 13"/>
          <p:cNvCxnSpPr>
            <a:stCxn id="6" idx="3"/>
            <a:endCxn id="16" idx="1"/>
          </p:cNvCxnSpPr>
          <p:nvPr/>
        </p:nvCxnSpPr>
        <p:spPr>
          <a:xfrm flipV="1">
            <a:off x="5336798" y="2300088"/>
            <a:ext cx="775230" cy="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6798" y="1941549"/>
            <a:ext cx="4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0:n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12028" y="1945969"/>
            <a:ext cx="2124950" cy="708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Match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12028" y="4626045"/>
            <a:ext cx="2124950" cy="708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Point</a:t>
            </a:r>
          </a:p>
        </p:txBody>
      </p:sp>
      <p:sp>
        <p:nvSpPr>
          <p:cNvPr id="22" name="Diamond 21"/>
          <p:cNvSpPr/>
          <p:nvPr/>
        </p:nvSpPr>
        <p:spPr>
          <a:xfrm>
            <a:off x="6490610" y="3266109"/>
            <a:ext cx="1379996" cy="76611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Play</a:t>
            </a:r>
          </a:p>
        </p:txBody>
      </p:sp>
      <p:cxnSp>
        <p:nvCxnSpPr>
          <p:cNvPr id="24" name="Elbow Connector 23"/>
          <p:cNvCxnSpPr>
            <a:stCxn id="16" idx="2"/>
            <a:endCxn id="22" idx="0"/>
          </p:cNvCxnSpPr>
          <p:nvPr/>
        </p:nvCxnSpPr>
        <p:spPr>
          <a:xfrm rot="16200000" flipH="1">
            <a:off x="6871604" y="2957105"/>
            <a:ext cx="611902" cy="610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2"/>
            <a:endCxn id="21" idx="0"/>
          </p:cNvCxnSpPr>
          <p:nvPr/>
        </p:nvCxnSpPr>
        <p:spPr>
          <a:xfrm rot="5400000">
            <a:off x="6880644" y="4326080"/>
            <a:ext cx="593825" cy="610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80609" y="2896777"/>
            <a:ext cx="26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98665" y="3962231"/>
            <a:ext cx="4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0:n</a:t>
            </a:r>
          </a:p>
        </p:txBody>
      </p:sp>
      <p:cxnSp>
        <p:nvCxnSpPr>
          <p:cNvPr id="30" name="Elbow Connector 29"/>
          <p:cNvCxnSpPr>
            <a:stCxn id="22" idx="1"/>
            <a:endCxn id="4" idx="2"/>
          </p:cNvCxnSpPr>
          <p:nvPr/>
        </p:nvCxnSpPr>
        <p:spPr>
          <a:xfrm rot="10800000">
            <a:off x="2308136" y="2649787"/>
            <a:ext cx="4182475" cy="99937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5243" y="3305038"/>
            <a:ext cx="26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645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99683"/>
              </p:ext>
            </p:extLst>
          </p:nvPr>
        </p:nvGraphicFramePr>
        <p:xfrm>
          <a:off x="1524000" y="1348156"/>
          <a:ext cx="6096000" cy="153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Djokovic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Federer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79670"/>
              </p:ext>
            </p:extLst>
          </p:nvPr>
        </p:nvGraphicFramePr>
        <p:xfrm>
          <a:off x="1524000" y="3039141"/>
          <a:ext cx="6096000" cy="153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Match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Player</a:t>
                      </a:r>
                      <a:r>
                        <a:rPr lang="en-US" sz="1400" baseline="0"/>
                        <a:t> 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Player</a:t>
                      </a:r>
                      <a:r>
                        <a:rPr lang="en-US" sz="1400" baseline="0"/>
                        <a:t> 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Federer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Federer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Djokovic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Djokovic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15689"/>
              </p:ext>
            </p:extLst>
          </p:nvPr>
        </p:nvGraphicFramePr>
        <p:xfrm>
          <a:off x="1524000" y="4766760"/>
          <a:ext cx="6096000" cy="154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Match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Time</a:t>
                      </a:r>
                    </a:p>
                  </a:txBody>
                  <a:tcPr/>
                </a:tc>
              </a:tr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Federer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500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63</TotalTime>
  <Words>118</Words>
  <Application>Microsoft Macintosh PowerPoint</Application>
  <PresentationFormat>On-screen Show (4:3)</PresentationFormat>
  <Paragraphs>88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Orbit</vt:lpstr>
      <vt:lpstr>Tennis Match Tracker</vt:lpstr>
      <vt:lpstr>Point tracker</vt:lpstr>
      <vt:lpstr>Match report</vt:lpstr>
      <vt:lpstr>ER</vt:lpstr>
      <vt:lpstr>Tables</vt:lpstr>
    </vt:vector>
  </TitlesOfParts>
  <Company>WS s.r.l.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Tennis Match Tracker</dc:title>
  <dc:creator>Daniele Tramis</dc:creator>
  <cp:lastModifiedBy>Daniele Tramis</cp:lastModifiedBy>
  <cp:revision>14</cp:revision>
  <dcterms:created xsi:type="dcterms:W3CDTF">2011-06-26T21:42:51Z</dcterms:created>
  <dcterms:modified xsi:type="dcterms:W3CDTF">2011-06-26T22:47:56Z</dcterms:modified>
</cp:coreProperties>
</file>