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65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69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DCBC-AFDD-E34C-9771-5D20D6575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Web 2: Project 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FF980-E5D5-1745-B0A0-09C7EB8404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Taylor Danielewski and Peyton Steiner</a:t>
            </a:r>
          </a:p>
        </p:txBody>
      </p:sp>
    </p:spTree>
    <p:extLst>
      <p:ext uri="{BB962C8B-B14F-4D97-AF65-F5344CB8AC3E}">
        <p14:creationId xmlns:p14="http://schemas.microsoft.com/office/powerpoint/2010/main" val="1702040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E8FE-F4C5-914E-94EF-B5DCDE72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Reviews of Recipes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1C53E-0930-F749-B565-BF34FD7AC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BEF9EE-B065-9945-B4A9-AC6A6B007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97048"/>
            <a:ext cx="3632199" cy="41198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3FB577-E8D9-9B48-9280-606B338A7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4778870"/>
            <a:ext cx="6510865" cy="166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11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E8FE-F4C5-914E-94EF-B5DCDE72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Reviews of Recipes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1C53E-0930-F749-B565-BF34FD7AC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16182-12F5-F046-B219-CEA0C975B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864108"/>
            <a:ext cx="3975100" cy="2654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A780E6-46BC-3F4D-A1A4-CD5811CCE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3734985"/>
            <a:ext cx="3415780" cy="265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C2F206-C5C7-8B40-972B-5BB769935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536" y="873252"/>
            <a:ext cx="3356428" cy="391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6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E8FE-F4C5-914E-94EF-B5DCDE72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Reviews of Recipes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1C53E-0930-F749-B565-BF34FD7AC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E72311-58A1-2248-9397-D09CF4C0D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179" y="873252"/>
            <a:ext cx="3368289" cy="2902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A070F9-3332-9945-A02F-92DB9D9E6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7" y="873252"/>
            <a:ext cx="3615265" cy="421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09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E8FE-F4C5-914E-94EF-B5DCDE72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1C53E-0930-F749-B565-BF34FD7AC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B15465-DBE4-324E-B67D-8D7A0A665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873252"/>
            <a:ext cx="3161854" cy="25557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66B8C8-D81B-B84D-BBDB-22ED3D30C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291" y="873252"/>
            <a:ext cx="3261714" cy="3004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980839-4676-F14E-94FA-EE18836DB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268" y="4231556"/>
            <a:ext cx="5968999" cy="222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11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E8FE-F4C5-914E-94EF-B5DCDE72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User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1C53E-0930-F749-B565-BF34FD7AC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5E9A16-EB2F-D845-8AB6-80D6E7AB9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873252"/>
            <a:ext cx="7315200" cy="272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61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D7E14-30B1-0E4C-BEEE-8FC00425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B3485-D88F-2B46-A53F-09D412C91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D88EDD-0A9E-C745-A98E-10FF8DAF1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873252"/>
            <a:ext cx="3167216" cy="22594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A6A2D8-E3AD-C54A-9333-76666B3B0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138" y="873252"/>
            <a:ext cx="3174330" cy="2618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0534EA-1667-294D-BF67-4A8CC3631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268" y="3839635"/>
            <a:ext cx="7315200" cy="270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68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D7E14-30B1-0E4C-BEEE-8FC00425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B3485-D88F-2B46-A53F-09D412C91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A6893-61ED-0642-AA8B-E87158056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4203700"/>
            <a:ext cx="7315200" cy="17756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73F2B3-55D7-5C4E-AA1D-54C622700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873252"/>
            <a:ext cx="7315200" cy="270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0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E732-1560-CB4A-8A61-AB5F9BB1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entury Gothic" panose="020B0502020202020204" pitchFamily="34" charset="0"/>
              </a:rPr>
              <a:t>1</a:t>
            </a:r>
            <a:r>
              <a:rPr lang="en-US" sz="3200" baseline="30000" dirty="0">
                <a:latin typeface="Century Gothic" panose="020B0502020202020204" pitchFamily="34" charset="0"/>
              </a:rPr>
              <a:t>st</a:t>
            </a:r>
            <a:r>
              <a:rPr lang="en-US" sz="3200" dirty="0">
                <a:latin typeface="Century Gothic" panose="020B0502020202020204" pitchFamily="34" charset="0"/>
              </a:rPr>
              <a:t> Angular UI Component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3CBBC-2E04-1747-92EF-6AF16F887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113" y="873252"/>
            <a:ext cx="2771763" cy="21070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909716-6657-AE46-805E-E298B458B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999" y="873252"/>
            <a:ext cx="3571647" cy="44024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B7BE10-8898-3A43-90BD-451F31D5E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268" y="3422087"/>
            <a:ext cx="3659455" cy="230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4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7DDCA-E00E-DA44-B0A4-E2E9E14D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entury Gothic" panose="020B0502020202020204" pitchFamily="34" charset="0"/>
              </a:rPr>
              <a:t>2</a:t>
            </a:r>
            <a:r>
              <a:rPr lang="en-US" sz="3200" baseline="30000" dirty="0">
                <a:latin typeface="Century Gothic" panose="020B0502020202020204" pitchFamily="34" charset="0"/>
              </a:rPr>
              <a:t>nd</a:t>
            </a:r>
            <a:r>
              <a:rPr lang="en-US" sz="3200" dirty="0">
                <a:latin typeface="Century Gothic" panose="020B0502020202020204" pitchFamily="34" charset="0"/>
              </a:rPr>
              <a:t> Angular UI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89E2-C9BF-6647-B46E-8E30816E2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COLLAPSE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2F58A-1B92-1244-9EC4-D52FCDB58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668" y="864108"/>
            <a:ext cx="3632200" cy="213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856146-02AC-1642-9F79-EB7F6ADA9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668" y="3734556"/>
            <a:ext cx="7315200" cy="225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3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DFCE-553C-D84E-89F7-AA389AAC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</a:t>
            </a:r>
            <a:r>
              <a:rPr lang="en-US" sz="3200" baseline="30000" dirty="0"/>
              <a:t>st</a:t>
            </a:r>
            <a:r>
              <a:rPr lang="en-US" sz="3200" dirty="0"/>
              <a:t> Custom Angular JS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15AE5-581F-FC45-A2FC-D667CD6E0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05B8B-1E92-5D4F-BCE6-CCCE759B0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261" y="2558711"/>
            <a:ext cx="6997213" cy="173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7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DFCE-553C-D84E-89F7-AA389AAC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</a:t>
            </a:r>
            <a:r>
              <a:rPr lang="en-US" sz="3200" baseline="30000" dirty="0"/>
              <a:t>nd</a:t>
            </a:r>
            <a:r>
              <a:rPr lang="en-US" sz="3200" dirty="0"/>
              <a:t> Custom Angular JS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15AE5-581F-FC45-A2FC-D667CD6E0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01DB5-5454-6E47-B04A-D54A1EF51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7" y="882088"/>
            <a:ext cx="6053665" cy="513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6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E9E4-5086-C94A-B071-3711CB83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Recipes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81BEC-2BFF-624C-9499-B9C8D8AB0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60EF6-3B19-B94D-BD20-FE46DB38F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830919"/>
            <a:ext cx="2782969" cy="3791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057670-7D2B-4A47-BCB0-EB46437BF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402" y="4826495"/>
            <a:ext cx="6201411" cy="17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DCDC4-7B77-BB4A-A877-1B4918BC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Recipes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D8676-FA98-2241-AC4B-E9A7D69FA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49F0E-AB75-A448-AC09-2CD11D70E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9" y="873253"/>
            <a:ext cx="2947482" cy="4110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DF98B9-FA5B-404E-8AF9-290372B65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335" y="5124063"/>
            <a:ext cx="4952999" cy="137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3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9586-E937-CA4E-BF53-C55F93074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Recipes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757DC-663C-AF4E-B910-B1B36764D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Button Pressed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06AFB3-267D-0644-AF1D-71633916F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873252"/>
            <a:ext cx="7315200" cy="2035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3944DA-AB25-1446-9A83-AD6423A0E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4271091"/>
            <a:ext cx="7308960" cy="170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9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E8FE-F4C5-914E-94EF-B5DCDE72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Reviews of Recipes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1C53E-0930-F749-B565-BF34FD7AC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C9E56-1B80-2C48-9F2F-6B7009664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864108"/>
            <a:ext cx="2992182" cy="18901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FBFF24-E546-0144-9F35-6AE6120B4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0" y="873252"/>
            <a:ext cx="2992182" cy="2218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618FCC-82B2-9C44-9701-139675B88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268" y="3100989"/>
            <a:ext cx="3040447" cy="344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6772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149</TotalTime>
  <Words>63</Words>
  <Application>Microsoft Macintosh PowerPoint</Application>
  <PresentationFormat>Widescreen</PresentationFormat>
  <Paragraphs>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Century Gothic</vt:lpstr>
      <vt:lpstr>Corbel</vt:lpstr>
      <vt:lpstr>Wingdings 2</vt:lpstr>
      <vt:lpstr>Frame</vt:lpstr>
      <vt:lpstr>Web 2: Project 02</vt:lpstr>
      <vt:lpstr>1st Angular UI Component</vt:lpstr>
      <vt:lpstr>2nd Angular UI Component</vt:lpstr>
      <vt:lpstr>1st Custom Angular JS Component</vt:lpstr>
      <vt:lpstr>2nd Custom Angular JS Component</vt:lpstr>
      <vt:lpstr>Create Recipes</vt:lpstr>
      <vt:lpstr>Update Recipes</vt:lpstr>
      <vt:lpstr>Delete Recipes</vt:lpstr>
      <vt:lpstr>Create Reviews of Recipes</vt:lpstr>
      <vt:lpstr>View Reviews of Recipes</vt:lpstr>
      <vt:lpstr>Update Reviews of Recipes</vt:lpstr>
      <vt:lpstr>Delete Reviews of Recipes</vt:lpstr>
      <vt:lpstr>Create Users</vt:lpstr>
      <vt:lpstr>View User Details</vt:lpstr>
      <vt:lpstr>Update Users</vt:lpstr>
      <vt:lpstr>Delete Users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Peyton Steiner</dc:creator>
  <cp:lastModifiedBy>Peyton Steiner</cp:lastModifiedBy>
  <cp:revision>4</cp:revision>
  <dcterms:created xsi:type="dcterms:W3CDTF">2019-03-15T21:17:13Z</dcterms:created>
  <dcterms:modified xsi:type="dcterms:W3CDTF">2019-03-16T02:37:58Z</dcterms:modified>
</cp:coreProperties>
</file>