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198F-BB6D-4452-AE84-F3C2CCD84369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753F-7DA2-4FB6-828F-ABD431C3EE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776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198F-BB6D-4452-AE84-F3C2CCD84369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753F-7DA2-4FB6-828F-ABD431C3EE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357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198F-BB6D-4452-AE84-F3C2CCD84369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753F-7DA2-4FB6-828F-ABD431C3EE84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900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198F-BB6D-4452-AE84-F3C2CCD84369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753F-7DA2-4FB6-828F-ABD431C3EE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3437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198F-BB6D-4452-AE84-F3C2CCD84369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753F-7DA2-4FB6-828F-ABD431C3EE84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014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198F-BB6D-4452-AE84-F3C2CCD84369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753F-7DA2-4FB6-828F-ABD431C3EE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4628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198F-BB6D-4452-AE84-F3C2CCD84369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753F-7DA2-4FB6-828F-ABD431C3EE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3977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198F-BB6D-4452-AE84-F3C2CCD84369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753F-7DA2-4FB6-828F-ABD431C3EE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040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198F-BB6D-4452-AE84-F3C2CCD84369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753F-7DA2-4FB6-828F-ABD431C3EE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682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198F-BB6D-4452-AE84-F3C2CCD84369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753F-7DA2-4FB6-828F-ABD431C3EE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120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198F-BB6D-4452-AE84-F3C2CCD84369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753F-7DA2-4FB6-828F-ABD431C3EE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963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198F-BB6D-4452-AE84-F3C2CCD84369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753F-7DA2-4FB6-828F-ABD431C3EE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30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198F-BB6D-4452-AE84-F3C2CCD84369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753F-7DA2-4FB6-828F-ABD431C3EE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126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198F-BB6D-4452-AE84-F3C2CCD84369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753F-7DA2-4FB6-828F-ABD431C3EE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099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198F-BB6D-4452-AE84-F3C2CCD84369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753F-7DA2-4FB6-828F-ABD431C3EE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982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198F-BB6D-4452-AE84-F3C2CCD84369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753F-7DA2-4FB6-828F-ABD431C3EE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413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B198F-BB6D-4452-AE84-F3C2CCD84369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44753F-7DA2-4FB6-828F-ABD431C3EE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005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C9FD3-68B7-4C6A-8B81-927E5F44E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¿La abstención se ve afectada por el censo electoral?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5A646E-E1B0-4EDE-ACCF-70DAD417B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Juan David Sarmiento </a:t>
            </a:r>
          </a:p>
          <a:p>
            <a:r>
              <a:rPr lang="es-CO" dirty="0"/>
              <a:t>Daniel Hernández</a:t>
            </a:r>
          </a:p>
        </p:txBody>
      </p:sp>
    </p:spTree>
    <p:extLst>
      <p:ext uri="{BB962C8B-B14F-4D97-AF65-F5344CB8AC3E}">
        <p14:creationId xmlns:p14="http://schemas.microsoft.com/office/powerpoint/2010/main" val="3200834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4C4EF-674D-48E8-87EA-4FD7A7639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4F3E28-423F-4685-8C0F-4E5AD5C99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76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3387150F-BC57-44E2-88F7-ED5181B36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373" y="501445"/>
            <a:ext cx="7197673" cy="527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08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>
            <a:extLst>
              <a:ext uri="{FF2B5EF4-FFF2-40B4-BE49-F238E27FC236}">
                <a16:creationId xmlns:a16="http://schemas.microsoft.com/office/drawing/2014/main" id="{15D3CCA1-28D7-462F-92E6-016E0C90D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84" y="149225"/>
            <a:ext cx="4087915" cy="297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5F0E79DC-BB93-4B01-9F1F-3BFD6D797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361" y="90341"/>
            <a:ext cx="4249739" cy="309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D226265A-AF4D-40EB-8C70-7601658BB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1" y="3429000"/>
            <a:ext cx="4905376" cy="309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6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26472-7EAC-47BA-86B6-DFD9714A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Abstención promedio </a:t>
            </a:r>
            <a:endParaRPr lang="es-CO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D8CBBA82-3415-4B12-87DA-C87D005E2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351" y="1002302"/>
            <a:ext cx="7208667" cy="524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o 7">
            <a:extLst>
              <a:ext uri="{FF2B5EF4-FFF2-40B4-BE49-F238E27FC236}">
                <a16:creationId xmlns:a16="http://schemas.microsoft.com/office/drawing/2014/main" id="{98F4EAEB-7CA9-4986-845A-467CDED6DFBD}"/>
              </a:ext>
            </a:extLst>
          </p:cNvPr>
          <p:cNvSpPr/>
          <p:nvPr/>
        </p:nvSpPr>
        <p:spPr>
          <a:xfrm>
            <a:off x="3706222" y="1372416"/>
            <a:ext cx="449943" cy="414382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9" name="Marco 8">
            <a:extLst>
              <a:ext uri="{FF2B5EF4-FFF2-40B4-BE49-F238E27FC236}">
                <a16:creationId xmlns:a16="http://schemas.microsoft.com/office/drawing/2014/main" id="{6CC794D6-99B0-425E-A2EE-76DDB3F68826}"/>
              </a:ext>
            </a:extLst>
          </p:cNvPr>
          <p:cNvSpPr/>
          <p:nvPr/>
        </p:nvSpPr>
        <p:spPr>
          <a:xfrm>
            <a:off x="4156165" y="1372416"/>
            <a:ext cx="449943" cy="414382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0" name="Marco 9">
            <a:extLst>
              <a:ext uri="{FF2B5EF4-FFF2-40B4-BE49-F238E27FC236}">
                <a16:creationId xmlns:a16="http://schemas.microsoft.com/office/drawing/2014/main" id="{62534C7E-4B95-45F2-94E6-1B1032E3C2F5}"/>
              </a:ext>
            </a:extLst>
          </p:cNvPr>
          <p:cNvSpPr/>
          <p:nvPr/>
        </p:nvSpPr>
        <p:spPr>
          <a:xfrm>
            <a:off x="4606108" y="1372416"/>
            <a:ext cx="449943" cy="414382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1" name="Marco 10">
            <a:extLst>
              <a:ext uri="{FF2B5EF4-FFF2-40B4-BE49-F238E27FC236}">
                <a16:creationId xmlns:a16="http://schemas.microsoft.com/office/drawing/2014/main" id="{9E36F101-29DC-4A1C-B323-0AB7BD82BDE5}"/>
              </a:ext>
            </a:extLst>
          </p:cNvPr>
          <p:cNvSpPr/>
          <p:nvPr/>
        </p:nvSpPr>
        <p:spPr>
          <a:xfrm>
            <a:off x="5056051" y="1372416"/>
            <a:ext cx="449943" cy="414382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2" name="Marco 11">
            <a:extLst>
              <a:ext uri="{FF2B5EF4-FFF2-40B4-BE49-F238E27FC236}">
                <a16:creationId xmlns:a16="http://schemas.microsoft.com/office/drawing/2014/main" id="{3DE13EC1-38F2-4EB3-968F-5837C6940B2C}"/>
              </a:ext>
            </a:extLst>
          </p:cNvPr>
          <p:cNvSpPr/>
          <p:nvPr/>
        </p:nvSpPr>
        <p:spPr>
          <a:xfrm>
            <a:off x="5505994" y="1372416"/>
            <a:ext cx="449943" cy="414382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Marco 12">
            <a:extLst>
              <a:ext uri="{FF2B5EF4-FFF2-40B4-BE49-F238E27FC236}">
                <a16:creationId xmlns:a16="http://schemas.microsoft.com/office/drawing/2014/main" id="{9578C843-BFCD-4664-8FB5-EB98EE328E88}"/>
              </a:ext>
            </a:extLst>
          </p:cNvPr>
          <p:cNvSpPr/>
          <p:nvPr/>
        </p:nvSpPr>
        <p:spPr>
          <a:xfrm>
            <a:off x="5955938" y="1401037"/>
            <a:ext cx="3768008" cy="4143828"/>
          </a:xfrm>
          <a:prstGeom prst="frame">
            <a:avLst>
              <a:gd name="adj1" fmla="val 22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52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>
            <a:extLst>
              <a:ext uri="{FF2B5EF4-FFF2-40B4-BE49-F238E27FC236}">
                <a16:creationId xmlns:a16="http://schemas.microsoft.com/office/drawing/2014/main" id="{085BF73D-5F76-4770-AB7E-D7907666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4" y="285749"/>
            <a:ext cx="7610475" cy="553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125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D7119-F042-4D5B-8696-D6FD133AA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Ajuste </a:t>
            </a:r>
            <a:r>
              <a:rPr lang="es-CO" dirty="0"/>
              <a:t>MCMC con modelo cuadrático</a:t>
            </a:r>
            <a:br>
              <a:rPr lang="es-CO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4A4A56-2128-4DFC-8B06-2C7EF7DE9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Delta=0.09</a:t>
            </a:r>
          </a:p>
          <a:p>
            <a:pPr marL="0" indent="0">
              <a:buNone/>
            </a:pPr>
            <a:r>
              <a:rPr lang="es-MX" dirty="0"/>
              <a:t>Iteraciones=50000</a:t>
            </a:r>
          </a:p>
          <a:p>
            <a:pPr marL="0" indent="0">
              <a:buNone/>
            </a:pPr>
            <a:r>
              <a:rPr lang="es-MX" dirty="0"/>
              <a:t>Consideraciones para la convergencia del</a:t>
            </a:r>
          </a:p>
          <a:p>
            <a:pPr marL="0" indent="0">
              <a:buNone/>
            </a:pPr>
            <a:r>
              <a:rPr lang="es-MX" dirty="0"/>
              <a:t>algoritmo:</a:t>
            </a:r>
          </a:p>
          <a:p>
            <a:pPr marL="0" indent="0">
              <a:buNone/>
            </a:pPr>
            <a:r>
              <a:rPr lang="es-MX" dirty="0"/>
              <a:t>-Restar 50% a los porcentajes de abstención</a:t>
            </a:r>
          </a:p>
          <a:p>
            <a:pPr marL="0" indent="0">
              <a:buNone/>
            </a:pPr>
            <a:r>
              <a:rPr lang="es-MX" dirty="0"/>
              <a:t>-Cada unidad del eje x representa un millón de integrantes del censo electoral.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97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7252DC0-18D0-460E-8562-AC78322BE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96" y="293914"/>
            <a:ext cx="4489404" cy="307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A6AFEBF-5230-4E7A-932A-73279FB23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122" y="354861"/>
            <a:ext cx="4472526" cy="307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6CF0CFD0-AF62-428F-B20A-FB0566E11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4489403" cy="307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5C20370-7A23-4303-863F-64A74FD241B5}"/>
              </a:ext>
            </a:extLst>
          </p:cNvPr>
          <p:cNvSpPr txBox="1"/>
          <p:nvPr/>
        </p:nvSpPr>
        <p:spPr>
          <a:xfrm>
            <a:off x="2220686" y="4005943"/>
            <a:ext cx="3106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Y=</a:t>
            </a:r>
            <a:r>
              <a:rPr lang="es-MX" sz="3200" dirty="0" err="1"/>
              <a:t>b+m</a:t>
            </a:r>
            <a:r>
              <a:rPr lang="es-MX" sz="3200" dirty="0"/>
              <a:t>*</a:t>
            </a:r>
            <a:r>
              <a:rPr lang="es-MX" sz="3200" dirty="0" err="1"/>
              <a:t>x+c</a:t>
            </a:r>
            <a:r>
              <a:rPr lang="es-MX" sz="3200" dirty="0"/>
              <a:t>*x^2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310506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2" name="Picture 12">
            <a:extLst>
              <a:ext uri="{FF2B5EF4-FFF2-40B4-BE49-F238E27FC236}">
                <a16:creationId xmlns:a16="http://schemas.microsoft.com/office/drawing/2014/main" id="{AA1413A3-C7E9-4C08-93CF-59251B35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77" y="259129"/>
            <a:ext cx="3960495" cy="28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DBCEA57A-389C-4C5B-803A-AC41186F5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5189"/>
            <a:ext cx="4163695" cy="303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>
            <a:extLst>
              <a:ext uri="{FF2B5EF4-FFF2-40B4-BE49-F238E27FC236}">
                <a16:creationId xmlns:a16="http://schemas.microsoft.com/office/drawing/2014/main" id="{BBB44925-3782-46BD-BAAE-28057EDDA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974" y="3429000"/>
            <a:ext cx="4323626" cy="298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389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CA7D1-E06F-4045-9873-C3B09D82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59C0B-9581-40CA-8779-93305251C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800" dirty="0"/>
              <a:t>No se descarta una leve influencia del censo electoral, pero no es una característica relevante que afecte la abstención.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5314834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</TotalTime>
  <Words>96</Words>
  <Application>Microsoft Office PowerPoint</Application>
  <PresentationFormat>Panorámica</PresentationFormat>
  <Paragraphs>14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Roboto</vt:lpstr>
      <vt:lpstr>Trebuchet MS</vt:lpstr>
      <vt:lpstr>Wingdings 3</vt:lpstr>
      <vt:lpstr>Faceta</vt:lpstr>
      <vt:lpstr>¿La abstención se ve afectada por el censo electoral?</vt:lpstr>
      <vt:lpstr>Presentación de PowerPoint</vt:lpstr>
      <vt:lpstr>Presentación de PowerPoint</vt:lpstr>
      <vt:lpstr>Abstención promedio </vt:lpstr>
      <vt:lpstr>Presentación de PowerPoint</vt:lpstr>
      <vt:lpstr>Ajuste MCMC con modelo cuadrático </vt:lpstr>
      <vt:lpstr>Presentación de PowerPoint</vt:lpstr>
      <vt:lpstr>Presentación de PowerPoint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¿La abstención se ve afectada censo electoral?</dc:title>
  <dc:creator>Juan David Sarmiento Garcia</dc:creator>
  <cp:lastModifiedBy>Juan David Sarmiento Garcia</cp:lastModifiedBy>
  <cp:revision>2</cp:revision>
  <dcterms:created xsi:type="dcterms:W3CDTF">2022-03-16T19:20:54Z</dcterms:created>
  <dcterms:modified xsi:type="dcterms:W3CDTF">2022-03-16T21:07:23Z</dcterms:modified>
</cp:coreProperties>
</file>