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B633-395F-5A64-57E5-0F233396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747B4-7491-C268-F393-96B79AD98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367-5D21-AD26-4220-4B585C67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B0B8-B922-DF8F-3477-3B385052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B5D8-E21E-1A27-497C-12CC19BC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61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ACDD-2276-27DD-C841-5D74A18F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96A5E-CAD5-D469-B846-F1BD246F5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FBF9-33C6-432B-5E96-85D80D2E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D4EA-1697-DBF1-F433-B94F0C70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ADEB-D19C-4307-87A5-4047F142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67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13543-2663-FCCF-FECC-26EF4A08D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24AD-FE0D-F0C9-54A0-6B00489B9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C9A0-321A-6880-DD7F-88045F87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21FF-3DB5-8FBE-70EE-83C62C3F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C8B9-2C61-2A6F-924D-79164C0D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12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B675-1958-8E28-D167-569FDD4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DE29-8414-C37C-61A9-6C45FE33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87D7-FCB9-E077-C706-BF9EA329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EB65-2D62-510C-9562-DECA929E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9D7E-59DF-6828-580A-0245BEAB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15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9E0-F3CA-E317-09C0-A42B1472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E0C2-75FB-C2A1-D0E2-3FDB8766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EE41-BA7C-FEDD-AE2D-C72AAD56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6DEA4-3826-1182-51F2-B231C1D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06B4-2197-48A3-B79F-FDC5D45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50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31A9-9F2A-07FB-B544-4BCEF737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3330-4A61-BA04-0686-1645A6C2A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3DB1-CFE6-59B8-1D9F-432A382CE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EA1EB-57EF-63DA-12DE-266D771E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62988-E40E-3503-57AA-3B202F43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03209-3BEE-759F-95DB-CDB392E5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83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B9A8-06F1-5C7C-2A91-D891DA13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71B2B-25CB-75CD-327F-D2CC2EBE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4B437-8883-9170-A781-F4BFA4C4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F3C7-72FC-F638-FFDE-092DE4A89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AAB6E-6837-F7D5-2A5D-7027CA113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ECA63-AA7C-6235-EE91-B19B2A99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D0456-0B93-347D-BCAF-23F7D41D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0E72F-0B06-A8F3-8DCE-81D1E31C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49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226B-74F6-B51E-A4C0-F13A221C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6553A-8E45-83F9-408B-981A2BC3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C7C91-A6DA-A518-38DC-61E2A500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D7725-988A-741D-ACA1-A8CD91E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9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C5918-512B-C476-1F17-C9F51D27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C5422-D892-C3AD-0DAA-C6F97F91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9CED-FCD0-6FC2-1598-B14CA9F2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84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82F6-E986-6B2A-95D4-4FB6FF24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6F75-9754-91D4-CE27-02C55FD85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3C54F-9C1A-6F45-7546-7B2EE4D91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2E854-4506-8013-2A04-75144CED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8225C-3630-0DC8-EDDD-BAD774D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059A1-467D-4426-64B0-78CF94BE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025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C21D-A78A-6536-1E2D-5DEBAF3C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23663-1AA0-1AE6-BAA9-FC7283CD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FC4BF-265E-C349-022F-238CFC83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9FE8E-7B2E-4A5A-0280-F6AB764F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2161-3043-6568-632E-AAE7377C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D7B2-8DF6-B5CD-9689-765223CD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164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9AD5F-5DDA-0036-3C16-774A7A63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3873D-D962-6A05-0DAA-B82AA205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7B95-1127-7687-7DA4-4F0F68EB1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D3DF-C1AB-0892-FCCA-E5086269F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B3C0-9440-756C-A19F-B6566142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17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52A5-CF16-E165-7CC3-C29609DDD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b="1" dirty="0"/>
              <a:t>TUGAS 1</a:t>
            </a:r>
            <a:br>
              <a:rPr lang="en-US" b="1" dirty="0"/>
            </a:br>
            <a:r>
              <a:rPr lang="en-US" sz="6700" b="1" dirty="0"/>
              <a:t>SOSIO DAN ETIKA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E997F-1751-02CA-490F-061A9CE38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/>
              <a:t>Oleh : Sarwido, SE, MM</a:t>
            </a:r>
          </a:p>
        </p:txBody>
      </p:sp>
    </p:spTree>
    <p:extLst>
      <p:ext uri="{BB962C8B-B14F-4D97-AF65-F5344CB8AC3E}">
        <p14:creationId xmlns:p14="http://schemas.microsoft.com/office/powerpoint/2010/main" val="71853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3B3F-4DA7-4062-3A89-00AF217E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PETUNJUK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5E56-2336-49DD-AABF-F94B34AD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7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6 </a:t>
            </a:r>
            <a:r>
              <a:rPr lang="en-US" dirty="0" err="1"/>
              <a:t>kelompok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di </a:t>
            </a:r>
            <a:r>
              <a:rPr lang="en-US" dirty="0" err="1"/>
              <a:t>kelas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video </a:t>
            </a:r>
            <a:r>
              <a:rPr lang="en-US" dirty="0" err="1"/>
              <a:t>dengang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2-5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diupload</a:t>
            </a:r>
            <a:r>
              <a:rPr lang="en-US" dirty="0"/>
              <a:t> di </a:t>
            </a:r>
            <a:r>
              <a:rPr lang="en-US" dirty="0" err="1"/>
              <a:t>youtube</a:t>
            </a:r>
            <a:r>
              <a:rPr lang="en-US" dirty="0"/>
              <a:t> dan </a:t>
            </a:r>
            <a:r>
              <a:rPr lang="en-US" dirty="0" err="1"/>
              <a:t>linknya</a:t>
            </a:r>
            <a:r>
              <a:rPr lang="en-US" dirty="0"/>
              <a:t> </a:t>
            </a:r>
            <a:r>
              <a:rPr lang="en-US" dirty="0" err="1"/>
              <a:t>diupload</a:t>
            </a:r>
            <a:r>
              <a:rPr lang="en-US" dirty="0"/>
              <a:t> di </a:t>
            </a:r>
            <a:r>
              <a:rPr lang="en-US" dirty="0" err="1"/>
              <a:t>elearning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Teknik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1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panelisnya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3, </a:t>
            </a:r>
            <a:r>
              <a:rPr lang="en-US" dirty="0" err="1"/>
              <a:t>kelompok</a:t>
            </a:r>
            <a:r>
              <a:rPr lang="en-US" dirty="0"/>
              <a:t> 2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panelisnya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4,  dan </a:t>
            </a:r>
            <a:r>
              <a:rPr lang="en-US" dirty="0" err="1"/>
              <a:t>seterusnya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panelis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elearening</a:t>
            </a:r>
            <a:r>
              <a:rPr lang="en-US" dirty="0"/>
              <a:t> oleh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kelompoknya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a. File 1 </a:t>
            </a:r>
            <a:r>
              <a:rPr lang="en-US" dirty="0" err="1"/>
              <a:t>Makalah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b. File 2 PPT</a:t>
            </a:r>
          </a:p>
          <a:p>
            <a:pPr marL="0" indent="0">
              <a:buNone/>
            </a:pPr>
            <a:r>
              <a:rPr lang="en-US" dirty="0"/>
              <a:t>	c. File 3 Video</a:t>
            </a:r>
          </a:p>
          <a:p>
            <a:pPr marL="0" indent="0">
              <a:buNone/>
            </a:pPr>
            <a:r>
              <a:rPr lang="en-US" dirty="0"/>
              <a:t>7.      </a:t>
            </a:r>
            <a:r>
              <a:rPr lang="en-US" dirty="0" err="1"/>
              <a:t>Dikumpulkan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pada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ketiga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    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2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732B-8D52-9627-715C-0D267A61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SISTEMATIKA MAKALAH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5F1F-F8A8-403F-4E70-33B64422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20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COVER / HALAMAN JUDUL</a:t>
            </a:r>
          </a:p>
          <a:p>
            <a:pPr marL="0" indent="0">
              <a:buNone/>
            </a:pPr>
            <a:r>
              <a:rPr lang="en-US" dirty="0"/>
              <a:t>KATA PENGANTAR</a:t>
            </a:r>
          </a:p>
          <a:p>
            <a:pPr marL="0" indent="0">
              <a:buNone/>
            </a:pPr>
            <a:r>
              <a:rPr lang="en-US" dirty="0"/>
              <a:t>BAB I		PENDAHULUAN</a:t>
            </a:r>
          </a:p>
          <a:p>
            <a:pPr marL="0" indent="0">
              <a:buNone/>
            </a:pPr>
            <a:r>
              <a:rPr lang="en-US" dirty="0"/>
              <a:t>		1.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2. 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3. </a:t>
            </a:r>
            <a:r>
              <a:rPr lang="en-US" dirty="0" err="1"/>
              <a:t>Tujuan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BAB II		PEMBAHASAN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Menguraikan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dan Langkah-Langkah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BAB III		PENUTUP</a:t>
            </a:r>
          </a:p>
          <a:p>
            <a:pPr marL="0" indent="0">
              <a:buNone/>
            </a:pPr>
            <a:r>
              <a:rPr lang="en-US" dirty="0"/>
              <a:t>		1. Kesimpulan</a:t>
            </a:r>
          </a:p>
          <a:p>
            <a:pPr marL="0" indent="0">
              <a:buNone/>
            </a:pPr>
            <a:r>
              <a:rPr lang="en-US" dirty="0"/>
              <a:t>		2. Saran</a:t>
            </a:r>
          </a:p>
          <a:p>
            <a:pPr marL="0" indent="0">
              <a:buNone/>
            </a:pPr>
            <a:r>
              <a:rPr lang="en-US" dirty="0"/>
              <a:t>DAFTAR PUSTAKA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323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8E5-EB97-4890-98B1-2BB40B3C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SISTEMATIKA CONTENT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3034-E5D4-4018-B57B-B7C21E9B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Storiboard</a:t>
            </a:r>
            <a:r>
              <a:rPr lang="en-US" dirty="0"/>
              <a:t> video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diskusi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Video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kelompok</a:t>
            </a:r>
            <a:r>
              <a:rPr lang="en-US" dirty="0"/>
              <a:t> dan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Video </a:t>
            </a:r>
            <a:r>
              <a:rPr lang="en-US" dirty="0" err="1"/>
              <a:t>dibuat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dan </a:t>
            </a:r>
            <a:r>
              <a:rPr lang="en-US" dirty="0" err="1"/>
              <a:t>estetik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content video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5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96E-18F1-5C4C-4031-4928F4D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PEMBAGIAN TEMA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A011-8E40-A32B-D060-04CA1A27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575"/>
            <a:ext cx="10515600" cy="49726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1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Konsep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Dasar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Etika</a:t>
            </a:r>
            <a:endParaRPr lang="en-US" sz="2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2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Konsep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Dasar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Profesi</a:t>
            </a:r>
            <a:endParaRPr lang="en-ID" sz="2400" dirty="0">
              <a:effectLst/>
              <a:latin typeface="Arial MT"/>
              <a:ea typeface="Arial MT"/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3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400" spc="-5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Etika</a:t>
            </a:r>
            <a:r>
              <a:rPr lang="en-ID" sz="2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dan </a:t>
            </a:r>
            <a:r>
              <a:rPr lang="en-ID" sz="2400" spc="-5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Kode</a:t>
            </a:r>
            <a:r>
              <a:rPr lang="en-ID" sz="2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ID" sz="2400" spc="-5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Etik</a:t>
            </a:r>
            <a:r>
              <a:rPr lang="en-ID" sz="2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ID" sz="2400" spc="-5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Profesi</a:t>
            </a:r>
            <a:endParaRPr lang="en-ID" sz="2400" spc="-5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4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40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Etika</a:t>
            </a:r>
            <a:r>
              <a:rPr lang="en-ID" sz="24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ID" sz="240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Profesi</a:t>
            </a:r>
            <a:r>
              <a:rPr lang="en-ID" sz="24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ID" sz="240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Bidang</a:t>
            </a:r>
            <a:r>
              <a:rPr lang="en-ID" sz="24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5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  <a:ea typeface="Arial MT"/>
                <a:cs typeface="Arial MT"/>
              </a:rPr>
              <a:t>Etika</a:t>
            </a:r>
            <a:r>
              <a:rPr lang="en-US" sz="2400" dirty="0"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Arial MT"/>
                <a:cs typeface="Arial MT"/>
              </a:rPr>
              <a:t>Komputer</a:t>
            </a:r>
            <a:r>
              <a:rPr lang="en-US" sz="2400" dirty="0">
                <a:latin typeface="Calibri" panose="020F0502020204030204" pitchFamily="34" charset="0"/>
                <a:ea typeface="Arial MT"/>
                <a:cs typeface="Arial MT"/>
              </a:rPr>
              <a:t> dan Internet</a:t>
            </a:r>
            <a:endParaRPr lang="en-ID" sz="2400" dirty="0">
              <a:effectLst/>
              <a:latin typeface="Arial MT"/>
              <a:ea typeface="Arial MT"/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1. 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Standar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Profesi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>
                <a:effectLst/>
                <a:latin typeface="Calibri" panose="020F0502020204030204" pitchFamily="34" charset="0"/>
                <a:ea typeface="Arial MT"/>
                <a:cs typeface="Arial MT"/>
              </a:rPr>
              <a:t>Bidang 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IT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Sertifikasi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Profesi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Bidang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IT</a:t>
            </a:r>
            <a:r>
              <a:rPr lang="id-ID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4892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MT</vt:lpstr>
      <vt:lpstr>Calibri</vt:lpstr>
      <vt:lpstr>Calibri Light</vt:lpstr>
      <vt:lpstr>Office Theme</vt:lpstr>
      <vt:lpstr>TUGAS 1 SOSIO DAN ETIKA</vt:lpstr>
      <vt:lpstr>PETUNJUK</vt:lpstr>
      <vt:lpstr>SISTEMATIKA MAKALAH</vt:lpstr>
      <vt:lpstr>SISTEMATIKA CONTENT VIDEO</vt:lpstr>
      <vt:lpstr>PEMBAGIAN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1 SOSIO DAN ETIKA</dc:title>
  <dc:creator>sarwido Sarwido</dc:creator>
  <cp:lastModifiedBy>user</cp:lastModifiedBy>
  <cp:revision>10</cp:revision>
  <dcterms:created xsi:type="dcterms:W3CDTF">2024-09-20T07:34:34Z</dcterms:created>
  <dcterms:modified xsi:type="dcterms:W3CDTF">2025-03-10T03:09:05Z</dcterms:modified>
</cp:coreProperties>
</file>