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98" r:id="rId3"/>
    <p:sldId id="306" r:id="rId4"/>
    <p:sldId id="299" r:id="rId5"/>
    <p:sldId id="300" r:id="rId6"/>
    <p:sldId id="301" r:id="rId7"/>
    <p:sldId id="308" r:id="rId8"/>
    <p:sldId id="309" r:id="rId9"/>
    <p:sldId id="302" r:id="rId10"/>
    <p:sldId id="303" r:id="rId11"/>
    <p:sldId id="304" r:id="rId12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14"/>
      <p:italic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aleway" panose="020B0503030101060003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DD4ED85-18E3-A73E-26F3-D9345CEE2A1C}" name="Artur Correia" initials="AC" userId="S::art.afo@ua.pt::15c6ac0e-afc8-4798-99e4-72cd18cdc49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212" autoAdjust="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15" d="100"/>
        <a:sy n="11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ur Correia" userId="S::art.afo@ua.pt::15c6ac0e-afc8-4798-99e4-72cd18cdc49d" providerId="AD" clId="Web-{E2C36FE8-67FE-9C6D-939D-FF4C24051685}"/>
    <pc:docChg chg="mod addSld delSld modSld sldOrd">
      <pc:chgData name="Artur Correia" userId="S::art.afo@ua.pt::15c6ac0e-afc8-4798-99e4-72cd18cdc49d" providerId="AD" clId="Web-{E2C36FE8-67FE-9C6D-939D-FF4C24051685}" dt="2022-06-20T12:45:23.057" v="938" actId="1076"/>
      <pc:docMkLst>
        <pc:docMk/>
      </pc:docMkLst>
      <pc:sldChg chg="addSp modSp">
        <pc:chgData name="Artur Correia" userId="S::art.afo@ua.pt::15c6ac0e-afc8-4798-99e4-72cd18cdc49d" providerId="AD" clId="Web-{E2C36FE8-67FE-9C6D-939D-FF4C24051685}" dt="2022-06-20T11:54:30.878" v="179" actId="20577"/>
        <pc:sldMkLst>
          <pc:docMk/>
          <pc:sldMk cId="4022031598" sldId="336"/>
        </pc:sldMkLst>
        <pc:spChg chg="mod">
          <ac:chgData name="Artur Correia" userId="S::art.afo@ua.pt::15c6ac0e-afc8-4798-99e4-72cd18cdc49d" providerId="AD" clId="Web-{E2C36FE8-67FE-9C6D-939D-FF4C24051685}" dt="2022-06-20T11:54:30.878" v="179" actId="20577"/>
          <ac:spMkLst>
            <pc:docMk/>
            <pc:sldMk cId="4022031598" sldId="336"/>
            <ac:spMk id="7" creationId="{7AFFB5BC-B4A5-B247-112C-1D81A709121F}"/>
          </ac:spMkLst>
        </pc:spChg>
        <pc:spChg chg="mod">
          <ac:chgData name="Artur Correia" userId="S::art.afo@ua.pt::15c6ac0e-afc8-4798-99e4-72cd18cdc49d" providerId="AD" clId="Web-{E2C36FE8-67FE-9C6D-939D-FF4C24051685}" dt="2022-06-20T11:52:57.797" v="170" actId="20577"/>
          <ac:spMkLst>
            <pc:docMk/>
            <pc:sldMk cId="4022031598" sldId="336"/>
            <ac:spMk id="8" creationId="{0FCCA203-6768-B65A-0E41-1ACAD2A7927D}"/>
          </ac:spMkLst>
        </pc:spChg>
        <pc:picChg chg="add mod">
          <ac:chgData name="Artur Correia" userId="S::art.afo@ua.pt::15c6ac0e-afc8-4798-99e4-72cd18cdc49d" providerId="AD" clId="Web-{E2C36FE8-67FE-9C6D-939D-FF4C24051685}" dt="2022-06-20T11:52:35.203" v="163" actId="1076"/>
          <ac:picMkLst>
            <pc:docMk/>
            <pc:sldMk cId="4022031598" sldId="336"/>
            <ac:picMk id="2" creationId="{03A50F53-ED85-19A4-C3C3-EA3E05E6B424}"/>
          </ac:picMkLst>
        </pc:picChg>
        <pc:picChg chg="add mod">
          <ac:chgData name="Artur Correia" userId="S::art.afo@ua.pt::15c6ac0e-afc8-4798-99e4-72cd18cdc49d" providerId="AD" clId="Web-{E2C36FE8-67FE-9C6D-939D-FF4C24051685}" dt="2022-06-20T11:52:29.703" v="162" actId="1076"/>
          <ac:picMkLst>
            <pc:docMk/>
            <pc:sldMk cId="4022031598" sldId="336"/>
            <ac:picMk id="3" creationId="{455B777D-83DA-A1AB-0118-C66BCA54CBB6}"/>
          </ac:picMkLst>
        </pc:picChg>
        <pc:picChg chg="add mod">
          <ac:chgData name="Artur Correia" userId="S::art.afo@ua.pt::15c6ac0e-afc8-4798-99e4-72cd18cdc49d" providerId="AD" clId="Web-{E2C36FE8-67FE-9C6D-939D-FF4C24051685}" dt="2022-06-20T11:52:26.187" v="161" actId="1076"/>
          <ac:picMkLst>
            <pc:docMk/>
            <pc:sldMk cId="4022031598" sldId="336"/>
            <ac:picMk id="4" creationId="{78DED3A9-6945-865B-7739-A5530E979D38}"/>
          </ac:picMkLst>
        </pc:picChg>
      </pc:sldChg>
      <pc:sldChg chg="modSp">
        <pc:chgData name="Artur Correia" userId="S::art.afo@ua.pt::15c6ac0e-afc8-4798-99e4-72cd18cdc49d" providerId="AD" clId="Web-{E2C36FE8-67FE-9C6D-939D-FF4C24051685}" dt="2022-06-20T12:07:47.052" v="588" actId="20577"/>
        <pc:sldMkLst>
          <pc:docMk/>
          <pc:sldMk cId="4065484901" sldId="337"/>
        </pc:sldMkLst>
        <pc:spChg chg="mod">
          <ac:chgData name="Artur Correia" userId="S::art.afo@ua.pt::15c6ac0e-afc8-4798-99e4-72cd18cdc49d" providerId="AD" clId="Web-{E2C36FE8-67FE-9C6D-939D-FF4C24051685}" dt="2022-06-20T12:07:27.708" v="586" actId="20577"/>
          <ac:spMkLst>
            <pc:docMk/>
            <pc:sldMk cId="4065484901" sldId="337"/>
            <ac:spMk id="7" creationId="{7AFFB5BC-B4A5-B247-112C-1D81A709121F}"/>
          </ac:spMkLst>
        </pc:spChg>
        <pc:spChg chg="mod">
          <ac:chgData name="Artur Correia" userId="S::art.afo@ua.pt::15c6ac0e-afc8-4798-99e4-72cd18cdc49d" providerId="AD" clId="Web-{E2C36FE8-67FE-9C6D-939D-FF4C24051685}" dt="2022-06-20T12:07:47.052" v="588" actId="20577"/>
          <ac:spMkLst>
            <pc:docMk/>
            <pc:sldMk cId="4065484901" sldId="337"/>
            <ac:spMk id="8" creationId="{0FCCA203-6768-B65A-0E41-1ACAD2A7927D}"/>
          </ac:spMkLst>
        </pc:spChg>
      </pc:sldChg>
      <pc:sldChg chg="addSp delSp modSp">
        <pc:chgData name="Artur Correia" userId="S::art.afo@ua.pt::15c6ac0e-afc8-4798-99e4-72cd18cdc49d" providerId="AD" clId="Web-{E2C36FE8-67FE-9C6D-939D-FF4C24051685}" dt="2022-06-20T12:45:23.057" v="938" actId="1076"/>
        <pc:sldMkLst>
          <pc:docMk/>
          <pc:sldMk cId="1153436456" sldId="338"/>
        </pc:sldMkLst>
        <pc:spChg chg="mod">
          <ac:chgData name="Artur Correia" userId="S::art.afo@ua.pt::15c6ac0e-afc8-4798-99e4-72cd18cdc49d" providerId="AD" clId="Web-{E2C36FE8-67FE-9C6D-939D-FF4C24051685}" dt="2022-06-20T12:44:04.508" v="912" actId="20577"/>
          <ac:spMkLst>
            <pc:docMk/>
            <pc:sldMk cId="1153436456" sldId="338"/>
            <ac:spMk id="8" creationId="{0FCCA203-6768-B65A-0E41-1ACAD2A7927D}"/>
          </ac:spMkLst>
        </pc:spChg>
        <pc:picChg chg="add del mod">
          <ac:chgData name="Artur Correia" userId="S::art.afo@ua.pt::15c6ac0e-afc8-4798-99e4-72cd18cdc49d" providerId="AD" clId="Web-{E2C36FE8-67FE-9C6D-939D-FF4C24051685}" dt="2022-06-20T12:12:41.700" v="590"/>
          <ac:picMkLst>
            <pc:docMk/>
            <pc:sldMk cId="1153436456" sldId="338"/>
            <ac:picMk id="2" creationId="{DBD8A658-5283-3F1B-76E9-AE267BCA58CE}"/>
          </ac:picMkLst>
        </pc:picChg>
        <pc:picChg chg="add del mod">
          <ac:chgData name="Artur Correia" userId="S::art.afo@ua.pt::15c6ac0e-afc8-4798-99e4-72cd18cdc49d" providerId="AD" clId="Web-{E2C36FE8-67FE-9C6D-939D-FF4C24051685}" dt="2022-06-20T12:13:02.075" v="592"/>
          <ac:picMkLst>
            <pc:docMk/>
            <pc:sldMk cId="1153436456" sldId="338"/>
            <ac:picMk id="3" creationId="{819A8938-1F62-77D4-3472-1E0C9B38462C}"/>
          </ac:picMkLst>
        </pc:picChg>
        <pc:picChg chg="add mod">
          <ac:chgData name="Artur Correia" userId="S::art.afo@ua.pt::15c6ac0e-afc8-4798-99e4-72cd18cdc49d" providerId="AD" clId="Web-{E2C36FE8-67FE-9C6D-939D-FF4C24051685}" dt="2022-06-20T12:45:05.588" v="932" actId="1076"/>
          <ac:picMkLst>
            <pc:docMk/>
            <pc:sldMk cId="1153436456" sldId="338"/>
            <ac:picMk id="4" creationId="{EC759431-B3EF-1F3F-F78D-4ACD34455395}"/>
          </ac:picMkLst>
        </pc:picChg>
        <pc:picChg chg="add mod">
          <ac:chgData name="Artur Correia" userId="S::art.afo@ua.pt::15c6ac0e-afc8-4798-99e4-72cd18cdc49d" providerId="AD" clId="Web-{E2C36FE8-67FE-9C6D-939D-FF4C24051685}" dt="2022-06-20T12:45:04.666" v="931" actId="1076"/>
          <ac:picMkLst>
            <pc:docMk/>
            <pc:sldMk cId="1153436456" sldId="338"/>
            <ac:picMk id="5" creationId="{CC04A9D5-B1EB-FBE9-CED8-91AFBC2EB3EC}"/>
          </ac:picMkLst>
        </pc:picChg>
        <pc:picChg chg="add del mod">
          <ac:chgData name="Artur Correia" userId="S::art.afo@ua.pt::15c6ac0e-afc8-4798-99e4-72cd18cdc49d" providerId="AD" clId="Web-{E2C36FE8-67FE-9C6D-939D-FF4C24051685}" dt="2022-06-20T12:17:50.222" v="633"/>
          <ac:picMkLst>
            <pc:docMk/>
            <pc:sldMk cId="1153436456" sldId="338"/>
            <ac:picMk id="6" creationId="{3E88CFEA-E186-EA43-F1B4-FB323E0D424F}"/>
          </ac:picMkLst>
        </pc:picChg>
        <pc:picChg chg="add mod">
          <ac:chgData name="Artur Correia" userId="S::art.afo@ua.pt::15c6ac0e-afc8-4798-99e4-72cd18cdc49d" providerId="AD" clId="Web-{E2C36FE8-67FE-9C6D-939D-FF4C24051685}" dt="2022-06-20T12:45:14.401" v="936" actId="1076"/>
          <ac:picMkLst>
            <pc:docMk/>
            <pc:sldMk cId="1153436456" sldId="338"/>
            <ac:picMk id="9" creationId="{FC358CE1-D622-DF29-2620-9370E97A666B}"/>
          </ac:picMkLst>
        </pc:picChg>
        <pc:picChg chg="add mod">
          <ac:chgData name="Artur Correia" userId="S::art.afo@ua.pt::15c6ac0e-afc8-4798-99e4-72cd18cdc49d" providerId="AD" clId="Web-{E2C36FE8-67FE-9C6D-939D-FF4C24051685}" dt="2022-06-20T12:45:23.057" v="938" actId="1076"/>
          <ac:picMkLst>
            <pc:docMk/>
            <pc:sldMk cId="1153436456" sldId="338"/>
            <ac:picMk id="10" creationId="{5F8F1218-667F-B7D6-9440-ABB0176723CF}"/>
          </ac:picMkLst>
        </pc:picChg>
      </pc:sldChg>
      <pc:sldChg chg="modSp">
        <pc:chgData name="Artur Correia" userId="S::art.afo@ua.pt::15c6ac0e-afc8-4798-99e4-72cd18cdc49d" providerId="AD" clId="Web-{E2C36FE8-67FE-9C6D-939D-FF4C24051685}" dt="2022-06-20T12:42:39.366" v="909" actId="20577"/>
        <pc:sldMkLst>
          <pc:docMk/>
          <pc:sldMk cId="3226659290" sldId="340"/>
        </pc:sldMkLst>
        <pc:spChg chg="mod">
          <ac:chgData name="Artur Correia" userId="S::art.afo@ua.pt::15c6ac0e-afc8-4798-99e4-72cd18cdc49d" providerId="AD" clId="Web-{E2C36FE8-67FE-9C6D-939D-FF4C24051685}" dt="2022-06-20T12:41:58.037" v="906" actId="20577"/>
          <ac:spMkLst>
            <pc:docMk/>
            <pc:sldMk cId="3226659290" sldId="340"/>
            <ac:spMk id="4" creationId="{7BD8CFBC-89B0-7154-805A-D2A87E770FA8}"/>
          </ac:spMkLst>
        </pc:spChg>
        <pc:spChg chg="mod">
          <ac:chgData name="Artur Correia" userId="S::art.afo@ua.pt::15c6ac0e-afc8-4798-99e4-72cd18cdc49d" providerId="AD" clId="Web-{E2C36FE8-67FE-9C6D-939D-FF4C24051685}" dt="2022-06-20T12:40:09.034" v="881" actId="1076"/>
          <ac:spMkLst>
            <pc:docMk/>
            <pc:sldMk cId="3226659290" sldId="340"/>
            <ac:spMk id="5" creationId="{D4DA206E-BE47-709C-E8CF-8AB5ECD73319}"/>
          </ac:spMkLst>
        </pc:spChg>
        <pc:spChg chg="mod">
          <ac:chgData name="Artur Correia" userId="S::art.afo@ua.pt::15c6ac0e-afc8-4798-99e4-72cd18cdc49d" providerId="AD" clId="Web-{E2C36FE8-67FE-9C6D-939D-FF4C24051685}" dt="2022-06-20T12:42:39.366" v="909" actId="20577"/>
          <ac:spMkLst>
            <pc:docMk/>
            <pc:sldMk cId="3226659290" sldId="340"/>
            <ac:spMk id="6" creationId="{6BCA5A07-3B02-4428-6A26-70FB2E2730BC}"/>
          </ac:spMkLst>
        </pc:spChg>
        <pc:spChg chg="mod">
          <ac:chgData name="Artur Correia" userId="S::art.afo@ua.pt::15c6ac0e-afc8-4798-99e4-72cd18cdc49d" providerId="AD" clId="Web-{E2C36FE8-67FE-9C6D-939D-FF4C24051685}" dt="2022-06-20T12:42:02.021" v="907" actId="1076"/>
          <ac:spMkLst>
            <pc:docMk/>
            <pc:sldMk cId="3226659290" sldId="340"/>
            <ac:spMk id="7" creationId="{835B4259-0776-FDDC-BA4F-1122ADD74F17}"/>
          </ac:spMkLst>
        </pc:spChg>
        <pc:spChg chg="mod">
          <ac:chgData name="Artur Correia" userId="S::art.afo@ua.pt::15c6ac0e-afc8-4798-99e4-72cd18cdc49d" providerId="AD" clId="Web-{E2C36FE8-67FE-9C6D-939D-FF4C24051685}" dt="2022-06-20T12:38:42.282" v="825" actId="20577"/>
          <ac:spMkLst>
            <pc:docMk/>
            <pc:sldMk cId="3226659290" sldId="340"/>
            <ac:spMk id="8" creationId="{1CA37CB1-AC29-7383-1903-DF0DDB184B26}"/>
          </ac:spMkLst>
        </pc:spChg>
      </pc:sldChg>
      <pc:sldChg chg="modSp addCm modCm">
        <pc:chgData name="Artur Correia" userId="S::art.afo@ua.pt::15c6ac0e-afc8-4798-99e4-72cd18cdc49d" providerId="AD" clId="Web-{E2C36FE8-67FE-9C6D-939D-FF4C24051685}" dt="2022-06-20T12:33:27.369" v="706"/>
        <pc:sldMkLst>
          <pc:docMk/>
          <pc:sldMk cId="3401875206" sldId="347"/>
        </pc:sldMkLst>
        <pc:spChg chg="mod">
          <ac:chgData name="Artur Correia" userId="S::art.afo@ua.pt::15c6ac0e-afc8-4798-99e4-72cd18cdc49d" providerId="AD" clId="Web-{E2C36FE8-67FE-9C6D-939D-FF4C24051685}" dt="2022-06-20T12:30:49.600" v="702" actId="20577"/>
          <ac:spMkLst>
            <pc:docMk/>
            <pc:sldMk cId="3401875206" sldId="347"/>
            <ac:spMk id="8" creationId="{0FCCA203-6768-B65A-0E41-1ACAD2A7927D}"/>
          </ac:spMkLst>
        </pc:spChg>
      </pc:sldChg>
      <pc:sldChg chg="delSp modSp add del replId">
        <pc:chgData name="Artur Correia" userId="S::art.afo@ua.pt::15c6ac0e-afc8-4798-99e4-72cd18cdc49d" providerId="AD" clId="Web-{E2C36FE8-67FE-9C6D-939D-FF4C24051685}" dt="2022-06-20T11:54:34.222" v="180"/>
        <pc:sldMkLst>
          <pc:docMk/>
          <pc:sldMk cId="326379210" sldId="350"/>
        </pc:sldMkLst>
        <pc:spChg chg="mod">
          <ac:chgData name="Artur Correia" userId="S::art.afo@ua.pt::15c6ac0e-afc8-4798-99e4-72cd18cdc49d" providerId="AD" clId="Web-{E2C36FE8-67FE-9C6D-939D-FF4C24051685}" dt="2022-06-20T11:54:19.721" v="177" actId="20577"/>
          <ac:spMkLst>
            <pc:docMk/>
            <pc:sldMk cId="326379210" sldId="350"/>
            <ac:spMk id="8" creationId="{0FCCA203-6768-B65A-0E41-1ACAD2A7927D}"/>
          </ac:spMkLst>
        </pc:spChg>
        <pc:picChg chg="del">
          <ac:chgData name="Artur Correia" userId="S::art.afo@ua.pt::15c6ac0e-afc8-4798-99e4-72cd18cdc49d" providerId="AD" clId="Web-{E2C36FE8-67FE-9C6D-939D-FF4C24051685}" dt="2022-06-20T11:54:17.268" v="175"/>
          <ac:picMkLst>
            <pc:docMk/>
            <pc:sldMk cId="326379210" sldId="350"/>
            <ac:picMk id="2" creationId="{03A50F53-ED85-19A4-C3C3-EA3E05E6B424}"/>
          </ac:picMkLst>
        </pc:picChg>
        <pc:picChg chg="del">
          <ac:chgData name="Artur Correia" userId="S::art.afo@ua.pt::15c6ac0e-afc8-4798-99e4-72cd18cdc49d" providerId="AD" clId="Web-{E2C36FE8-67FE-9C6D-939D-FF4C24051685}" dt="2022-06-20T11:54:19.612" v="176"/>
          <ac:picMkLst>
            <pc:docMk/>
            <pc:sldMk cId="326379210" sldId="350"/>
            <ac:picMk id="3" creationId="{455B777D-83DA-A1AB-0118-C66BCA54CBB6}"/>
          </ac:picMkLst>
        </pc:picChg>
        <pc:picChg chg="del">
          <ac:chgData name="Artur Correia" userId="S::art.afo@ua.pt::15c6ac0e-afc8-4798-99e4-72cd18cdc49d" providerId="AD" clId="Web-{E2C36FE8-67FE-9C6D-939D-FF4C24051685}" dt="2022-06-20T11:54:16.831" v="174"/>
          <ac:picMkLst>
            <pc:docMk/>
            <pc:sldMk cId="326379210" sldId="350"/>
            <ac:picMk id="4" creationId="{78DED3A9-6945-865B-7739-A5530E979D38}"/>
          </ac:picMkLst>
        </pc:picChg>
      </pc:sldChg>
      <pc:sldChg chg="add replId">
        <pc:chgData name="Artur Correia" userId="S::art.afo@ua.pt::15c6ac0e-afc8-4798-99e4-72cd18cdc49d" providerId="AD" clId="Web-{E2C36FE8-67FE-9C6D-939D-FF4C24051685}" dt="2022-06-20T11:54:36.597" v="181"/>
        <pc:sldMkLst>
          <pc:docMk/>
          <pc:sldMk cId="709417407" sldId="350"/>
        </pc:sldMkLst>
      </pc:sldChg>
      <pc:sldChg chg="new del">
        <pc:chgData name="Artur Correia" userId="S::art.afo@ua.pt::15c6ac0e-afc8-4798-99e4-72cd18cdc49d" providerId="AD" clId="Web-{E2C36FE8-67FE-9C6D-939D-FF4C24051685}" dt="2022-06-20T11:54:11.518" v="172"/>
        <pc:sldMkLst>
          <pc:docMk/>
          <pc:sldMk cId="3413850177" sldId="350"/>
        </pc:sldMkLst>
      </pc:sldChg>
      <pc:sldChg chg="addSp delSp modSp add ord replId">
        <pc:chgData name="Artur Correia" userId="S::art.afo@ua.pt::15c6ac0e-afc8-4798-99e4-72cd18cdc49d" providerId="AD" clId="Web-{E2C36FE8-67FE-9C6D-939D-FF4C24051685}" dt="2022-06-20T12:37:53" v="822" actId="20577"/>
        <pc:sldMkLst>
          <pc:docMk/>
          <pc:sldMk cId="1913731837" sldId="351"/>
        </pc:sldMkLst>
        <pc:spChg chg="add del">
          <ac:chgData name="Artur Correia" userId="S::art.afo@ua.pt::15c6ac0e-afc8-4798-99e4-72cd18cdc49d" providerId="AD" clId="Web-{E2C36FE8-67FE-9C6D-939D-FF4C24051685}" dt="2022-06-20T12:37:21.812" v="804"/>
          <ac:spMkLst>
            <pc:docMk/>
            <pc:sldMk cId="1913731837" sldId="351"/>
            <ac:spMk id="2" creationId="{94E9D316-0622-EEA9-3238-54B5BB558FFE}"/>
          </ac:spMkLst>
        </pc:spChg>
        <pc:spChg chg="mod">
          <ac:chgData name="Artur Correia" userId="S::art.afo@ua.pt::15c6ac0e-afc8-4798-99e4-72cd18cdc49d" providerId="AD" clId="Web-{E2C36FE8-67FE-9C6D-939D-FF4C24051685}" dt="2022-06-20T12:34:08.760" v="717" actId="20577"/>
          <ac:spMkLst>
            <pc:docMk/>
            <pc:sldMk cId="1913731837" sldId="351"/>
            <ac:spMk id="7" creationId="{7AFFB5BC-B4A5-B247-112C-1D81A709121F}"/>
          </ac:spMkLst>
        </pc:spChg>
        <pc:spChg chg="mod">
          <ac:chgData name="Artur Correia" userId="S::art.afo@ua.pt::15c6ac0e-afc8-4798-99e4-72cd18cdc49d" providerId="AD" clId="Web-{E2C36FE8-67FE-9C6D-939D-FF4C24051685}" dt="2022-06-20T12:37:53" v="822" actId="20577"/>
          <ac:spMkLst>
            <pc:docMk/>
            <pc:sldMk cId="1913731837" sldId="351"/>
            <ac:spMk id="8" creationId="{0FCCA203-6768-B65A-0E41-1ACAD2A7927D}"/>
          </ac:spMkLst>
        </pc:spChg>
      </pc:sldChg>
    </pc:docChg>
  </pc:docChgLst>
  <pc:docChgLst>
    <pc:chgData name="Artur Correia" userId="S::art.afo@ua.pt::15c6ac0e-afc8-4798-99e4-72cd18cdc49d" providerId="AD" clId="Web-{BDF988AB-FB03-074A-E36D-DF354D885B50}"/>
    <pc:docChg chg="addSld delSld modSld sldOrd">
      <pc:chgData name="Artur Correia" userId="S::art.afo@ua.pt::15c6ac0e-afc8-4798-99e4-72cd18cdc49d" providerId="AD" clId="Web-{BDF988AB-FB03-074A-E36D-DF354D885B50}" dt="2022-06-20T19:06:44.015" v="695"/>
      <pc:docMkLst>
        <pc:docMk/>
      </pc:docMkLst>
      <pc:sldChg chg="addSp modSp addAnim modAnim">
        <pc:chgData name="Artur Correia" userId="S::art.afo@ua.pt::15c6ac0e-afc8-4798-99e4-72cd18cdc49d" providerId="AD" clId="Web-{BDF988AB-FB03-074A-E36D-DF354D885B50}" dt="2022-06-20T18:23:26.591" v="627" actId="1076"/>
        <pc:sldMkLst>
          <pc:docMk/>
          <pc:sldMk cId="4022031598" sldId="336"/>
        </pc:sldMkLst>
        <pc:picChg chg="mod">
          <ac:chgData name="Artur Correia" userId="S::art.afo@ua.pt::15c6ac0e-afc8-4798-99e4-72cd18cdc49d" providerId="AD" clId="Web-{BDF988AB-FB03-074A-E36D-DF354D885B50}" dt="2022-06-20T18:23:26.466" v="621" actId="1076"/>
          <ac:picMkLst>
            <pc:docMk/>
            <pc:sldMk cId="4022031598" sldId="336"/>
            <ac:picMk id="2" creationId="{03A50F53-ED85-19A4-C3C3-EA3E05E6B424}"/>
          </ac:picMkLst>
        </pc:picChg>
        <pc:picChg chg="mod ord">
          <ac:chgData name="Artur Correia" userId="S::art.afo@ua.pt::15c6ac0e-afc8-4798-99e4-72cd18cdc49d" providerId="AD" clId="Web-{BDF988AB-FB03-074A-E36D-DF354D885B50}" dt="2022-06-20T18:23:26.560" v="625" actId="1076"/>
          <ac:picMkLst>
            <pc:docMk/>
            <pc:sldMk cId="4022031598" sldId="336"/>
            <ac:picMk id="3" creationId="{455B777D-83DA-A1AB-0118-C66BCA54CBB6}"/>
          </ac:picMkLst>
        </pc:picChg>
        <pc:picChg chg="mod">
          <ac:chgData name="Artur Correia" userId="S::art.afo@ua.pt::15c6ac0e-afc8-4798-99e4-72cd18cdc49d" providerId="AD" clId="Web-{BDF988AB-FB03-074A-E36D-DF354D885B50}" dt="2022-06-20T18:23:26.482" v="622" actId="1076"/>
          <ac:picMkLst>
            <pc:docMk/>
            <pc:sldMk cId="4022031598" sldId="336"/>
            <ac:picMk id="4" creationId="{78DED3A9-6945-865B-7739-A5530E979D38}"/>
          </ac:picMkLst>
        </pc:picChg>
        <pc:picChg chg="add mod">
          <ac:chgData name="Artur Correia" userId="S::art.afo@ua.pt::15c6ac0e-afc8-4798-99e4-72cd18cdc49d" providerId="AD" clId="Web-{BDF988AB-FB03-074A-E36D-DF354D885B50}" dt="2022-06-20T18:23:26.513" v="623" actId="1076"/>
          <ac:picMkLst>
            <pc:docMk/>
            <pc:sldMk cId="4022031598" sldId="336"/>
            <ac:picMk id="5" creationId="{FFD5DC33-8F56-EF3C-6B7D-87C3F9450BAB}"/>
          </ac:picMkLst>
        </pc:picChg>
        <pc:picChg chg="add mod">
          <ac:chgData name="Artur Correia" userId="S::art.afo@ua.pt::15c6ac0e-afc8-4798-99e4-72cd18cdc49d" providerId="AD" clId="Web-{BDF988AB-FB03-074A-E36D-DF354D885B50}" dt="2022-06-20T18:23:26.529" v="624" actId="1076"/>
          <ac:picMkLst>
            <pc:docMk/>
            <pc:sldMk cId="4022031598" sldId="336"/>
            <ac:picMk id="6" creationId="{1D955335-D071-B99D-8276-F7C499D60349}"/>
          </ac:picMkLst>
        </pc:picChg>
        <pc:picChg chg="add mod">
          <ac:chgData name="Artur Correia" userId="S::art.afo@ua.pt::15c6ac0e-afc8-4798-99e4-72cd18cdc49d" providerId="AD" clId="Web-{BDF988AB-FB03-074A-E36D-DF354D885B50}" dt="2022-06-20T18:23:26.576" v="626" actId="1076"/>
          <ac:picMkLst>
            <pc:docMk/>
            <pc:sldMk cId="4022031598" sldId="336"/>
            <ac:picMk id="9" creationId="{1C7516F9-D166-661B-8DD0-EF72D9A66745}"/>
          </ac:picMkLst>
        </pc:picChg>
        <pc:picChg chg="add mod">
          <ac:chgData name="Artur Correia" userId="S::art.afo@ua.pt::15c6ac0e-afc8-4798-99e4-72cd18cdc49d" providerId="AD" clId="Web-{BDF988AB-FB03-074A-E36D-DF354D885B50}" dt="2022-06-20T18:23:26.591" v="627" actId="1076"/>
          <ac:picMkLst>
            <pc:docMk/>
            <pc:sldMk cId="4022031598" sldId="336"/>
            <ac:picMk id="10" creationId="{EE133E10-FA28-E7FF-E0AF-069386076887}"/>
          </ac:picMkLst>
        </pc:picChg>
      </pc:sldChg>
      <pc:sldChg chg="modSp">
        <pc:chgData name="Artur Correia" userId="S::art.afo@ua.pt::15c6ac0e-afc8-4798-99e4-72cd18cdc49d" providerId="AD" clId="Web-{BDF988AB-FB03-074A-E36D-DF354D885B50}" dt="2022-06-20T16:20:07.168" v="70" actId="20577"/>
        <pc:sldMkLst>
          <pc:docMk/>
          <pc:sldMk cId="1153436456" sldId="338"/>
        </pc:sldMkLst>
        <pc:spChg chg="mod">
          <ac:chgData name="Artur Correia" userId="S::art.afo@ua.pt::15c6ac0e-afc8-4798-99e4-72cd18cdc49d" providerId="AD" clId="Web-{BDF988AB-FB03-074A-E36D-DF354D885B50}" dt="2022-06-20T16:20:07.168" v="70" actId="20577"/>
          <ac:spMkLst>
            <pc:docMk/>
            <pc:sldMk cId="1153436456" sldId="338"/>
            <ac:spMk id="7" creationId="{7AFFB5BC-B4A5-B247-112C-1D81A709121F}"/>
          </ac:spMkLst>
        </pc:spChg>
      </pc:sldChg>
      <pc:sldChg chg="delSp modSp delAnim">
        <pc:chgData name="Artur Correia" userId="S::art.afo@ua.pt::15c6ac0e-afc8-4798-99e4-72cd18cdc49d" providerId="AD" clId="Web-{BDF988AB-FB03-074A-E36D-DF354D885B50}" dt="2022-06-20T18:46:12.236" v="650" actId="1076"/>
        <pc:sldMkLst>
          <pc:docMk/>
          <pc:sldMk cId="3226659290" sldId="340"/>
        </pc:sldMkLst>
        <pc:spChg chg="mod">
          <ac:chgData name="Artur Correia" userId="S::art.afo@ua.pt::15c6ac0e-afc8-4798-99e4-72cd18cdc49d" providerId="AD" clId="Web-{BDF988AB-FB03-074A-E36D-DF354D885B50}" dt="2022-06-20T18:46:12.236" v="650" actId="1076"/>
          <ac:spMkLst>
            <pc:docMk/>
            <pc:sldMk cId="3226659290" sldId="340"/>
            <ac:spMk id="4" creationId="{7BD8CFBC-89B0-7154-805A-D2A87E770FA8}"/>
          </ac:spMkLst>
        </pc:spChg>
        <pc:spChg chg="del mod">
          <ac:chgData name="Artur Correia" userId="S::art.afo@ua.pt::15c6ac0e-afc8-4798-99e4-72cd18cdc49d" providerId="AD" clId="Web-{BDF988AB-FB03-074A-E36D-DF354D885B50}" dt="2022-06-20T18:45:41.111" v="644"/>
          <ac:spMkLst>
            <pc:docMk/>
            <pc:sldMk cId="3226659290" sldId="340"/>
            <ac:spMk id="5" creationId="{D4DA206E-BE47-709C-E8CF-8AB5ECD73319}"/>
          </ac:spMkLst>
        </pc:spChg>
        <pc:spChg chg="del mod">
          <ac:chgData name="Artur Correia" userId="S::art.afo@ua.pt::15c6ac0e-afc8-4798-99e4-72cd18cdc49d" providerId="AD" clId="Web-{BDF988AB-FB03-074A-E36D-DF354D885B50}" dt="2022-06-20T18:45:44.673" v="646"/>
          <ac:spMkLst>
            <pc:docMk/>
            <pc:sldMk cId="3226659290" sldId="340"/>
            <ac:spMk id="6" creationId="{6BCA5A07-3B02-4428-6A26-70FB2E2730BC}"/>
          </ac:spMkLst>
        </pc:spChg>
        <pc:spChg chg="mod">
          <ac:chgData name="Artur Correia" userId="S::art.afo@ua.pt::15c6ac0e-afc8-4798-99e4-72cd18cdc49d" providerId="AD" clId="Web-{BDF988AB-FB03-074A-E36D-DF354D885B50}" dt="2022-06-20T18:46:04.345" v="647" actId="1076"/>
          <ac:spMkLst>
            <pc:docMk/>
            <pc:sldMk cId="3226659290" sldId="340"/>
            <ac:spMk id="7" creationId="{835B4259-0776-FDDC-BA4F-1122ADD74F17}"/>
          </ac:spMkLst>
        </pc:spChg>
        <pc:spChg chg="mod">
          <ac:chgData name="Artur Correia" userId="S::art.afo@ua.pt::15c6ac0e-afc8-4798-99e4-72cd18cdc49d" providerId="AD" clId="Web-{BDF988AB-FB03-074A-E36D-DF354D885B50}" dt="2022-06-20T18:46:04.361" v="648" actId="1076"/>
          <ac:spMkLst>
            <pc:docMk/>
            <pc:sldMk cId="3226659290" sldId="340"/>
            <ac:spMk id="8" creationId="{1CA37CB1-AC29-7383-1903-DF0DDB184B26}"/>
          </ac:spMkLst>
        </pc:spChg>
        <pc:spChg chg="mod">
          <ac:chgData name="Artur Correia" userId="S::art.afo@ua.pt::15c6ac0e-afc8-4798-99e4-72cd18cdc49d" providerId="AD" clId="Web-{BDF988AB-FB03-074A-E36D-DF354D885B50}" dt="2022-06-20T18:46:12.205" v="649" actId="1076"/>
          <ac:spMkLst>
            <pc:docMk/>
            <pc:sldMk cId="3226659290" sldId="340"/>
            <ac:spMk id="161" creationId="{00000000-0000-0000-0000-000000000000}"/>
          </ac:spMkLst>
        </pc:spChg>
      </pc:sldChg>
      <pc:sldChg chg="modSp">
        <pc:chgData name="Artur Correia" userId="S::art.afo@ua.pt::15c6ac0e-afc8-4798-99e4-72cd18cdc49d" providerId="AD" clId="Web-{BDF988AB-FB03-074A-E36D-DF354D885B50}" dt="2022-06-20T19:06:13.451" v="689" actId="20577"/>
        <pc:sldMkLst>
          <pc:docMk/>
          <pc:sldMk cId="1913731837" sldId="351"/>
        </pc:sldMkLst>
        <pc:spChg chg="mod">
          <ac:chgData name="Artur Correia" userId="S::art.afo@ua.pt::15c6ac0e-afc8-4798-99e4-72cd18cdc49d" providerId="AD" clId="Web-{BDF988AB-FB03-074A-E36D-DF354D885B50}" dt="2022-06-20T19:06:13.451" v="689" actId="20577"/>
          <ac:spMkLst>
            <pc:docMk/>
            <pc:sldMk cId="1913731837" sldId="351"/>
            <ac:spMk id="8" creationId="{0FCCA203-6768-B65A-0E41-1ACAD2A7927D}"/>
          </ac:spMkLst>
        </pc:spChg>
      </pc:sldChg>
      <pc:sldChg chg="addSp delSp modSp add replId addAnim delAnim modAnim">
        <pc:chgData name="Artur Correia" userId="S::art.afo@ua.pt::15c6ac0e-afc8-4798-99e4-72cd18cdc49d" providerId="AD" clId="Web-{BDF988AB-FB03-074A-E36D-DF354D885B50}" dt="2022-06-20T16:50:37.363" v="417" actId="20577"/>
        <pc:sldMkLst>
          <pc:docMk/>
          <pc:sldMk cId="3765708100" sldId="354"/>
        </pc:sldMkLst>
        <pc:spChg chg="mod">
          <ac:chgData name="Artur Correia" userId="S::art.afo@ua.pt::15c6ac0e-afc8-4798-99e4-72cd18cdc49d" providerId="AD" clId="Web-{BDF988AB-FB03-074A-E36D-DF354D885B50}" dt="2022-06-20T16:20:41.434" v="87" actId="1076"/>
          <ac:spMkLst>
            <pc:docMk/>
            <pc:sldMk cId="3765708100" sldId="354"/>
            <ac:spMk id="7" creationId="{7AFFB5BC-B4A5-B247-112C-1D81A709121F}"/>
          </ac:spMkLst>
        </pc:spChg>
        <pc:spChg chg="mod">
          <ac:chgData name="Artur Correia" userId="S::art.afo@ua.pt::15c6ac0e-afc8-4798-99e4-72cd18cdc49d" providerId="AD" clId="Web-{BDF988AB-FB03-074A-E36D-DF354D885B50}" dt="2022-06-20T16:50:37.363" v="417" actId="20577"/>
          <ac:spMkLst>
            <pc:docMk/>
            <pc:sldMk cId="3765708100" sldId="354"/>
            <ac:spMk id="8" creationId="{0FCCA203-6768-B65A-0E41-1ACAD2A7927D}"/>
          </ac:spMkLst>
        </pc:spChg>
        <pc:spChg chg="add del mod">
          <ac:chgData name="Artur Correia" userId="S::art.afo@ua.pt::15c6ac0e-afc8-4798-99e4-72cd18cdc49d" providerId="AD" clId="Web-{BDF988AB-FB03-074A-E36D-DF354D885B50}" dt="2022-06-20T16:32:53.675" v="223"/>
          <ac:spMkLst>
            <pc:docMk/>
            <pc:sldMk cId="3765708100" sldId="354"/>
            <ac:spMk id="13" creationId="{7613A672-427F-BAFE-6CE6-0FB766AF50E8}"/>
          </ac:spMkLst>
        </pc:spChg>
        <pc:spChg chg="add mod">
          <ac:chgData name="Artur Correia" userId="S::art.afo@ua.pt::15c6ac0e-afc8-4798-99e4-72cd18cdc49d" providerId="AD" clId="Web-{BDF988AB-FB03-074A-E36D-DF354D885B50}" dt="2022-06-20T16:49:05.204" v="397" actId="1076"/>
          <ac:spMkLst>
            <pc:docMk/>
            <pc:sldMk cId="3765708100" sldId="354"/>
            <ac:spMk id="18" creationId="{86665947-A23A-76BC-939C-0238E6DF3B23}"/>
          </ac:spMkLst>
        </pc:spChg>
        <pc:spChg chg="add mod">
          <ac:chgData name="Artur Correia" userId="S::art.afo@ua.pt::15c6ac0e-afc8-4798-99e4-72cd18cdc49d" providerId="AD" clId="Web-{BDF988AB-FB03-074A-E36D-DF354D885B50}" dt="2022-06-20T16:49:11.782" v="398" actId="1076"/>
          <ac:spMkLst>
            <pc:docMk/>
            <pc:sldMk cId="3765708100" sldId="354"/>
            <ac:spMk id="19" creationId="{8D4E9A28-DDA1-4924-6A21-391AB970A7C4}"/>
          </ac:spMkLst>
        </pc:spChg>
        <pc:picChg chg="add mod ord">
          <ac:chgData name="Artur Correia" userId="S::art.afo@ua.pt::15c6ac0e-afc8-4798-99e4-72cd18cdc49d" providerId="AD" clId="Web-{BDF988AB-FB03-074A-E36D-DF354D885B50}" dt="2022-06-20T16:48:46.656" v="392" actId="1076"/>
          <ac:picMkLst>
            <pc:docMk/>
            <pc:sldMk cId="3765708100" sldId="354"/>
            <ac:picMk id="2" creationId="{33B792A9-4C13-22D9-E0F1-95D32B0E2F09}"/>
          </ac:picMkLst>
        </pc:picChg>
        <pc:picChg chg="add mod ord">
          <ac:chgData name="Artur Correia" userId="S::art.afo@ua.pt::15c6ac0e-afc8-4798-99e4-72cd18cdc49d" providerId="AD" clId="Web-{BDF988AB-FB03-074A-E36D-DF354D885B50}" dt="2022-06-20T16:50:01.768" v="410" actId="1076"/>
          <ac:picMkLst>
            <pc:docMk/>
            <pc:sldMk cId="3765708100" sldId="354"/>
            <ac:picMk id="3" creationId="{7E0CC865-64B2-EA1E-74B5-0494A07849D6}"/>
          </ac:picMkLst>
        </pc:picChg>
        <pc:picChg chg="del">
          <ac:chgData name="Artur Correia" userId="S::art.afo@ua.pt::15c6ac0e-afc8-4798-99e4-72cd18cdc49d" providerId="AD" clId="Web-{BDF988AB-FB03-074A-E36D-DF354D885B50}" dt="2022-06-20T16:18:25.758" v="42"/>
          <ac:picMkLst>
            <pc:docMk/>
            <pc:sldMk cId="3765708100" sldId="354"/>
            <ac:picMk id="4" creationId="{EC759431-B3EF-1F3F-F78D-4ACD34455395}"/>
          </ac:picMkLst>
        </pc:picChg>
        <pc:picChg chg="del">
          <ac:chgData name="Artur Correia" userId="S::art.afo@ua.pt::15c6ac0e-afc8-4798-99e4-72cd18cdc49d" providerId="AD" clId="Web-{BDF988AB-FB03-074A-E36D-DF354D885B50}" dt="2022-06-20T16:18:29.180" v="43"/>
          <ac:picMkLst>
            <pc:docMk/>
            <pc:sldMk cId="3765708100" sldId="354"/>
            <ac:picMk id="5" creationId="{CC04A9D5-B1EB-FBE9-CED8-91AFBC2EB3EC}"/>
          </ac:picMkLst>
        </pc:picChg>
        <pc:picChg chg="add mod ord">
          <ac:chgData name="Artur Correia" userId="S::art.afo@ua.pt::15c6ac0e-afc8-4798-99e4-72cd18cdc49d" providerId="AD" clId="Web-{BDF988AB-FB03-074A-E36D-DF354D885B50}" dt="2022-06-20T16:49:49.924" v="407" actId="1076"/>
          <ac:picMkLst>
            <pc:docMk/>
            <pc:sldMk cId="3765708100" sldId="354"/>
            <ac:picMk id="6" creationId="{758ED32C-0048-7D4D-50E1-B040CCA4AD2A}"/>
          </ac:picMkLst>
        </pc:picChg>
        <pc:picChg chg="del">
          <ac:chgData name="Artur Correia" userId="S::art.afo@ua.pt::15c6ac0e-afc8-4798-99e4-72cd18cdc49d" providerId="AD" clId="Web-{BDF988AB-FB03-074A-E36D-DF354D885B50}" dt="2022-06-20T16:18:29.258" v="45"/>
          <ac:picMkLst>
            <pc:docMk/>
            <pc:sldMk cId="3765708100" sldId="354"/>
            <ac:picMk id="9" creationId="{FC358CE1-D622-DF29-2620-9370E97A666B}"/>
          </ac:picMkLst>
        </pc:picChg>
        <pc:picChg chg="del">
          <ac:chgData name="Artur Correia" userId="S::art.afo@ua.pt::15c6ac0e-afc8-4798-99e4-72cd18cdc49d" providerId="AD" clId="Web-{BDF988AB-FB03-074A-E36D-DF354D885B50}" dt="2022-06-20T16:18:29.227" v="44"/>
          <ac:picMkLst>
            <pc:docMk/>
            <pc:sldMk cId="3765708100" sldId="354"/>
            <ac:picMk id="10" creationId="{5F8F1218-667F-B7D6-9440-ABB0176723CF}"/>
          </ac:picMkLst>
        </pc:picChg>
        <pc:picChg chg="add mod">
          <ac:chgData name="Artur Correia" userId="S::art.afo@ua.pt::15c6ac0e-afc8-4798-99e4-72cd18cdc49d" providerId="AD" clId="Web-{BDF988AB-FB03-074A-E36D-DF354D885B50}" dt="2022-06-20T16:45:05.369" v="349" actId="1076"/>
          <ac:picMkLst>
            <pc:docMk/>
            <pc:sldMk cId="3765708100" sldId="354"/>
            <ac:picMk id="12" creationId="{F795E645-0C34-7821-9800-E16D48B6E18B}"/>
          </ac:picMkLst>
        </pc:picChg>
        <pc:picChg chg="add del mod">
          <ac:chgData name="Artur Correia" userId="S::art.afo@ua.pt::15c6ac0e-afc8-4798-99e4-72cd18cdc49d" providerId="AD" clId="Web-{BDF988AB-FB03-074A-E36D-DF354D885B50}" dt="2022-06-20T16:37:58.325" v="263"/>
          <ac:picMkLst>
            <pc:docMk/>
            <pc:sldMk cId="3765708100" sldId="354"/>
            <ac:picMk id="14" creationId="{B4908134-2059-480C-B327-3A9B68B18D25}"/>
          </ac:picMkLst>
        </pc:picChg>
        <pc:picChg chg="add mod">
          <ac:chgData name="Artur Correia" userId="S::art.afo@ua.pt::15c6ac0e-afc8-4798-99e4-72cd18cdc49d" providerId="AD" clId="Web-{BDF988AB-FB03-074A-E36D-DF354D885B50}" dt="2022-06-20T16:48:53.219" v="394" actId="1076"/>
          <ac:picMkLst>
            <pc:docMk/>
            <pc:sldMk cId="3765708100" sldId="354"/>
            <ac:picMk id="15" creationId="{42624FE2-7EF4-032B-ADE9-2F135EA0F12B}"/>
          </ac:picMkLst>
        </pc:picChg>
        <pc:picChg chg="add del mod">
          <ac:chgData name="Artur Correia" userId="S::art.afo@ua.pt::15c6ac0e-afc8-4798-99e4-72cd18cdc49d" providerId="AD" clId="Web-{BDF988AB-FB03-074A-E36D-DF354D885B50}" dt="2022-06-20T16:47:13.294" v="367"/>
          <ac:picMkLst>
            <pc:docMk/>
            <pc:sldMk cId="3765708100" sldId="354"/>
            <ac:picMk id="16" creationId="{27BE36C6-EE59-66A2-4DFC-74923A696024}"/>
          </ac:picMkLst>
        </pc:picChg>
        <pc:cxnChg chg="add mod">
          <ac:chgData name="Artur Correia" userId="S::art.afo@ua.pt::15c6ac0e-afc8-4798-99e4-72cd18cdc49d" providerId="AD" clId="Web-{BDF988AB-FB03-074A-E36D-DF354D885B50}" dt="2022-06-20T16:48:49.969" v="393" actId="1076"/>
          <ac:cxnSpMkLst>
            <pc:docMk/>
            <pc:sldMk cId="3765708100" sldId="354"/>
            <ac:cxnSpMk id="17" creationId="{64B8898C-8EA3-9F99-485D-7059B72DD797}"/>
          </ac:cxnSpMkLst>
        </pc:cxnChg>
      </pc:sldChg>
      <pc:sldChg chg="addSp delSp modSp add ord replId addAnim delAnim modAnim">
        <pc:chgData name="Artur Correia" userId="S::art.afo@ua.pt::15c6ac0e-afc8-4798-99e4-72cd18cdc49d" providerId="AD" clId="Web-{BDF988AB-FB03-074A-E36D-DF354D885B50}" dt="2022-06-20T18:17:06.926" v="559" actId="1076"/>
        <pc:sldMkLst>
          <pc:docMk/>
          <pc:sldMk cId="2846767153" sldId="357"/>
        </pc:sldMkLst>
        <pc:spChg chg="mod">
          <ac:chgData name="Artur Correia" userId="S::art.afo@ua.pt::15c6ac0e-afc8-4798-99e4-72cd18cdc49d" providerId="AD" clId="Web-{BDF988AB-FB03-074A-E36D-DF354D885B50}" dt="2022-06-20T18:07:45.380" v="537" actId="1076"/>
          <ac:spMkLst>
            <pc:docMk/>
            <pc:sldMk cId="2846767153" sldId="357"/>
            <ac:spMk id="7" creationId="{7AFFB5BC-B4A5-B247-112C-1D81A709121F}"/>
          </ac:spMkLst>
        </pc:spChg>
        <pc:spChg chg="mod">
          <ac:chgData name="Artur Correia" userId="S::art.afo@ua.pt::15c6ac0e-afc8-4798-99e4-72cd18cdc49d" providerId="AD" clId="Web-{BDF988AB-FB03-074A-E36D-DF354D885B50}" dt="2022-06-20T18:09:53.743" v="546" actId="20577"/>
          <ac:spMkLst>
            <pc:docMk/>
            <pc:sldMk cId="2846767153" sldId="357"/>
            <ac:spMk id="8" creationId="{0FCCA203-6768-B65A-0E41-1ACAD2A7927D}"/>
          </ac:spMkLst>
        </pc:spChg>
        <pc:spChg chg="mod">
          <ac:chgData name="Artur Correia" userId="S::art.afo@ua.pt::15c6ac0e-afc8-4798-99e4-72cd18cdc49d" providerId="AD" clId="Web-{BDF988AB-FB03-074A-E36D-DF354D885B50}" dt="2022-06-20T18:07:28.568" v="535" actId="1076"/>
          <ac:spMkLst>
            <pc:docMk/>
            <pc:sldMk cId="2846767153" sldId="357"/>
            <ac:spMk id="18" creationId="{86665947-A23A-76BC-939C-0238E6DF3B23}"/>
          </ac:spMkLst>
        </pc:spChg>
        <pc:spChg chg="mod">
          <ac:chgData name="Artur Correia" userId="S::art.afo@ua.pt::15c6ac0e-afc8-4798-99e4-72cd18cdc49d" providerId="AD" clId="Web-{BDF988AB-FB03-074A-E36D-DF354D885B50}" dt="2022-06-20T18:17:06.926" v="559" actId="1076"/>
          <ac:spMkLst>
            <pc:docMk/>
            <pc:sldMk cId="2846767153" sldId="357"/>
            <ac:spMk id="19" creationId="{8D4E9A28-DDA1-4924-6A21-391AB970A7C4}"/>
          </ac:spMkLst>
        </pc:spChg>
        <pc:picChg chg="del">
          <ac:chgData name="Artur Correia" userId="S::art.afo@ua.pt::15c6ac0e-afc8-4798-99e4-72cd18cdc49d" providerId="AD" clId="Web-{BDF988AB-FB03-074A-E36D-DF354D885B50}" dt="2022-06-20T16:55:55.294" v="452"/>
          <ac:picMkLst>
            <pc:docMk/>
            <pc:sldMk cId="2846767153" sldId="357"/>
            <ac:picMk id="2" creationId="{33B792A9-4C13-22D9-E0F1-95D32B0E2F09}"/>
          </ac:picMkLst>
        </pc:picChg>
        <pc:picChg chg="add mod">
          <ac:chgData name="Artur Correia" userId="S::art.afo@ua.pt::15c6ac0e-afc8-4798-99e4-72cd18cdc49d" providerId="AD" clId="Web-{BDF988AB-FB03-074A-E36D-DF354D885B50}" dt="2022-06-20T18:02:02.325" v="485" actId="1076"/>
          <ac:picMkLst>
            <pc:docMk/>
            <pc:sldMk cId="2846767153" sldId="357"/>
            <ac:picMk id="2" creationId="{4622727A-07D2-8C0B-B7CF-FD9E937EDEFE}"/>
          </ac:picMkLst>
        </pc:picChg>
        <pc:picChg chg="del">
          <ac:chgData name="Artur Correia" userId="S::art.afo@ua.pt::15c6ac0e-afc8-4798-99e4-72cd18cdc49d" providerId="AD" clId="Web-{BDF988AB-FB03-074A-E36D-DF354D885B50}" dt="2022-06-20T16:55:55.247" v="450"/>
          <ac:picMkLst>
            <pc:docMk/>
            <pc:sldMk cId="2846767153" sldId="357"/>
            <ac:picMk id="3" creationId="{7E0CC865-64B2-EA1E-74B5-0494A07849D6}"/>
          </ac:picMkLst>
        </pc:picChg>
        <pc:picChg chg="add mod">
          <ac:chgData name="Artur Correia" userId="S::art.afo@ua.pt::15c6ac0e-afc8-4798-99e4-72cd18cdc49d" providerId="AD" clId="Web-{BDF988AB-FB03-074A-E36D-DF354D885B50}" dt="2022-06-20T18:10:50.651" v="550" actId="1076"/>
          <ac:picMkLst>
            <pc:docMk/>
            <pc:sldMk cId="2846767153" sldId="357"/>
            <ac:picMk id="3" creationId="{8FB130F2-F0D1-0CF5-893D-7D5E4AF59E72}"/>
          </ac:picMkLst>
        </pc:picChg>
        <pc:picChg chg="add mod">
          <ac:chgData name="Artur Correia" userId="S::art.afo@ua.pt::15c6ac0e-afc8-4798-99e4-72cd18cdc49d" providerId="AD" clId="Web-{BDF988AB-FB03-074A-E36D-DF354D885B50}" dt="2022-06-20T18:11:32.495" v="553" actId="14100"/>
          <ac:picMkLst>
            <pc:docMk/>
            <pc:sldMk cId="2846767153" sldId="357"/>
            <ac:picMk id="4" creationId="{60A15EF2-A01C-B1B4-4850-44A283AA5C52}"/>
          </ac:picMkLst>
        </pc:picChg>
        <pc:picChg chg="del">
          <ac:chgData name="Artur Correia" userId="S::art.afo@ua.pt::15c6ac0e-afc8-4798-99e4-72cd18cdc49d" providerId="AD" clId="Web-{BDF988AB-FB03-074A-E36D-DF354D885B50}" dt="2022-06-20T16:55:55.279" v="451"/>
          <ac:picMkLst>
            <pc:docMk/>
            <pc:sldMk cId="2846767153" sldId="357"/>
            <ac:picMk id="6" creationId="{758ED32C-0048-7D4D-50E1-B040CCA4AD2A}"/>
          </ac:picMkLst>
        </pc:picChg>
        <pc:picChg chg="del">
          <ac:chgData name="Artur Correia" userId="S::art.afo@ua.pt::15c6ac0e-afc8-4798-99e4-72cd18cdc49d" providerId="AD" clId="Web-{BDF988AB-FB03-074A-E36D-DF354D885B50}" dt="2022-06-20T16:55:55.154" v="449"/>
          <ac:picMkLst>
            <pc:docMk/>
            <pc:sldMk cId="2846767153" sldId="357"/>
            <ac:picMk id="12" creationId="{F795E645-0C34-7821-9800-E16D48B6E18B}"/>
          </ac:picMkLst>
        </pc:picChg>
        <pc:picChg chg="del">
          <ac:chgData name="Artur Correia" userId="S::art.afo@ua.pt::15c6ac0e-afc8-4798-99e4-72cd18cdc49d" providerId="AD" clId="Web-{BDF988AB-FB03-074A-E36D-DF354D885B50}" dt="2022-06-20T16:55:51.950" v="448"/>
          <ac:picMkLst>
            <pc:docMk/>
            <pc:sldMk cId="2846767153" sldId="357"/>
            <ac:picMk id="15" creationId="{42624FE2-7EF4-032B-ADE9-2F135EA0F12B}"/>
          </ac:picMkLst>
        </pc:picChg>
      </pc:sldChg>
      <pc:sldChg chg="addSp delSp modSp add replId delAnim">
        <pc:chgData name="Artur Correia" userId="S::art.afo@ua.pt::15c6ac0e-afc8-4798-99e4-72cd18cdc49d" providerId="AD" clId="Web-{BDF988AB-FB03-074A-E36D-DF354D885B50}" dt="2022-06-20T19:05:10.509" v="676" actId="1076"/>
        <pc:sldMkLst>
          <pc:docMk/>
          <pc:sldMk cId="1677527597" sldId="359"/>
        </pc:sldMkLst>
        <pc:spChg chg="add del mod">
          <ac:chgData name="Artur Correia" userId="S::art.afo@ua.pt::15c6ac0e-afc8-4798-99e4-72cd18cdc49d" providerId="AD" clId="Web-{BDF988AB-FB03-074A-E36D-DF354D885B50}" dt="2022-06-20T19:04:28.022" v="671"/>
          <ac:spMkLst>
            <pc:docMk/>
            <pc:sldMk cId="1677527597" sldId="359"/>
            <ac:spMk id="6" creationId="{AB78D121-146B-965C-7306-6195FB435502}"/>
          </ac:spMkLst>
        </pc:spChg>
        <pc:spChg chg="mod">
          <ac:chgData name="Artur Correia" userId="S::art.afo@ua.pt::15c6ac0e-afc8-4798-99e4-72cd18cdc49d" providerId="AD" clId="Web-{BDF988AB-FB03-074A-E36D-DF354D885B50}" dt="2022-06-20T19:03:39.956" v="655" actId="20577"/>
          <ac:spMkLst>
            <pc:docMk/>
            <pc:sldMk cId="1677527597" sldId="359"/>
            <ac:spMk id="7" creationId="{7AFFB5BC-B4A5-B247-112C-1D81A709121F}"/>
          </ac:spMkLst>
        </pc:spChg>
        <pc:spChg chg="del">
          <ac:chgData name="Artur Correia" userId="S::art.afo@ua.pt::15c6ac0e-afc8-4798-99e4-72cd18cdc49d" providerId="AD" clId="Web-{BDF988AB-FB03-074A-E36D-DF354D885B50}" dt="2022-06-20T19:03:49.926" v="656"/>
          <ac:spMkLst>
            <pc:docMk/>
            <pc:sldMk cId="1677527597" sldId="359"/>
            <ac:spMk id="8" creationId="{0FCCA203-6768-B65A-0E41-1ACAD2A7927D}"/>
          </ac:spMkLst>
        </pc:spChg>
        <pc:spChg chg="add del mod">
          <ac:chgData name="Artur Correia" userId="S::art.afo@ua.pt::15c6ac0e-afc8-4798-99e4-72cd18cdc49d" providerId="AD" clId="Web-{BDF988AB-FB03-074A-E36D-DF354D885B50}" dt="2022-06-20T19:04:28.006" v="670"/>
          <ac:spMkLst>
            <pc:docMk/>
            <pc:sldMk cId="1677527597" sldId="359"/>
            <ac:spMk id="9" creationId="{84B6ACD8-4D35-12EF-424B-4A911191739B}"/>
          </ac:spMkLst>
        </pc:spChg>
        <pc:spChg chg="del mod">
          <ac:chgData name="Artur Correia" userId="S::art.afo@ua.pt::15c6ac0e-afc8-4798-99e4-72cd18cdc49d" providerId="AD" clId="Web-{BDF988AB-FB03-074A-E36D-DF354D885B50}" dt="2022-06-20T19:04:16.615" v="665"/>
          <ac:spMkLst>
            <pc:docMk/>
            <pc:sldMk cId="1677527597" sldId="359"/>
            <ac:spMk id="18" creationId="{86665947-A23A-76BC-939C-0238E6DF3B23}"/>
          </ac:spMkLst>
        </pc:spChg>
        <pc:spChg chg="del mod">
          <ac:chgData name="Artur Correia" userId="S::art.afo@ua.pt::15c6ac0e-afc8-4798-99e4-72cd18cdc49d" providerId="AD" clId="Web-{BDF988AB-FB03-074A-E36D-DF354D885B50}" dt="2022-06-20T19:04:06.599" v="661"/>
          <ac:spMkLst>
            <pc:docMk/>
            <pc:sldMk cId="1677527597" sldId="359"/>
            <ac:spMk id="19" creationId="{8D4E9A28-DDA1-4924-6A21-391AB970A7C4}"/>
          </ac:spMkLst>
        </pc:spChg>
        <pc:picChg chg="del">
          <ac:chgData name="Artur Correia" userId="S::art.afo@ua.pt::15c6ac0e-afc8-4798-99e4-72cd18cdc49d" providerId="AD" clId="Web-{BDF988AB-FB03-074A-E36D-DF354D885B50}" dt="2022-06-20T19:04:09.771" v="663"/>
          <ac:picMkLst>
            <pc:docMk/>
            <pc:sldMk cId="1677527597" sldId="359"/>
            <ac:picMk id="2" creationId="{4622727A-07D2-8C0B-B7CF-FD9E937EDEFE}"/>
          </ac:picMkLst>
        </pc:picChg>
        <pc:picChg chg="del">
          <ac:chgData name="Artur Correia" userId="S::art.afo@ua.pt::15c6ac0e-afc8-4798-99e4-72cd18cdc49d" providerId="AD" clId="Web-{BDF988AB-FB03-074A-E36D-DF354D885B50}" dt="2022-06-20T19:03:59.989" v="659"/>
          <ac:picMkLst>
            <pc:docMk/>
            <pc:sldMk cId="1677527597" sldId="359"/>
            <ac:picMk id="3" creationId="{8FB130F2-F0D1-0CF5-893D-7D5E4AF59E72}"/>
          </ac:picMkLst>
        </pc:picChg>
        <pc:picChg chg="del">
          <ac:chgData name="Artur Correia" userId="S::art.afo@ua.pt::15c6ac0e-afc8-4798-99e4-72cd18cdc49d" providerId="AD" clId="Web-{BDF988AB-FB03-074A-E36D-DF354D885B50}" dt="2022-06-20T19:03:53.301" v="657"/>
          <ac:picMkLst>
            <pc:docMk/>
            <pc:sldMk cId="1677527597" sldId="359"/>
            <ac:picMk id="4" creationId="{60A15EF2-A01C-B1B4-4850-44A283AA5C52}"/>
          </ac:picMkLst>
        </pc:picChg>
        <pc:picChg chg="add mod">
          <ac:chgData name="Artur Correia" userId="S::art.afo@ua.pt::15c6ac0e-afc8-4798-99e4-72cd18cdc49d" providerId="AD" clId="Web-{BDF988AB-FB03-074A-E36D-DF354D885B50}" dt="2022-06-20T19:05:10.509" v="676" actId="1076"/>
          <ac:picMkLst>
            <pc:docMk/>
            <pc:sldMk cId="1677527597" sldId="359"/>
            <ac:picMk id="10" creationId="{B3A76BDB-3990-B361-E4EE-D75C7829D720}"/>
          </ac:picMkLst>
        </pc:picChg>
        <pc:cxnChg chg="del">
          <ac:chgData name="Artur Correia" userId="S::art.afo@ua.pt::15c6ac0e-afc8-4798-99e4-72cd18cdc49d" providerId="AD" clId="Web-{BDF988AB-FB03-074A-E36D-DF354D885B50}" dt="2022-06-20T19:04:09.755" v="662"/>
          <ac:cxnSpMkLst>
            <pc:docMk/>
            <pc:sldMk cId="1677527597" sldId="359"/>
            <ac:cxnSpMk id="17" creationId="{64B8898C-8EA3-9F99-485D-7059B72DD797}"/>
          </ac:cxnSpMkLst>
        </pc:cxnChg>
      </pc:sldChg>
      <pc:sldChg chg="modSp add del replId">
        <pc:chgData name="Artur Correia" userId="S::art.afo@ua.pt::15c6ac0e-afc8-4798-99e4-72cd18cdc49d" providerId="AD" clId="Web-{BDF988AB-FB03-074A-E36D-DF354D885B50}" dt="2022-06-20T19:06:44.015" v="695"/>
        <pc:sldMkLst>
          <pc:docMk/>
          <pc:sldMk cId="648634679" sldId="360"/>
        </pc:sldMkLst>
        <pc:spChg chg="mod">
          <ac:chgData name="Artur Correia" userId="S::art.afo@ua.pt::15c6ac0e-afc8-4798-99e4-72cd18cdc49d" providerId="AD" clId="Web-{BDF988AB-FB03-074A-E36D-DF354D885B50}" dt="2022-06-20T19:06:37.358" v="694" actId="20577"/>
          <ac:spMkLst>
            <pc:docMk/>
            <pc:sldMk cId="648634679" sldId="360"/>
            <ac:spMk id="7" creationId="{7AFFB5BC-B4A5-B247-112C-1D81A709121F}"/>
          </ac:spMkLst>
        </pc:spChg>
      </pc:sldChg>
    </pc:docChg>
  </pc:docChgLst>
  <pc:docChgLst>
    <pc:chgData name="Daniel Carvalho" userId="5d1cc23a-97af-4f53-959c-f03d38fc032e" providerId="ADAL" clId="{6FFBCDA7-586E-45A2-A35D-9A980256B8A2}"/>
    <pc:docChg chg="undo custSel addSld delSld modSld sldOrd">
      <pc:chgData name="Daniel Carvalho" userId="5d1cc23a-97af-4f53-959c-f03d38fc032e" providerId="ADAL" clId="{6FFBCDA7-586E-45A2-A35D-9A980256B8A2}" dt="2022-03-27T15:48:07.922" v="656"/>
      <pc:docMkLst>
        <pc:docMk/>
      </pc:docMkLst>
      <pc:sldChg chg="addSp delSp modSp mod">
        <pc:chgData name="Daniel Carvalho" userId="5d1cc23a-97af-4f53-959c-f03d38fc032e" providerId="ADAL" clId="{6FFBCDA7-586E-45A2-A35D-9A980256B8A2}" dt="2022-03-27T15:47:41.827" v="654" actId="1076"/>
        <pc:sldMkLst>
          <pc:docMk/>
          <pc:sldMk cId="0" sldId="256"/>
        </pc:sldMkLst>
        <pc:spChg chg="add del mod">
          <ac:chgData name="Daniel Carvalho" userId="5d1cc23a-97af-4f53-959c-f03d38fc032e" providerId="ADAL" clId="{6FFBCDA7-586E-45A2-A35D-9A980256B8A2}" dt="2022-03-27T15:37:54.117" v="209" actId="478"/>
          <ac:spMkLst>
            <pc:docMk/>
            <pc:sldMk cId="0" sldId="256"/>
            <ac:spMk id="3" creationId="{BB156A6F-C425-4118-B3E1-207AB1F63B51}"/>
          </ac:spMkLst>
        </pc:spChg>
        <pc:spChg chg="add mod">
          <ac:chgData name="Daniel Carvalho" userId="5d1cc23a-97af-4f53-959c-f03d38fc032e" providerId="ADAL" clId="{6FFBCDA7-586E-45A2-A35D-9A980256B8A2}" dt="2022-03-27T15:47:41.827" v="654" actId="1076"/>
          <ac:spMkLst>
            <pc:docMk/>
            <pc:sldMk cId="0" sldId="256"/>
            <ac:spMk id="4" creationId="{C99E61E3-8614-43D0-ADFF-92D22AB7B287}"/>
          </ac:spMkLst>
        </pc:spChg>
        <pc:spChg chg="mod">
          <ac:chgData name="Daniel Carvalho" userId="5d1cc23a-97af-4f53-959c-f03d38fc032e" providerId="ADAL" clId="{6FFBCDA7-586E-45A2-A35D-9A980256B8A2}" dt="2022-03-27T15:31:08.761" v="83" actId="20577"/>
          <ac:spMkLst>
            <pc:docMk/>
            <pc:sldMk cId="0" sldId="256"/>
            <ac:spMk id="88" creationId="{00000000-0000-0000-0000-000000000000}"/>
          </ac:spMkLst>
        </pc:spChg>
      </pc:sldChg>
      <pc:sldChg chg="del">
        <pc:chgData name="Daniel Carvalho" userId="5d1cc23a-97af-4f53-959c-f03d38fc032e" providerId="ADAL" clId="{6FFBCDA7-586E-45A2-A35D-9A980256B8A2}" dt="2022-03-27T15:39:20.418" v="280" actId="2696"/>
        <pc:sldMkLst>
          <pc:docMk/>
          <pc:sldMk cId="0" sldId="257"/>
        </pc:sldMkLst>
      </pc:sldChg>
      <pc:sldChg chg="ord">
        <pc:chgData name="Daniel Carvalho" userId="5d1cc23a-97af-4f53-959c-f03d38fc032e" providerId="ADAL" clId="{6FFBCDA7-586E-45A2-A35D-9A980256B8A2}" dt="2022-03-27T15:48:07.922" v="656"/>
        <pc:sldMkLst>
          <pc:docMk/>
          <pc:sldMk cId="0" sldId="258"/>
        </pc:sldMkLst>
      </pc:sldChg>
      <pc:sldChg chg="modSp mod">
        <pc:chgData name="Daniel Carvalho" userId="5d1cc23a-97af-4f53-959c-f03d38fc032e" providerId="ADAL" clId="{6FFBCDA7-586E-45A2-A35D-9A980256B8A2}" dt="2022-03-27T15:42:38.202" v="356" actId="20577"/>
        <pc:sldMkLst>
          <pc:docMk/>
          <pc:sldMk cId="0" sldId="259"/>
        </pc:sldMkLst>
        <pc:spChg chg="mod">
          <ac:chgData name="Daniel Carvalho" userId="5d1cc23a-97af-4f53-959c-f03d38fc032e" providerId="ADAL" clId="{6FFBCDA7-586E-45A2-A35D-9A980256B8A2}" dt="2022-03-27T15:42:21.848" v="323" actId="20577"/>
          <ac:spMkLst>
            <pc:docMk/>
            <pc:sldMk cId="0" sldId="259"/>
            <ac:spMk id="111" creationId="{00000000-0000-0000-0000-000000000000}"/>
          </ac:spMkLst>
        </pc:spChg>
        <pc:spChg chg="mod">
          <ac:chgData name="Daniel Carvalho" userId="5d1cc23a-97af-4f53-959c-f03d38fc032e" providerId="ADAL" clId="{6FFBCDA7-586E-45A2-A35D-9A980256B8A2}" dt="2022-03-27T15:42:38.202" v="356" actId="20577"/>
          <ac:spMkLst>
            <pc:docMk/>
            <pc:sldMk cId="0" sldId="259"/>
            <ac:spMk id="112" creationId="{00000000-0000-0000-0000-000000000000}"/>
          </ac:spMkLst>
        </pc:spChg>
      </pc:sldChg>
      <pc:sldChg chg="del">
        <pc:chgData name="Daniel Carvalho" userId="5d1cc23a-97af-4f53-959c-f03d38fc032e" providerId="ADAL" clId="{6FFBCDA7-586E-45A2-A35D-9A980256B8A2}" dt="2022-03-27T15:19:30.277" v="0" actId="2696"/>
        <pc:sldMkLst>
          <pc:docMk/>
          <pc:sldMk cId="0" sldId="260"/>
        </pc:sldMkLst>
      </pc:sldChg>
      <pc:sldChg chg="ord">
        <pc:chgData name="Daniel Carvalho" userId="5d1cc23a-97af-4f53-959c-f03d38fc032e" providerId="ADAL" clId="{6FFBCDA7-586E-45A2-A35D-9A980256B8A2}" dt="2022-03-27T15:45:35.038" v="468"/>
        <pc:sldMkLst>
          <pc:docMk/>
          <pc:sldMk cId="0" sldId="261"/>
        </pc:sldMkLst>
      </pc:sldChg>
      <pc:sldChg chg="ord">
        <pc:chgData name="Daniel Carvalho" userId="5d1cc23a-97af-4f53-959c-f03d38fc032e" providerId="ADAL" clId="{6FFBCDA7-586E-45A2-A35D-9A980256B8A2}" dt="2022-03-27T15:39:33.733" v="284"/>
        <pc:sldMkLst>
          <pc:docMk/>
          <pc:sldMk cId="0" sldId="262"/>
        </pc:sldMkLst>
      </pc:sldChg>
      <pc:sldChg chg="del">
        <pc:chgData name="Daniel Carvalho" userId="5d1cc23a-97af-4f53-959c-f03d38fc032e" providerId="ADAL" clId="{6FFBCDA7-586E-45A2-A35D-9A980256B8A2}" dt="2022-03-27T15:19:49.679" v="1" actId="2696"/>
        <pc:sldMkLst>
          <pc:docMk/>
          <pc:sldMk cId="0" sldId="266"/>
        </pc:sldMkLst>
      </pc:sldChg>
      <pc:sldChg chg="del">
        <pc:chgData name="Daniel Carvalho" userId="5d1cc23a-97af-4f53-959c-f03d38fc032e" providerId="ADAL" clId="{6FFBCDA7-586E-45A2-A35D-9A980256B8A2}" dt="2022-03-27T15:19:56.241" v="2" actId="2696"/>
        <pc:sldMkLst>
          <pc:docMk/>
          <pc:sldMk cId="0" sldId="268"/>
        </pc:sldMkLst>
      </pc:sldChg>
      <pc:sldChg chg="del">
        <pc:chgData name="Daniel Carvalho" userId="5d1cc23a-97af-4f53-959c-f03d38fc032e" providerId="ADAL" clId="{6FFBCDA7-586E-45A2-A35D-9A980256B8A2}" dt="2022-03-27T15:20:02.972" v="3" actId="2696"/>
        <pc:sldMkLst>
          <pc:docMk/>
          <pc:sldMk cId="0" sldId="269"/>
        </pc:sldMkLst>
      </pc:sldChg>
      <pc:sldChg chg="del">
        <pc:chgData name="Daniel Carvalho" userId="5d1cc23a-97af-4f53-959c-f03d38fc032e" providerId="ADAL" clId="{6FFBCDA7-586E-45A2-A35D-9A980256B8A2}" dt="2022-03-27T15:20:02.972" v="3" actId="2696"/>
        <pc:sldMkLst>
          <pc:docMk/>
          <pc:sldMk cId="0" sldId="270"/>
        </pc:sldMkLst>
      </pc:sldChg>
      <pc:sldChg chg="del">
        <pc:chgData name="Daniel Carvalho" userId="5d1cc23a-97af-4f53-959c-f03d38fc032e" providerId="ADAL" clId="{6FFBCDA7-586E-45A2-A35D-9A980256B8A2}" dt="2022-03-27T15:20:02.972" v="3" actId="2696"/>
        <pc:sldMkLst>
          <pc:docMk/>
          <pc:sldMk cId="0" sldId="271"/>
        </pc:sldMkLst>
      </pc:sldChg>
      <pc:sldChg chg="del">
        <pc:chgData name="Daniel Carvalho" userId="5d1cc23a-97af-4f53-959c-f03d38fc032e" providerId="ADAL" clId="{6FFBCDA7-586E-45A2-A35D-9A980256B8A2}" dt="2022-03-27T15:20:36.932" v="4" actId="2696"/>
        <pc:sldMkLst>
          <pc:docMk/>
          <pc:sldMk cId="0" sldId="279"/>
        </pc:sldMkLst>
      </pc:sldChg>
      <pc:sldChg chg="del">
        <pc:chgData name="Daniel Carvalho" userId="5d1cc23a-97af-4f53-959c-f03d38fc032e" providerId="ADAL" clId="{6FFBCDA7-586E-45A2-A35D-9A980256B8A2}" dt="2022-03-27T15:20:36.932" v="4" actId="2696"/>
        <pc:sldMkLst>
          <pc:docMk/>
          <pc:sldMk cId="0" sldId="280"/>
        </pc:sldMkLst>
      </pc:sldChg>
      <pc:sldChg chg="del">
        <pc:chgData name="Daniel Carvalho" userId="5d1cc23a-97af-4f53-959c-f03d38fc032e" providerId="ADAL" clId="{6FFBCDA7-586E-45A2-A35D-9A980256B8A2}" dt="2022-03-27T15:20:36.932" v="4" actId="2696"/>
        <pc:sldMkLst>
          <pc:docMk/>
          <pc:sldMk cId="0" sldId="281"/>
        </pc:sldMkLst>
      </pc:sldChg>
      <pc:sldChg chg="del">
        <pc:chgData name="Daniel Carvalho" userId="5d1cc23a-97af-4f53-959c-f03d38fc032e" providerId="ADAL" clId="{6FFBCDA7-586E-45A2-A35D-9A980256B8A2}" dt="2022-03-27T15:20:36.932" v="4" actId="2696"/>
        <pc:sldMkLst>
          <pc:docMk/>
          <pc:sldMk cId="0" sldId="282"/>
        </pc:sldMkLst>
      </pc:sldChg>
      <pc:sldChg chg="del">
        <pc:chgData name="Daniel Carvalho" userId="5d1cc23a-97af-4f53-959c-f03d38fc032e" providerId="ADAL" clId="{6FFBCDA7-586E-45A2-A35D-9A980256B8A2}" dt="2022-03-27T15:20:36.932" v="4" actId="2696"/>
        <pc:sldMkLst>
          <pc:docMk/>
          <pc:sldMk cId="0" sldId="283"/>
        </pc:sldMkLst>
      </pc:sldChg>
      <pc:sldChg chg="del">
        <pc:chgData name="Daniel Carvalho" userId="5d1cc23a-97af-4f53-959c-f03d38fc032e" providerId="ADAL" clId="{6FFBCDA7-586E-45A2-A35D-9A980256B8A2}" dt="2022-03-27T15:20:36.932" v="4" actId="2696"/>
        <pc:sldMkLst>
          <pc:docMk/>
          <pc:sldMk cId="0" sldId="284"/>
        </pc:sldMkLst>
      </pc:sldChg>
      <pc:sldChg chg="del">
        <pc:chgData name="Daniel Carvalho" userId="5d1cc23a-97af-4f53-959c-f03d38fc032e" providerId="ADAL" clId="{6FFBCDA7-586E-45A2-A35D-9A980256B8A2}" dt="2022-03-27T15:20:36.932" v="4" actId="2696"/>
        <pc:sldMkLst>
          <pc:docMk/>
          <pc:sldMk cId="0" sldId="285"/>
        </pc:sldMkLst>
      </pc:sldChg>
      <pc:sldChg chg="del">
        <pc:chgData name="Daniel Carvalho" userId="5d1cc23a-97af-4f53-959c-f03d38fc032e" providerId="ADAL" clId="{6FFBCDA7-586E-45A2-A35D-9A980256B8A2}" dt="2022-03-27T15:20:36.932" v="4" actId="2696"/>
        <pc:sldMkLst>
          <pc:docMk/>
          <pc:sldMk cId="0" sldId="286"/>
        </pc:sldMkLst>
      </pc:sldChg>
      <pc:sldChg chg="del">
        <pc:chgData name="Daniel Carvalho" userId="5d1cc23a-97af-4f53-959c-f03d38fc032e" providerId="ADAL" clId="{6FFBCDA7-586E-45A2-A35D-9A980256B8A2}" dt="2022-03-27T15:20:36.932" v="4" actId="2696"/>
        <pc:sldMkLst>
          <pc:docMk/>
          <pc:sldMk cId="0" sldId="287"/>
        </pc:sldMkLst>
      </pc:sldChg>
      <pc:sldChg chg="del">
        <pc:chgData name="Daniel Carvalho" userId="5d1cc23a-97af-4f53-959c-f03d38fc032e" providerId="ADAL" clId="{6FFBCDA7-586E-45A2-A35D-9A980256B8A2}" dt="2022-03-27T15:20:36.932" v="4" actId="2696"/>
        <pc:sldMkLst>
          <pc:docMk/>
          <pc:sldMk cId="0" sldId="288"/>
        </pc:sldMkLst>
      </pc:sldChg>
      <pc:sldChg chg="del">
        <pc:chgData name="Daniel Carvalho" userId="5d1cc23a-97af-4f53-959c-f03d38fc032e" providerId="ADAL" clId="{6FFBCDA7-586E-45A2-A35D-9A980256B8A2}" dt="2022-03-27T15:20:36.932" v="4" actId="2696"/>
        <pc:sldMkLst>
          <pc:docMk/>
          <pc:sldMk cId="0" sldId="289"/>
        </pc:sldMkLst>
      </pc:sldChg>
      <pc:sldChg chg="del">
        <pc:chgData name="Daniel Carvalho" userId="5d1cc23a-97af-4f53-959c-f03d38fc032e" providerId="ADAL" clId="{6FFBCDA7-586E-45A2-A35D-9A980256B8A2}" dt="2022-03-27T15:20:36.932" v="4" actId="2696"/>
        <pc:sldMkLst>
          <pc:docMk/>
          <pc:sldMk cId="0" sldId="290"/>
        </pc:sldMkLst>
      </pc:sldChg>
      <pc:sldChg chg="del">
        <pc:chgData name="Daniel Carvalho" userId="5d1cc23a-97af-4f53-959c-f03d38fc032e" providerId="ADAL" clId="{6FFBCDA7-586E-45A2-A35D-9A980256B8A2}" dt="2022-03-27T15:20:36.932" v="4" actId="2696"/>
        <pc:sldMkLst>
          <pc:docMk/>
          <pc:sldMk cId="2654287892" sldId="293"/>
        </pc:sldMkLst>
        <pc:spChg chg="mod">
          <ac:chgData name="Daniel Carvalho" userId="5d1cc23a-97af-4f53-959c-f03d38fc032e" providerId="ADAL" clId="{6FFBCDA7-586E-45A2-A35D-9A980256B8A2}" dt="2022-03-27T15:43:01.124" v="379" actId="20577"/>
          <ac:spMkLst>
            <pc:docMk/>
            <pc:sldMk cId="2654287892" sldId="293"/>
            <ac:spMk id="111" creationId="{00000000-0000-0000-0000-000000000000}"/>
          </ac:spMkLst>
        </pc:spChg>
        <pc:spChg chg="mod">
          <ac:chgData name="Daniel Carvalho" userId="5d1cc23a-97af-4f53-959c-f03d38fc032e" providerId="ADAL" clId="{6FFBCDA7-586E-45A2-A35D-9A980256B8A2}" dt="2022-03-27T15:43:32.159" v="447" actId="20577"/>
          <ac:spMkLst>
            <pc:docMk/>
            <pc:sldMk cId="2654287892" sldId="293"/>
            <ac:spMk id="112" creationId="{00000000-0000-0000-0000-000000000000}"/>
          </ac:spMkLst>
        </pc:spChg>
      </pc:sldChg>
      <pc:sldChg chg="del">
        <pc:chgData name="Daniel Carvalho" userId="5d1cc23a-97af-4f53-959c-f03d38fc032e" providerId="ADAL" clId="{6FFBCDA7-586E-45A2-A35D-9A980256B8A2}" dt="2022-03-27T15:20:36.932" v="4" actId="2696"/>
        <pc:sldMkLst>
          <pc:docMk/>
          <pc:sldMk cId="2673794726" sldId="294"/>
        </pc:sldMkLst>
        <pc:spChg chg="add mod">
          <ac:chgData name="Daniel Carvalho" userId="5d1cc23a-97af-4f53-959c-f03d38fc032e" providerId="ADAL" clId="{6FFBCDA7-586E-45A2-A35D-9A980256B8A2}" dt="2022-03-27T15:45:06.289" v="464" actId="478"/>
          <ac:spMkLst>
            <pc:docMk/>
            <pc:sldMk cId="2673794726" sldId="294"/>
            <ac:spMk id="3" creationId="{8EA0E913-2D28-42E7-B0CB-4F0B01ADD5B8}"/>
          </ac:spMkLst>
        </pc:spChg>
        <pc:spChg chg="mod">
          <ac:chgData name="Daniel Carvalho" userId="5d1cc23a-97af-4f53-959c-f03d38fc032e" providerId="ADAL" clId="{6FFBCDA7-586E-45A2-A35D-9A980256B8A2}" dt="2022-03-27T15:45:02.237" v="463" actId="20577"/>
          <ac:spMkLst>
            <pc:docMk/>
            <pc:sldMk cId="2673794726" sldId="294"/>
            <ac:spMk id="111" creationId="{00000000-0000-0000-0000-000000000000}"/>
          </ac:spMkLst>
        </pc:spChg>
        <pc:spChg chg="del">
          <ac:chgData name="Daniel Carvalho" userId="5d1cc23a-97af-4f53-959c-f03d38fc032e" providerId="ADAL" clId="{6FFBCDA7-586E-45A2-A35D-9A980256B8A2}" dt="2022-03-27T15:45:06.289" v="464" actId="478"/>
          <ac:spMkLst>
            <pc:docMk/>
            <pc:sldMk cId="2673794726" sldId="294"/>
            <ac:spMk id="112" creationId="{00000000-0000-0000-0000-000000000000}"/>
          </ac:spMkLst>
        </pc:spChg>
      </pc:sldChg>
      <pc:sldChg chg="addSp modSp mod">
        <pc:chgData name="Daniel Carvalho" userId="5d1cc23a-97af-4f53-959c-f03d38fc032e" providerId="ADAL" clId="{6FFBCDA7-586E-45A2-A35D-9A980256B8A2}" dt="2022-03-27T15:46:27.646" v="580" actId="1076"/>
        <pc:sldMkLst>
          <pc:docMk/>
          <pc:sldMk cId="1584292986" sldId="295"/>
        </pc:sldMkLst>
        <pc:spChg chg="mod">
          <ac:chgData name="Daniel Carvalho" userId="5d1cc23a-97af-4f53-959c-f03d38fc032e" providerId="ADAL" clId="{6FFBCDA7-586E-45A2-A35D-9A980256B8A2}" dt="2022-03-27T15:45:59.074" v="551" actId="20577"/>
          <ac:spMkLst>
            <pc:docMk/>
            <pc:sldMk cId="1584292986" sldId="295"/>
            <ac:spMk id="3" creationId="{8EA0E913-2D28-42E7-B0CB-4F0B01ADD5B8}"/>
          </ac:spMkLst>
        </pc:spChg>
        <pc:spChg chg="add mod">
          <ac:chgData name="Daniel Carvalho" userId="5d1cc23a-97af-4f53-959c-f03d38fc032e" providerId="ADAL" clId="{6FFBCDA7-586E-45A2-A35D-9A980256B8A2}" dt="2022-03-27T15:46:27.646" v="580" actId="1076"/>
          <ac:spMkLst>
            <pc:docMk/>
            <pc:sldMk cId="1584292986" sldId="295"/>
            <ac:spMk id="5" creationId="{7D330D13-3F16-46A0-9C47-106DE01B6427}"/>
          </ac:spMkLst>
        </pc:spChg>
        <pc:spChg chg="mod">
          <ac:chgData name="Daniel Carvalho" userId="5d1cc23a-97af-4f53-959c-f03d38fc032e" providerId="ADAL" clId="{6FFBCDA7-586E-45A2-A35D-9A980256B8A2}" dt="2022-03-27T15:45:47.885" v="478" actId="20577"/>
          <ac:spMkLst>
            <pc:docMk/>
            <pc:sldMk cId="1584292986" sldId="295"/>
            <ac:spMk id="111" creationId="{00000000-0000-0000-0000-000000000000}"/>
          </ac:spMkLst>
        </pc:spChg>
      </pc:sldChg>
      <pc:sldChg chg="modSp add mod">
        <pc:chgData name="Daniel Carvalho" userId="5d1cc23a-97af-4f53-959c-f03d38fc032e" providerId="ADAL" clId="{6FFBCDA7-586E-45A2-A35D-9A980256B8A2}" dt="2022-03-27T15:47:15.957" v="621" actId="20577"/>
        <pc:sldMkLst>
          <pc:docMk/>
          <pc:sldMk cId="3361723993" sldId="296"/>
        </pc:sldMkLst>
        <pc:spChg chg="mod">
          <ac:chgData name="Daniel Carvalho" userId="5d1cc23a-97af-4f53-959c-f03d38fc032e" providerId="ADAL" clId="{6FFBCDA7-586E-45A2-A35D-9A980256B8A2}" dt="2022-03-27T15:47:15.957" v="621" actId="20577"/>
          <ac:spMkLst>
            <pc:docMk/>
            <pc:sldMk cId="3361723993" sldId="296"/>
            <ac:spMk id="124" creationId="{00000000-0000-0000-0000-000000000000}"/>
          </ac:spMkLst>
        </pc:spChg>
      </pc:sldChg>
      <pc:sldChg chg="modSp add mod">
        <pc:chgData name="Daniel Carvalho" userId="5d1cc23a-97af-4f53-959c-f03d38fc032e" providerId="ADAL" clId="{6FFBCDA7-586E-45A2-A35D-9A980256B8A2}" dt="2022-03-27T15:47:29.515" v="653" actId="20577"/>
        <pc:sldMkLst>
          <pc:docMk/>
          <pc:sldMk cId="2407448277" sldId="297"/>
        </pc:sldMkLst>
        <pc:spChg chg="mod">
          <ac:chgData name="Daniel Carvalho" userId="5d1cc23a-97af-4f53-959c-f03d38fc032e" providerId="ADAL" clId="{6FFBCDA7-586E-45A2-A35D-9A980256B8A2}" dt="2022-03-27T15:47:29.515" v="653" actId="20577"/>
          <ac:spMkLst>
            <pc:docMk/>
            <pc:sldMk cId="2407448277" sldId="297"/>
            <ac:spMk id="124" creationId="{00000000-0000-0000-0000-000000000000}"/>
          </ac:spMkLst>
        </pc:spChg>
      </pc:sldChg>
      <pc:sldMasterChg chg="delSldLayout">
        <pc:chgData name="Daniel Carvalho" userId="5d1cc23a-97af-4f53-959c-f03d38fc032e" providerId="ADAL" clId="{6FFBCDA7-586E-45A2-A35D-9A980256B8A2}" dt="2022-03-27T15:19:30.277" v="0" actId="2696"/>
        <pc:sldMasterMkLst>
          <pc:docMk/>
          <pc:sldMasterMk cId="0" sldId="2147483658"/>
        </pc:sldMasterMkLst>
        <pc:sldLayoutChg chg="del">
          <pc:chgData name="Daniel Carvalho" userId="5d1cc23a-97af-4f53-959c-f03d38fc032e" providerId="ADAL" clId="{6FFBCDA7-586E-45A2-A35D-9A980256B8A2}" dt="2022-03-27T15:19:30.277" v="0" actId="2696"/>
          <pc:sldLayoutMkLst>
            <pc:docMk/>
            <pc:sldMasterMk cId="0" sldId="2147483658"/>
            <pc:sldLayoutMk cId="0" sldId="2147483650"/>
          </pc:sldLayoutMkLst>
        </pc:sldLayoutChg>
      </pc:sldMasterChg>
    </pc:docChg>
  </pc:docChgLst>
  <pc:docChgLst>
    <pc:chgData name="Artur Correia" userId="S::art.afo@ua.pt::15c6ac0e-afc8-4798-99e4-72cd18cdc49d" providerId="AD" clId="Web-{57B4520C-17A3-08AC-0915-DF088D7B0B86}"/>
    <pc:docChg chg="modSld">
      <pc:chgData name="Artur Correia" userId="S::art.afo@ua.pt::15c6ac0e-afc8-4798-99e4-72cd18cdc49d" providerId="AD" clId="Web-{57B4520C-17A3-08AC-0915-DF088D7B0B86}" dt="2022-06-20T21:42:46.342" v="12"/>
      <pc:docMkLst>
        <pc:docMk/>
      </pc:docMkLst>
      <pc:sldChg chg="modSp">
        <pc:chgData name="Artur Correia" userId="S::art.afo@ua.pt::15c6ac0e-afc8-4798-99e4-72cd18cdc49d" providerId="AD" clId="Web-{57B4520C-17A3-08AC-0915-DF088D7B0B86}" dt="2022-06-20T21:38:35.570" v="5" actId="20577"/>
        <pc:sldMkLst>
          <pc:docMk/>
          <pc:sldMk cId="4022031598" sldId="336"/>
        </pc:sldMkLst>
        <pc:spChg chg="mod">
          <ac:chgData name="Artur Correia" userId="S::art.afo@ua.pt::15c6ac0e-afc8-4798-99e4-72cd18cdc49d" providerId="AD" clId="Web-{57B4520C-17A3-08AC-0915-DF088D7B0B86}" dt="2022-06-20T21:38:35.570" v="5" actId="20577"/>
          <ac:spMkLst>
            <pc:docMk/>
            <pc:sldMk cId="4022031598" sldId="336"/>
            <ac:spMk id="8" creationId="{0FCCA203-6768-B65A-0E41-1ACAD2A7927D}"/>
          </ac:spMkLst>
        </pc:spChg>
      </pc:sldChg>
      <pc:sldChg chg="addAnim delAnim modAnim">
        <pc:chgData name="Artur Correia" userId="S::art.afo@ua.pt::15c6ac0e-afc8-4798-99e4-72cd18cdc49d" providerId="AD" clId="Web-{57B4520C-17A3-08AC-0915-DF088D7B0B86}" dt="2022-06-20T21:42:46.342" v="12"/>
        <pc:sldMkLst>
          <pc:docMk/>
          <pc:sldMk cId="3226659290" sldId="340"/>
        </pc:sldMkLst>
      </pc:sldChg>
    </pc:docChg>
  </pc:docChgLst>
  <pc:docChgLst>
    <pc:chgData name="Daniel Carvalho" userId="5d1cc23a-97af-4f53-959c-f03d38fc032e" providerId="ADAL" clId="{B81917AF-7DAF-40DA-A640-7C1B706183D6}"/>
    <pc:docChg chg="custSel delSld modSld">
      <pc:chgData name="Daniel Carvalho" userId="5d1cc23a-97af-4f53-959c-f03d38fc032e" providerId="ADAL" clId="{B81917AF-7DAF-40DA-A640-7C1B706183D6}" dt="2022-06-23T03:07:16.145" v="2154" actId="2696"/>
      <pc:docMkLst>
        <pc:docMk/>
      </pc:docMkLst>
      <pc:sldChg chg="modSp mod modNotesTx">
        <pc:chgData name="Daniel Carvalho" userId="5d1cc23a-97af-4f53-959c-f03d38fc032e" providerId="ADAL" clId="{B81917AF-7DAF-40DA-A640-7C1B706183D6}" dt="2022-06-23T02:42:07.873" v="875" actId="20577"/>
        <pc:sldMkLst>
          <pc:docMk/>
          <pc:sldMk cId="3983524106" sldId="301"/>
        </pc:sldMkLst>
        <pc:spChg chg="mod">
          <ac:chgData name="Daniel Carvalho" userId="5d1cc23a-97af-4f53-959c-f03d38fc032e" providerId="ADAL" clId="{B81917AF-7DAF-40DA-A640-7C1B706183D6}" dt="2022-06-23T02:40:32.783" v="539" actId="20577"/>
          <ac:spMkLst>
            <pc:docMk/>
            <pc:sldMk cId="3983524106" sldId="301"/>
            <ac:spMk id="4" creationId="{7BD8CFBC-89B0-7154-805A-D2A87E770FA8}"/>
          </ac:spMkLst>
        </pc:spChg>
      </pc:sldChg>
      <pc:sldChg chg="modNotesTx">
        <pc:chgData name="Daniel Carvalho" userId="5d1cc23a-97af-4f53-959c-f03d38fc032e" providerId="ADAL" clId="{B81917AF-7DAF-40DA-A640-7C1B706183D6}" dt="2022-06-23T02:50:07.956" v="1783" actId="20577"/>
        <pc:sldMkLst>
          <pc:docMk/>
          <pc:sldMk cId="2683143653" sldId="302"/>
        </pc:sldMkLst>
      </pc:sldChg>
      <pc:sldChg chg="modSp mod modNotesTx">
        <pc:chgData name="Daniel Carvalho" userId="5d1cc23a-97af-4f53-959c-f03d38fc032e" providerId="ADAL" clId="{B81917AF-7DAF-40DA-A640-7C1B706183D6}" dt="2022-06-23T02:52:19.533" v="2151" actId="20577"/>
        <pc:sldMkLst>
          <pc:docMk/>
          <pc:sldMk cId="3624424694" sldId="304"/>
        </pc:sldMkLst>
        <pc:spChg chg="mod">
          <ac:chgData name="Daniel Carvalho" userId="5d1cc23a-97af-4f53-959c-f03d38fc032e" providerId="ADAL" clId="{B81917AF-7DAF-40DA-A640-7C1B706183D6}" dt="2022-06-23T02:51:00.594" v="1806" actId="20577"/>
          <ac:spMkLst>
            <pc:docMk/>
            <pc:sldMk cId="3624424694" sldId="304"/>
            <ac:spMk id="4" creationId="{7BD8CFBC-89B0-7154-805A-D2A87E770FA8}"/>
          </ac:spMkLst>
        </pc:spChg>
        <pc:spChg chg="mod">
          <ac:chgData name="Daniel Carvalho" userId="5d1cc23a-97af-4f53-959c-f03d38fc032e" providerId="ADAL" clId="{B81917AF-7DAF-40DA-A640-7C1B706183D6}" dt="2022-06-23T02:50:57.884" v="1801" actId="20577"/>
          <ac:spMkLst>
            <pc:docMk/>
            <pc:sldMk cId="3624424694" sldId="304"/>
            <ac:spMk id="7" creationId="{5A65315D-32BA-A252-3131-7716FE9DC0FD}"/>
          </ac:spMkLst>
        </pc:spChg>
      </pc:sldChg>
      <pc:sldChg chg="modNotesTx">
        <pc:chgData name="Daniel Carvalho" userId="5d1cc23a-97af-4f53-959c-f03d38fc032e" providerId="ADAL" clId="{B81917AF-7DAF-40DA-A640-7C1B706183D6}" dt="2022-06-23T02:36:34.680" v="234" actId="20577"/>
        <pc:sldMkLst>
          <pc:docMk/>
          <pc:sldMk cId="385569362" sldId="306"/>
        </pc:sldMkLst>
      </pc:sldChg>
      <pc:sldChg chg="del">
        <pc:chgData name="Daniel Carvalho" userId="5d1cc23a-97af-4f53-959c-f03d38fc032e" providerId="ADAL" clId="{B81917AF-7DAF-40DA-A640-7C1B706183D6}" dt="2022-06-23T03:07:16.145" v="2154" actId="2696"/>
        <pc:sldMkLst>
          <pc:docMk/>
          <pc:sldMk cId="3093044329" sldId="307"/>
        </pc:sldMkLst>
      </pc:sldChg>
      <pc:sldChg chg="delSp mod delAnim modNotesTx">
        <pc:chgData name="Daniel Carvalho" userId="5d1cc23a-97af-4f53-959c-f03d38fc032e" providerId="ADAL" clId="{B81917AF-7DAF-40DA-A640-7C1B706183D6}" dt="2022-06-23T03:03:39.446" v="2153" actId="478"/>
        <pc:sldMkLst>
          <pc:docMk/>
          <pc:sldMk cId="1596581990" sldId="308"/>
        </pc:sldMkLst>
        <pc:picChg chg="del">
          <ac:chgData name="Daniel Carvalho" userId="5d1cc23a-97af-4f53-959c-f03d38fc032e" providerId="ADAL" clId="{B81917AF-7DAF-40DA-A640-7C1B706183D6}" dt="2022-06-23T03:03:39.446" v="2153" actId="478"/>
          <ac:picMkLst>
            <pc:docMk/>
            <pc:sldMk cId="1596581990" sldId="308"/>
            <ac:picMk id="6" creationId="{3A0E4893-3515-D568-A7A0-057E16904686}"/>
          </ac:picMkLst>
        </pc:picChg>
      </pc:sldChg>
      <pc:sldChg chg="modSp mod modNotesTx">
        <pc:chgData name="Daniel Carvalho" userId="5d1cc23a-97af-4f53-959c-f03d38fc032e" providerId="ADAL" clId="{B81917AF-7DAF-40DA-A640-7C1B706183D6}" dt="2022-06-23T02:47:46.683" v="1605" actId="20577"/>
        <pc:sldMkLst>
          <pc:docMk/>
          <pc:sldMk cId="2621220609" sldId="309"/>
        </pc:sldMkLst>
        <pc:spChg chg="mod">
          <ac:chgData name="Daniel Carvalho" userId="5d1cc23a-97af-4f53-959c-f03d38fc032e" providerId="ADAL" clId="{B81917AF-7DAF-40DA-A640-7C1B706183D6}" dt="2022-06-23T02:47:24.412" v="1493" actId="20577"/>
          <ac:spMkLst>
            <pc:docMk/>
            <pc:sldMk cId="2621220609" sldId="309"/>
            <ac:spMk id="4" creationId="{7BD8CFBC-89B0-7154-805A-D2A87E770FA8}"/>
          </ac:spMkLst>
        </pc:spChg>
      </pc:sldChg>
    </pc:docChg>
  </pc:docChgLst>
  <pc:docChgLst>
    <pc:chgData name="Daniel Carvalho" userId="5d1cc23a-97af-4f53-959c-f03d38fc032e" providerId="ADAL" clId="{0FA2FC83-AEC9-489F-B04E-D99A20CF69A7}"/>
    <pc:docChg chg="undo redo custSel addSld delSld modSld modMainMaster modNotesMaster">
      <pc:chgData name="Daniel Carvalho" userId="5d1cc23a-97af-4f53-959c-f03d38fc032e" providerId="ADAL" clId="{0FA2FC83-AEC9-489F-B04E-D99A20CF69A7}" dt="2022-06-21T10:47:34.957" v="6148" actId="20577"/>
      <pc:docMkLst>
        <pc:docMk/>
      </pc:docMkLst>
      <pc:sldChg chg="modSp modNotes">
        <pc:chgData name="Daniel Carvalho" userId="5d1cc23a-97af-4f53-959c-f03d38fc032e" providerId="ADAL" clId="{0FA2FC83-AEC9-489F-B04E-D99A20CF69A7}" dt="2022-06-19T23:05:53.255" v="1895"/>
        <pc:sldMkLst>
          <pc:docMk/>
          <pc:sldMk cId="0" sldId="256"/>
        </pc:sldMkLst>
        <pc:spChg chg="mod">
          <ac:chgData name="Daniel Carvalho" userId="5d1cc23a-97af-4f53-959c-f03d38fc032e" providerId="ADAL" clId="{0FA2FC83-AEC9-489F-B04E-D99A20CF69A7}" dt="2022-06-19T23:05:53.255" v="1895"/>
          <ac:spMkLst>
            <pc:docMk/>
            <pc:sldMk cId="0" sldId="256"/>
            <ac:spMk id="4" creationId="{C99E61E3-8614-43D0-ADFF-92D22AB7B287}"/>
          </ac:spMkLst>
        </pc:spChg>
        <pc:spChg chg="mod">
          <ac:chgData name="Daniel Carvalho" userId="5d1cc23a-97af-4f53-959c-f03d38fc032e" providerId="ADAL" clId="{0FA2FC83-AEC9-489F-B04E-D99A20CF69A7}" dt="2022-06-19T23:05:53.255" v="1895"/>
          <ac:spMkLst>
            <pc:docMk/>
            <pc:sldMk cId="0" sldId="256"/>
            <ac:spMk id="5" creationId="{14E7A48A-A27D-80B3-34FE-534AB7F1E446}"/>
          </ac:spMkLst>
        </pc:spChg>
        <pc:spChg chg="mod">
          <ac:chgData name="Daniel Carvalho" userId="5d1cc23a-97af-4f53-959c-f03d38fc032e" providerId="ADAL" clId="{0FA2FC83-AEC9-489F-B04E-D99A20CF69A7}" dt="2022-06-19T23:05:53.255" v="1895"/>
          <ac:spMkLst>
            <pc:docMk/>
            <pc:sldMk cId="0" sldId="256"/>
            <ac:spMk id="6" creationId="{582C9927-912D-D949-806B-D9F9F583CE9B}"/>
          </ac:spMkLst>
        </pc:spChg>
        <pc:spChg chg="mod">
          <ac:chgData name="Daniel Carvalho" userId="5d1cc23a-97af-4f53-959c-f03d38fc032e" providerId="ADAL" clId="{0FA2FC83-AEC9-489F-B04E-D99A20CF69A7}" dt="2022-06-19T23:05:53.255" v="1895"/>
          <ac:spMkLst>
            <pc:docMk/>
            <pc:sldMk cId="0" sldId="256"/>
            <ac:spMk id="88" creationId="{00000000-0000-0000-0000-000000000000}"/>
          </ac:spMkLst>
        </pc:spChg>
      </pc:sldChg>
      <pc:sldChg chg="addSp delSp modSp mod modNotes">
        <pc:chgData name="Daniel Carvalho" userId="5d1cc23a-97af-4f53-959c-f03d38fc032e" providerId="ADAL" clId="{0FA2FC83-AEC9-489F-B04E-D99A20CF69A7}" dt="2022-06-20T16:32:52.372" v="5957" actId="478"/>
        <pc:sldMkLst>
          <pc:docMk/>
          <pc:sldMk cId="0" sldId="259"/>
        </pc:sldMkLst>
        <pc:spChg chg="add del mod">
          <ac:chgData name="Daniel Carvalho" userId="5d1cc23a-97af-4f53-959c-f03d38fc032e" providerId="ADAL" clId="{0FA2FC83-AEC9-489F-B04E-D99A20CF69A7}" dt="2022-06-20T16:32:52.372" v="5957" actId="478"/>
          <ac:spMkLst>
            <pc:docMk/>
            <pc:sldMk cId="0" sldId="259"/>
            <ac:spMk id="3" creationId="{1FDD7957-BD65-8175-3B39-0A1C87314DE8}"/>
          </ac:spMkLst>
        </pc:spChg>
        <pc:spChg chg="mod">
          <ac:chgData name="Daniel Carvalho" userId="5d1cc23a-97af-4f53-959c-f03d38fc032e" providerId="ADAL" clId="{0FA2FC83-AEC9-489F-B04E-D99A20CF69A7}" dt="2022-06-19T23:05:53.255" v="1895"/>
          <ac:spMkLst>
            <pc:docMk/>
            <pc:sldMk cId="0" sldId="259"/>
            <ac:spMk id="111" creationId="{00000000-0000-0000-0000-000000000000}"/>
          </ac:spMkLst>
        </pc:spChg>
        <pc:spChg chg="del mod">
          <ac:chgData name="Daniel Carvalho" userId="5d1cc23a-97af-4f53-959c-f03d38fc032e" providerId="ADAL" clId="{0FA2FC83-AEC9-489F-B04E-D99A20CF69A7}" dt="2022-06-20T16:32:50.221" v="5956" actId="478"/>
          <ac:spMkLst>
            <pc:docMk/>
            <pc:sldMk cId="0" sldId="259"/>
            <ac:spMk id="112" creationId="{00000000-0000-0000-0000-000000000000}"/>
          </ac:spMkLst>
        </pc:spChg>
        <pc:spChg chg="mod">
          <ac:chgData name="Daniel Carvalho" userId="5d1cc23a-97af-4f53-959c-f03d38fc032e" providerId="ADAL" clId="{0FA2FC83-AEC9-489F-B04E-D99A20CF69A7}" dt="2022-06-19T23:05:53.255" v="1895"/>
          <ac:spMkLst>
            <pc:docMk/>
            <pc:sldMk cId="0" sldId="259"/>
            <ac:spMk id="113" creationId="{00000000-0000-0000-0000-000000000000}"/>
          </ac:spMkLst>
        </pc:spChg>
      </pc:sldChg>
      <pc:sldChg chg="modSp modNotes">
        <pc:chgData name="Daniel Carvalho" userId="5d1cc23a-97af-4f53-959c-f03d38fc032e" providerId="ADAL" clId="{0FA2FC83-AEC9-489F-B04E-D99A20CF69A7}" dt="2022-06-19T23:05:53.255" v="1895"/>
        <pc:sldMkLst>
          <pc:docMk/>
          <pc:sldMk cId="0" sldId="278"/>
        </pc:sldMkLst>
        <pc:spChg chg="mod">
          <ac:chgData name="Daniel Carvalho" userId="5d1cc23a-97af-4f53-959c-f03d38fc032e" providerId="ADAL" clId="{0FA2FC83-AEC9-489F-B04E-D99A20CF69A7}" dt="2022-06-19T23:05:53.255" v="1895"/>
          <ac:spMkLst>
            <pc:docMk/>
            <pc:sldMk cId="0" sldId="278"/>
            <ac:spMk id="356" creationId="{00000000-0000-0000-0000-000000000000}"/>
          </ac:spMkLst>
        </pc:spChg>
        <pc:spChg chg="mod">
          <ac:chgData name="Daniel Carvalho" userId="5d1cc23a-97af-4f53-959c-f03d38fc032e" providerId="ADAL" clId="{0FA2FC83-AEC9-489F-B04E-D99A20CF69A7}" dt="2022-06-19T23:05:53.255" v="1895"/>
          <ac:spMkLst>
            <pc:docMk/>
            <pc:sldMk cId="0" sldId="278"/>
            <ac:spMk id="357" creationId="{00000000-0000-0000-0000-000000000000}"/>
          </ac:spMkLst>
        </pc:spChg>
        <pc:spChg chg="mod">
          <ac:chgData name="Daniel Carvalho" userId="5d1cc23a-97af-4f53-959c-f03d38fc032e" providerId="ADAL" clId="{0FA2FC83-AEC9-489F-B04E-D99A20CF69A7}" dt="2022-06-19T23:05:53.255" v="1895"/>
          <ac:spMkLst>
            <pc:docMk/>
            <pc:sldMk cId="0" sldId="278"/>
            <ac:spMk id="359" creationId="{00000000-0000-0000-0000-000000000000}"/>
          </ac:spMkLst>
        </pc:spChg>
      </pc:sldChg>
      <pc:sldChg chg="modSp modNotes">
        <pc:chgData name="Daniel Carvalho" userId="5d1cc23a-97af-4f53-959c-f03d38fc032e" providerId="ADAL" clId="{0FA2FC83-AEC9-489F-B04E-D99A20CF69A7}" dt="2022-06-19T23:05:53.255" v="1895"/>
        <pc:sldMkLst>
          <pc:docMk/>
          <pc:sldMk cId="2654287892" sldId="293"/>
        </pc:sldMkLst>
        <pc:spChg chg="mod">
          <ac:chgData name="Daniel Carvalho" userId="5d1cc23a-97af-4f53-959c-f03d38fc032e" providerId="ADAL" clId="{0FA2FC83-AEC9-489F-B04E-D99A20CF69A7}" dt="2022-06-19T23:05:53.255" v="1895"/>
          <ac:spMkLst>
            <pc:docMk/>
            <pc:sldMk cId="2654287892" sldId="293"/>
            <ac:spMk id="111" creationId="{00000000-0000-0000-0000-000000000000}"/>
          </ac:spMkLst>
        </pc:spChg>
        <pc:spChg chg="mod">
          <ac:chgData name="Daniel Carvalho" userId="5d1cc23a-97af-4f53-959c-f03d38fc032e" providerId="ADAL" clId="{0FA2FC83-AEC9-489F-B04E-D99A20CF69A7}" dt="2022-06-19T23:05:53.255" v="1895"/>
          <ac:spMkLst>
            <pc:docMk/>
            <pc:sldMk cId="2654287892" sldId="293"/>
            <ac:spMk id="113" creationId="{00000000-0000-0000-0000-000000000000}"/>
          </ac:spMkLst>
        </pc:spChg>
      </pc:sldChg>
      <pc:sldChg chg="addSp delSp modSp mod modAnim modNotes">
        <pc:chgData name="Daniel Carvalho" userId="5d1cc23a-97af-4f53-959c-f03d38fc032e" providerId="ADAL" clId="{0FA2FC83-AEC9-489F-B04E-D99A20CF69A7}" dt="2022-06-19T23:09:22.173" v="1909" actId="403"/>
        <pc:sldMkLst>
          <pc:docMk/>
          <pc:sldMk cId="1477783187" sldId="298"/>
        </pc:sldMkLst>
        <pc:spChg chg="mod">
          <ac:chgData name="Daniel Carvalho" userId="5d1cc23a-97af-4f53-959c-f03d38fc032e" providerId="ADAL" clId="{0FA2FC83-AEC9-489F-B04E-D99A20CF69A7}" dt="2022-06-19T23:05:53.255" v="1895"/>
          <ac:spMkLst>
            <pc:docMk/>
            <pc:sldMk cId="1477783187" sldId="298"/>
            <ac:spMk id="4" creationId="{7BD8CFBC-89B0-7154-805A-D2A87E770FA8}"/>
          </ac:spMkLst>
        </pc:spChg>
        <pc:spChg chg="add mod">
          <ac:chgData name="Daniel Carvalho" userId="5d1cc23a-97af-4f53-959c-f03d38fc032e" providerId="ADAL" clId="{0FA2FC83-AEC9-489F-B04E-D99A20CF69A7}" dt="2022-06-19T23:09:22.173" v="1909" actId="403"/>
          <ac:spMkLst>
            <pc:docMk/>
            <pc:sldMk cId="1477783187" sldId="298"/>
            <ac:spMk id="5" creationId="{D4DA206E-BE47-709C-E8CF-8AB5ECD73319}"/>
          </ac:spMkLst>
        </pc:spChg>
        <pc:spChg chg="add mod">
          <ac:chgData name="Daniel Carvalho" userId="5d1cc23a-97af-4f53-959c-f03d38fc032e" providerId="ADAL" clId="{0FA2FC83-AEC9-489F-B04E-D99A20CF69A7}" dt="2022-06-19T23:05:53.255" v="1895"/>
          <ac:spMkLst>
            <pc:docMk/>
            <pc:sldMk cId="1477783187" sldId="298"/>
            <ac:spMk id="6" creationId="{6BCA5A07-3B02-4428-6A26-70FB2E2730BC}"/>
          </ac:spMkLst>
        </pc:spChg>
        <pc:spChg chg="mod">
          <ac:chgData name="Daniel Carvalho" userId="5d1cc23a-97af-4f53-959c-f03d38fc032e" providerId="ADAL" clId="{0FA2FC83-AEC9-489F-B04E-D99A20CF69A7}" dt="2022-06-19T23:09:19.513" v="1907" actId="403"/>
          <ac:spMkLst>
            <pc:docMk/>
            <pc:sldMk cId="1477783187" sldId="298"/>
            <ac:spMk id="161" creationId="{00000000-0000-0000-0000-000000000000}"/>
          </ac:spMkLst>
        </pc:spChg>
        <pc:spChg chg="mod">
          <ac:chgData name="Daniel Carvalho" userId="5d1cc23a-97af-4f53-959c-f03d38fc032e" providerId="ADAL" clId="{0FA2FC83-AEC9-489F-B04E-D99A20CF69A7}" dt="2022-06-19T23:05:53.255" v="1895"/>
          <ac:spMkLst>
            <pc:docMk/>
            <pc:sldMk cId="1477783187" sldId="298"/>
            <ac:spMk id="164" creationId="{00000000-0000-0000-0000-000000000000}"/>
          </ac:spMkLst>
        </pc:spChg>
        <pc:picChg chg="add del mod">
          <ac:chgData name="Daniel Carvalho" userId="5d1cc23a-97af-4f53-959c-f03d38fc032e" providerId="ADAL" clId="{0FA2FC83-AEC9-489F-B04E-D99A20CF69A7}" dt="2022-06-19T23:00:00.139" v="1732" actId="478"/>
          <ac:picMkLst>
            <pc:docMk/>
            <pc:sldMk cId="1477783187" sldId="298"/>
            <ac:picMk id="3074" creationId="{0FCD0722-BE80-DD6D-DE75-F0081DC12584}"/>
          </ac:picMkLst>
        </pc:picChg>
      </pc:sldChg>
      <pc:sldChg chg="modSp modNotes">
        <pc:chgData name="Daniel Carvalho" userId="5d1cc23a-97af-4f53-959c-f03d38fc032e" providerId="ADAL" clId="{0FA2FC83-AEC9-489F-B04E-D99A20CF69A7}" dt="2022-06-19T23:05:53.255" v="1895"/>
        <pc:sldMkLst>
          <pc:docMk/>
          <pc:sldMk cId="2930667266" sldId="318"/>
        </pc:sldMkLst>
        <pc:spChg chg="mod">
          <ac:chgData name="Daniel Carvalho" userId="5d1cc23a-97af-4f53-959c-f03d38fc032e" providerId="ADAL" clId="{0FA2FC83-AEC9-489F-B04E-D99A20CF69A7}" dt="2022-06-19T23:05:53.255" v="1895"/>
          <ac:spMkLst>
            <pc:docMk/>
            <pc:sldMk cId="2930667266" sldId="318"/>
            <ac:spMk id="111" creationId="{00000000-0000-0000-0000-000000000000}"/>
          </ac:spMkLst>
        </pc:spChg>
        <pc:spChg chg="mod">
          <ac:chgData name="Daniel Carvalho" userId="5d1cc23a-97af-4f53-959c-f03d38fc032e" providerId="ADAL" clId="{0FA2FC83-AEC9-489F-B04E-D99A20CF69A7}" dt="2022-06-19T23:05:53.255" v="1895"/>
          <ac:spMkLst>
            <pc:docMk/>
            <pc:sldMk cId="2930667266" sldId="318"/>
            <ac:spMk id="113" creationId="{00000000-0000-0000-0000-000000000000}"/>
          </ac:spMkLst>
        </pc:spChg>
      </pc:sldChg>
      <pc:sldChg chg="addSp delSp modSp mod modAnim modNotes">
        <pc:chgData name="Daniel Carvalho" userId="5d1cc23a-97af-4f53-959c-f03d38fc032e" providerId="ADAL" clId="{0FA2FC83-AEC9-489F-B04E-D99A20CF69A7}" dt="2022-06-19T23:09:31.374" v="1913" actId="404"/>
        <pc:sldMkLst>
          <pc:docMk/>
          <pc:sldMk cId="3896778298" sldId="320"/>
        </pc:sldMkLst>
        <pc:spChg chg="add del mod">
          <ac:chgData name="Daniel Carvalho" userId="5d1cc23a-97af-4f53-959c-f03d38fc032e" providerId="ADAL" clId="{0FA2FC83-AEC9-489F-B04E-D99A20CF69A7}" dt="2022-06-19T22:34:07.804" v="1038" actId="478"/>
          <ac:spMkLst>
            <pc:docMk/>
            <pc:sldMk cId="3896778298" sldId="320"/>
            <ac:spMk id="3" creationId="{EDA882E0-D2E1-4C18-C739-8F153952D079}"/>
          </ac:spMkLst>
        </pc:spChg>
        <pc:spChg chg="mod">
          <ac:chgData name="Daniel Carvalho" userId="5d1cc23a-97af-4f53-959c-f03d38fc032e" providerId="ADAL" clId="{0FA2FC83-AEC9-489F-B04E-D99A20CF69A7}" dt="2022-06-19T23:05:53.255" v="1895"/>
          <ac:spMkLst>
            <pc:docMk/>
            <pc:sldMk cId="3896778298" sldId="320"/>
            <ac:spMk id="4" creationId="{7BD8CFBC-89B0-7154-805A-D2A87E770FA8}"/>
          </ac:spMkLst>
        </pc:spChg>
        <pc:spChg chg="add mod">
          <ac:chgData name="Daniel Carvalho" userId="5d1cc23a-97af-4f53-959c-f03d38fc032e" providerId="ADAL" clId="{0FA2FC83-AEC9-489F-B04E-D99A20CF69A7}" dt="2022-06-19T23:09:31.374" v="1913" actId="404"/>
          <ac:spMkLst>
            <pc:docMk/>
            <pc:sldMk cId="3896778298" sldId="320"/>
            <ac:spMk id="5" creationId="{E9731E66-7C1F-8F78-2451-42EEEA7C8C54}"/>
          </ac:spMkLst>
        </pc:spChg>
        <pc:spChg chg="del">
          <ac:chgData name="Daniel Carvalho" userId="5d1cc23a-97af-4f53-959c-f03d38fc032e" providerId="ADAL" clId="{0FA2FC83-AEC9-489F-B04E-D99A20CF69A7}" dt="2022-06-19T22:34:04.395" v="1037" actId="478"/>
          <ac:spMkLst>
            <pc:docMk/>
            <pc:sldMk cId="3896778298" sldId="320"/>
            <ac:spMk id="161" creationId="{00000000-0000-0000-0000-000000000000}"/>
          </ac:spMkLst>
        </pc:spChg>
        <pc:spChg chg="mod">
          <ac:chgData name="Daniel Carvalho" userId="5d1cc23a-97af-4f53-959c-f03d38fc032e" providerId="ADAL" clId="{0FA2FC83-AEC9-489F-B04E-D99A20CF69A7}" dt="2022-06-19T23:05:53.255" v="1895"/>
          <ac:spMkLst>
            <pc:docMk/>
            <pc:sldMk cId="3896778298" sldId="320"/>
            <ac:spMk id="164" creationId="{00000000-0000-0000-0000-000000000000}"/>
          </ac:spMkLst>
        </pc:spChg>
        <pc:picChg chg="add del mod">
          <ac:chgData name="Daniel Carvalho" userId="5d1cc23a-97af-4f53-959c-f03d38fc032e" providerId="ADAL" clId="{0FA2FC83-AEC9-489F-B04E-D99A20CF69A7}" dt="2022-06-19T22:39:10.658" v="1130" actId="478"/>
          <ac:picMkLst>
            <pc:docMk/>
            <pc:sldMk cId="3896778298" sldId="320"/>
            <ac:picMk id="1026" creationId="{5B789A4A-6844-E2E2-E114-E5841DFC15D6}"/>
          </ac:picMkLst>
        </pc:picChg>
        <pc:picChg chg="add del mod">
          <ac:chgData name="Daniel Carvalho" userId="5d1cc23a-97af-4f53-959c-f03d38fc032e" providerId="ADAL" clId="{0FA2FC83-AEC9-489F-B04E-D99A20CF69A7}" dt="2022-06-19T22:39:04.007" v="1125" actId="478"/>
          <ac:picMkLst>
            <pc:docMk/>
            <pc:sldMk cId="3896778298" sldId="320"/>
            <ac:picMk id="1028" creationId="{A48B71F7-5ACC-85FA-F809-31B1835F539F}"/>
          </ac:picMkLst>
        </pc:picChg>
        <pc:picChg chg="add mod">
          <ac:chgData name="Daniel Carvalho" userId="5d1cc23a-97af-4f53-959c-f03d38fc032e" providerId="ADAL" clId="{0FA2FC83-AEC9-489F-B04E-D99A20CF69A7}" dt="2022-06-19T23:05:53.255" v="1895"/>
          <ac:picMkLst>
            <pc:docMk/>
            <pc:sldMk cId="3896778298" sldId="320"/>
            <ac:picMk id="1030" creationId="{C82DFE63-69AE-6B57-8DE9-EC3C8763D129}"/>
          </ac:picMkLst>
        </pc:picChg>
      </pc:sldChg>
      <pc:sldChg chg="addSp delSp modSp mod modNotes">
        <pc:chgData name="Daniel Carvalho" userId="5d1cc23a-97af-4f53-959c-f03d38fc032e" providerId="ADAL" clId="{0FA2FC83-AEC9-489F-B04E-D99A20CF69A7}" dt="2022-06-20T00:58:26.324" v="4498" actId="20577"/>
        <pc:sldMkLst>
          <pc:docMk/>
          <pc:sldMk cId="845770603" sldId="321"/>
        </pc:sldMkLst>
        <pc:spChg chg="add del mod">
          <ac:chgData name="Daniel Carvalho" userId="5d1cc23a-97af-4f53-959c-f03d38fc032e" providerId="ADAL" clId="{0FA2FC83-AEC9-489F-B04E-D99A20CF69A7}" dt="2022-06-19T22:39:47.073" v="1135" actId="478"/>
          <ac:spMkLst>
            <pc:docMk/>
            <pc:sldMk cId="845770603" sldId="321"/>
            <ac:spMk id="3" creationId="{BFB85F9C-6CFE-BA1B-74FF-1923BB3E2288}"/>
          </ac:spMkLst>
        </pc:spChg>
        <pc:spChg chg="mod">
          <ac:chgData name="Daniel Carvalho" userId="5d1cc23a-97af-4f53-959c-f03d38fc032e" providerId="ADAL" clId="{0FA2FC83-AEC9-489F-B04E-D99A20CF69A7}" dt="2022-06-19T23:05:53.255" v="1895"/>
          <ac:spMkLst>
            <pc:docMk/>
            <pc:sldMk cId="845770603" sldId="321"/>
            <ac:spMk id="4" creationId="{7BD8CFBC-89B0-7154-805A-D2A87E770FA8}"/>
          </ac:spMkLst>
        </pc:spChg>
        <pc:spChg chg="add mod">
          <ac:chgData name="Daniel Carvalho" userId="5d1cc23a-97af-4f53-959c-f03d38fc032e" providerId="ADAL" clId="{0FA2FC83-AEC9-489F-B04E-D99A20CF69A7}" dt="2022-06-19T23:09:38.237" v="1917" actId="14100"/>
          <ac:spMkLst>
            <pc:docMk/>
            <pc:sldMk cId="845770603" sldId="321"/>
            <ac:spMk id="7" creationId="{85894DD7-BCB6-0798-3900-8E2890061DEC}"/>
          </ac:spMkLst>
        </pc:spChg>
        <pc:spChg chg="add mod">
          <ac:chgData name="Daniel Carvalho" userId="5d1cc23a-97af-4f53-959c-f03d38fc032e" providerId="ADAL" clId="{0FA2FC83-AEC9-489F-B04E-D99A20CF69A7}" dt="2022-06-20T00:58:26.324" v="4498" actId="20577"/>
          <ac:spMkLst>
            <pc:docMk/>
            <pc:sldMk cId="845770603" sldId="321"/>
            <ac:spMk id="9" creationId="{7917DF27-01E5-0A4F-DD3B-A2D2E201B95A}"/>
          </ac:spMkLst>
        </pc:spChg>
        <pc:spChg chg="del">
          <ac:chgData name="Daniel Carvalho" userId="5d1cc23a-97af-4f53-959c-f03d38fc032e" providerId="ADAL" clId="{0FA2FC83-AEC9-489F-B04E-D99A20CF69A7}" dt="2022-06-19T22:39:44.075" v="1133" actId="478"/>
          <ac:spMkLst>
            <pc:docMk/>
            <pc:sldMk cId="845770603" sldId="321"/>
            <ac:spMk id="161" creationId="{00000000-0000-0000-0000-000000000000}"/>
          </ac:spMkLst>
        </pc:spChg>
        <pc:spChg chg="mod">
          <ac:chgData name="Daniel Carvalho" userId="5d1cc23a-97af-4f53-959c-f03d38fc032e" providerId="ADAL" clId="{0FA2FC83-AEC9-489F-B04E-D99A20CF69A7}" dt="2022-06-19T23:05:53.255" v="1895"/>
          <ac:spMkLst>
            <pc:docMk/>
            <pc:sldMk cId="845770603" sldId="321"/>
            <ac:spMk id="164" creationId="{00000000-0000-0000-0000-000000000000}"/>
          </ac:spMkLst>
        </pc:spChg>
        <pc:picChg chg="add mod">
          <ac:chgData name="Daniel Carvalho" userId="5d1cc23a-97af-4f53-959c-f03d38fc032e" providerId="ADAL" clId="{0FA2FC83-AEC9-489F-B04E-D99A20CF69A7}" dt="2022-06-19T23:05:53.255" v="1895"/>
          <ac:picMkLst>
            <pc:docMk/>
            <pc:sldMk cId="845770603" sldId="321"/>
            <ac:picMk id="8" creationId="{5A4BAE5E-D315-5726-51EE-418165846DEA}"/>
          </ac:picMkLst>
        </pc:picChg>
      </pc:sldChg>
      <pc:sldChg chg="addSp delSp modSp mod modNotes">
        <pc:chgData name="Daniel Carvalho" userId="5d1cc23a-97af-4f53-959c-f03d38fc032e" providerId="ADAL" clId="{0FA2FC83-AEC9-489F-B04E-D99A20CF69A7}" dt="2022-06-19T23:10:09.853" v="1925" actId="1076"/>
        <pc:sldMkLst>
          <pc:docMk/>
          <pc:sldMk cId="488367137" sldId="322"/>
        </pc:sldMkLst>
        <pc:spChg chg="add del mod">
          <ac:chgData name="Daniel Carvalho" userId="5d1cc23a-97af-4f53-959c-f03d38fc032e" providerId="ADAL" clId="{0FA2FC83-AEC9-489F-B04E-D99A20CF69A7}" dt="2022-06-19T22:40:25.136" v="1150" actId="478"/>
          <ac:spMkLst>
            <pc:docMk/>
            <pc:sldMk cId="488367137" sldId="322"/>
            <ac:spMk id="3" creationId="{B3316729-DCD5-CCC0-1A41-14D03D3B6913}"/>
          </ac:spMkLst>
        </pc:spChg>
        <pc:spChg chg="del mod">
          <ac:chgData name="Daniel Carvalho" userId="5d1cc23a-97af-4f53-959c-f03d38fc032e" providerId="ADAL" clId="{0FA2FC83-AEC9-489F-B04E-D99A20CF69A7}" dt="2022-06-19T22:40:44.519" v="1163" actId="478"/>
          <ac:spMkLst>
            <pc:docMk/>
            <pc:sldMk cId="488367137" sldId="322"/>
            <ac:spMk id="4" creationId="{7BD8CFBC-89B0-7154-805A-D2A87E770FA8}"/>
          </ac:spMkLst>
        </pc:spChg>
        <pc:spChg chg="add mod">
          <ac:chgData name="Daniel Carvalho" userId="5d1cc23a-97af-4f53-959c-f03d38fc032e" providerId="ADAL" clId="{0FA2FC83-AEC9-489F-B04E-D99A20CF69A7}" dt="2022-06-19T23:05:53.255" v="1895"/>
          <ac:spMkLst>
            <pc:docMk/>
            <pc:sldMk cId="488367137" sldId="322"/>
            <ac:spMk id="7" creationId="{7AFFB5BC-B4A5-B247-112C-1D81A709121F}"/>
          </ac:spMkLst>
        </pc:spChg>
        <pc:spChg chg="add mod">
          <ac:chgData name="Daniel Carvalho" userId="5d1cc23a-97af-4f53-959c-f03d38fc032e" providerId="ADAL" clId="{0FA2FC83-AEC9-489F-B04E-D99A20CF69A7}" dt="2022-06-19T23:09:58.788" v="1922" actId="403"/>
          <ac:spMkLst>
            <pc:docMk/>
            <pc:sldMk cId="488367137" sldId="322"/>
            <ac:spMk id="8" creationId="{0FCCA203-6768-B65A-0E41-1ACAD2A7927D}"/>
          </ac:spMkLst>
        </pc:spChg>
        <pc:spChg chg="add mod">
          <ac:chgData name="Daniel Carvalho" userId="5d1cc23a-97af-4f53-959c-f03d38fc032e" providerId="ADAL" clId="{0FA2FC83-AEC9-489F-B04E-D99A20CF69A7}" dt="2022-06-19T23:05:53.255" v="1895"/>
          <ac:spMkLst>
            <pc:docMk/>
            <pc:sldMk cId="488367137" sldId="322"/>
            <ac:spMk id="9" creationId="{5D7960C5-3CF7-2EBD-4B10-BB85C5E1DF8D}"/>
          </ac:spMkLst>
        </pc:spChg>
        <pc:spChg chg="add mod">
          <ac:chgData name="Daniel Carvalho" userId="5d1cc23a-97af-4f53-959c-f03d38fc032e" providerId="ADAL" clId="{0FA2FC83-AEC9-489F-B04E-D99A20CF69A7}" dt="2022-06-19T23:10:09.853" v="1925" actId="1076"/>
          <ac:spMkLst>
            <pc:docMk/>
            <pc:sldMk cId="488367137" sldId="322"/>
            <ac:spMk id="10" creationId="{AC11314C-1C90-90C2-5494-EE1D2243564C}"/>
          </ac:spMkLst>
        </pc:spChg>
        <pc:spChg chg="add mod">
          <ac:chgData name="Daniel Carvalho" userId="5d1cc23a-97af-4f53-959c-f03d38fc032e" providerId="ADAL" clId="{0FA2FC83-AEC9-489F-B04E-D99A20CF69A7}" dt="2022-06-19T23:10:05.651" v="1924" actId="1076"/>
          <ac:spMkLst>
            <pc:docMk/>
            <pc:sldMk cId="488367137" sldId="322"/>
            <ac:spMk id="11" creationId="{389FC65B-3885-8EAE-429F-CC741A891166}"/>
          </ac:spMkLst>
        </pc:spChg>
        <pc:spChg chg="del">
          <ac:chgData name="Daniel Carvalho" userId="5d1cc23a-97af-4f53-959c-f03d38fc032e" providerId="ADAL" clId="{0FA2FC83-AEC9-489F-B04E-D99A20CF69A7}" dt="2022-06-19T22:40:23.179" v="1149" actId="478"/>
          <ac:spMkLst>
            <pc:docMk/>
            <pc:sldMk cId="488367137" sldId="322"/>
            <ac:spMk id="161" creationId="{00000000-0000-0000-0000-000000000000}"/>
          </ac:spMkLst>
        </pc:spChg>
        <pc:spChg chg="mod">
          <ac:chgData name="Daniel Carvalho" userId="5d1cc23a-97af-4f53-959c-f03d38fc032e" providerId="ADAL" clId="{0FA2FC83-AEC9-489F-B04E-D99A20CF69A7}" dt="2022-06-19T23:05:53.255" v="1895"/>
          <ac:spMkLst>
            <pc:docMk/>
            <pc:sldMk cId="488367137" sldId="322"/>
            <ac:spMk id="164" creationId="{00000000-0000-0000-0000-000000000000}"/>
          </ac:spMkLst>
        </pc:spChg>
        <pc:picChg chg="add mod">
          <ac:chgData name="Daniel Carvalho" userId="5d1cc23a-97af-4f53-959c-f03d38fc032e" providerId="ADAL" clId="{0FA2FC83-AEC9-489F-B04E-D99A20CF69A7}" dt="2022-06-19T23:05:53.255" v="1895"/>
          <ac:picMkLst>
            <pc:docMk/>
            <pc:sldMk cId="488367137" sldId="322"/>
            <ac:picMk id="2050" creationId="{6C28E79F-F295-DCAE-8343-4F8497BDE57D}"/>
          </ac:picMkLst>
        </pc:picChg>
      </pc:sldChg>
      <pc:sldChg chg="del">
        <pc:chgData name="Daniel Carvalho" userId="5d1cc23a-97af-4f53-959c-f03d38fc032e" providerId="ADAL" clId="{0FA2FC83-AEC9-489F-B04E-D99A20CF69A7}" dt="2022-06-19T22:40:53.384" v="1165" actId="47"/>
        <pc:sldMkLst>
          <pc:docMk/>
          <pc:sldMk cId="1796141999" sldId="323"/>
        </pc:sldMkLst>
      </pc:sldChg>
      <pc:sldChg chg="del">
        <pc:chgData name="Daniel Carvalho" userId="5d1cc23a-97af-4f53-959c-f03d38fc032e" providerId="ADAL" clId="{0FA2FC83-AEC9-489F-B04E-D99A20CF69A7}" dt="2022-06-19T22:41:03.070" v="1172" actId="47"/>
        <pc:sldMkLst>
          <pc:docMk/>
          <pc:sldMk cId="1579418194" sldId="324"/>
        </pc:sldMkLst>
      </pc:sldChg>
      <pc:sldChg chg="del">
        <pc:chgData name="Daniel Carvalho" userId="5d1cc23a-97af-4f53-959c-f03d38fc032e" providerId="ADAL" clId="{0FA2FC83-AEC9-489F-B04E-D99A20CF69A7}" dt="2022-06-19T22:41:15.585" v="1187" actId="47"/>
        <pc:sldMkLst>
          <pc:docMk/>
          <pc:sldMk cId="2614225338" sldId="325"/>
        </pc:sldMkLst>
      </pc:sldChg>
      <pc:sldChg chg="del">
        <pc:chgData name="Daniel Carvalho" userId="5d1cc23a-97af-4f53-959c-f03d38fc032e" providerId="ADAL" clId="{0FA2FC83-AEC9-489F-B04E-D99A20CF69A7}" dt="2022-06-19T22:41:51.366" v="1250" actId="47"/>
        <pc:sldMkLst>
          <pc:docMk/>
          <pc:sldMk cId="3457429501" sldId="326"/>
        </pc:sldMkLst>
      </pc:sldChg>
      <pc:sldChg chg="modSp modNotes">
        <pc:chgData name="Daniel Carvalho" userId="5d1cc23a-97af-4f53-959c-f03d38fc032e" providerId="ADAL" clId="{0FA2FC83-AEC9-489F-B04E-D99A20CF69A7}" dt="2022-06-19T23:05:53.255" v="1895"/>
        <pc:sldMkLst>
          <pc:docMk/>
          <pc:sldMk cId="4147084969" sldId="327"/>
        </pc:sldMkLst>
        <pc:spChg chg="mod">
          <ac:chgData name="Daniel Carvalho" userId="5d1cc23a-97af-4f53-959c-f03d38fc032e" providerId="ADAL" clId="{0FA2FC83-AEC9-489F-B04E-D99A20CF69A7}" dt="2022-06-19T23:05:53.255" v="1895"/>
          <ac:spMkLst>
            <pc:docMk/>
            <pc:sldMk cId="4147084969" sldId="327"/>
            <ac:spMk id="111" creationId="{00000000-0000-0000-0000-000000000000}"/>
          </ac:spMkLst>
        </pc:spChg>
        <pc:spChg chg="mod">
          <ac:chgData name="Daniel Carvalho" userId="5d1cc23a-97af-4f53-959c-f03d38fc032e" providerId="ADAL" clId="{0FA2FC83-AEC9-489F-B04E-D99A20CF69A7}" dt="2022-06-19T23:05:53.255" v="1895"/>
          <ac:spMkLst>
            <pc:docMk/>
            <pc:sldMk cId="4147084969" sldId="327"/>
            <ac:spMk id="113" creationId="{00000000-0000-0000-0000-000000000000}"/>
          </ac:spMkLst>
        </pc:spChg>
      </pc:sldChg>
      <pc:sldChg chg="del">
        <pc:chgData name="Daniel Carvalho" userId="5d1cc23a-97af-4f53-959c-f03d38fc032e" providerId="ADAL" clId="{0FA2FC83-AEC9-489F-B04E-D99A20CF69A7}" dt="2022-06-19T22:42:09.381" v="1284" actId="47"/>
        <pc:sldMkLst>
          <pc:docMk/>
          <pc:sldMk cId="3258964739" sldId="328"/>
        </pc:sldMkLst>
      </pc:sldChg>
      <pc:sldChg chg="del">
        <pc:chgData name="Daniel Carvalho" userId="5d1cc23a-97af-4f53-959c-f03d38fc032e" providerId="ADAL" clId="{0FA2FC83-AEC9-489F-B04E-D99A20CF69A7}" dt="2022-06-19T22:42:56.072" v="1336" actId="47"/>
        <pc:sldMkLst>
          <pc:docMk/>
          <pc:sldMk cId="2493479645" sldId="329"/>
        </pc:sldMkLst>
      </pc:sldChg>
      <pc:sldChg chg="modSp modNotes">
        <pc:chgData name="Daniel Carvalho" userId="5d1cc23a-97af-4f53-959c-f03d38fc032e" providerId="ADAL" clId="{0FA2FC83-AEC9-489F-B04E-D99A20CF69A7}" dt="2022-06-19T23:05:53.255" v="1895"/>
        <pc:sldMkLst>
          <pc:docMk/>
          <pc:sldMk cId="3020012275" sldId="330"/>
        </pc:sldMkLst>
        <pc:spChg chg="mod">
          <ac:chgData name="Daniel Carvalho" userId="5d1cc23a-97af-4f53-959c-f03d38fc032e" providerId="ADAL" clId="{0FA2FC83-AEC9-489F-B04E-D99A20CF69A7}" dt="2022-06-19T23:05:53.255" v="1895"/>
          <ac:spMkLst>
            <pc:docMk/>
            <pc:sldMk cId="3020012275" sldId="330"/>
            <ac:spMk id="111" creationId="{00000000-0000-0000-0000-000000000000}"/>
          </ac:spMkLst>
        </pc:spChg>
        <pc:spChg chg="mod">
          <ac:chgData name="Daniel Carvalho" userId="5d1cc23a-97af-4f53-959c-f03d38fc032e" providerId="ADAL" clId="{0FA2FC83-AEC9-489F-B04E-D99A20CF69A7}" dt="2022-06-19T23:05:53.255" v="1895"/>
          <ac:spMkLst>
            <pc:docMk/>
            <pc:sldMk cId="3020012275" sldId="330"/>
            <ac:spMk id="113" creationId="{00000000-0000-0000-0000-000000000000}"/>
          </ac:spMkLst>
        </pc:spChg>
      </pc:sldChg>
      <pc:sldChg chg="modSp modNotes">
        <pc:chgData name="Daniel Carvalho" userId="5d1cc23a-97af-4f53-959c-f03d38fc032e" providerId="ADAL" clId="{0FA2FC83-AEC9-489F-B04E-D99A20CF69A7}" dt="2022-06-19T23:05:53.255" v="1895"/>
        <pc:sldMkLst>
          <pc:docMk/>
          <pc:sldMk cId="2883610032" sldId="331"/>
        </pc:sldMkLst>
        <pc:spChg chg="mod">
          <ac:chgData name="Daniel Carvalho" userId="5d1cc23a-97af-4f53-959c-f03d38fc032e" providerId="ADAL" clId="{0FA2FC83-AEC9-489F-B04E-D99A20CF69A7}" dt="2022-06-19T23:05:53.255" v="1895"/>
          <ac:spMkLst>
            <pc:docMk/>
            <pc:sldMk cId="2883610032" sldId="331"/>
            <ac:spMk id="111" creationId="{00000000-0000-0000-0000-000000000000}"/>
          </ac:spMkLst>
        </pc:spChg>
        <pc:spChg chg="mod">
          <ac:chgData name="Daniel Carvalho" userId="5d1cc23a-97af-4f53-959c-f03d38fc032e" providerId="ADAL" clId="{0FA2FC83-AEC9-489F-B04E-D99A20CF69A7}" dt="2022-06-19T23:05:53.255" v="1895"/>
          <ac:spMkLst>
            <pc:docMk/>
            <pc:sldMk cId="2883610032" sldId="331"/>
            <ac:spMk id="113" creationId="{00000000-0000-0000-0000-000000000000}"/>
          </ac:spMkLst>
        </pc:spChg>
      </pc:sldChg>
      <pc:sldChg chg="del">
        <pc:chgData name="Daniel Carvalho" userId="5d1cc23a-97af-4f53-959c-f03d38fc032e" providerId="ADAL" clId="{0FA2FC83-AEC9-489F-B04E-D99A20CF69A7}" dt="2022-06-19T22:44:49.966" v="1444" actId="47"/>
        <pc:sldMkLst>
          <pc:docMk/>
          <pc:sldMk cId="1571702848" sldId="332"/>
        </pc:sldMkLst>
      </pc:sldChg>
      <pc:sldChg chg="addSp delSp modSp add mod delAnim modAnim modNotes">
        <pc:chgData name="Daniel Carvalho" userId="5d1cc23a-97af-4f53-959c-f03d38fc032e" providerId="ADAL" clId="{0FA2FC83-AEC9-489F-B04E-D99A20CF69A7}" dt="2022-06-19T23:09:03.545" v="1905" actId="1076"/>
        <pc:sldMkLst>
          <pc:docMk/>
          <pc:sldMk cId="2525985863" sldId="333"/>
        </pc:sldMkLst>
        <pc:spChg chg="add mod">
          <ac:chgData name="Daniel Carvalho" userId="5d1cc23a-97af-4f53-959c-f03d38fc032e" providerId="ADAL" clId="{0FA2FC83-AEC9-489F-B04E-D99A20CF69A7}" dt="2022-06-19T23:09:03.545" v="1905" actId="1076"/>
          <ac:spMkLst>
            <pc:docMk/>
            <pc:sldMk cId="2525985863" sldId="333"/>
            <ac:spMk id="3" creationId="{2D984C5D-5AB6-BCC2-6642-A78A72272ACC}"/>
          </ac:spMkLst>
        </pc:spChg>
        <pc:spChg chg="del">
          <ac:chgData name="Daniel Carvalho" userId="5d1cc23a-97af-4f53-959c-f03d38fc032e" providerId="ADAL" clId="{0FA2FC83-AEC9-489F-B04E-D99A20CF69A7}" dt="2022-06-19T22:27:39.774" v="464" actId="478"/>
          <ac:spMkLst>
            <pc:docMk/>
            <pc:sldMk cId="2525985863" sldId="333"/>
            <ac:spMk id="4" creationId="{7BD8CFBC-89B0-7154-805A-D2A87E770FA8}"/>
          </ac:spMkLst>
        </pc:spChg>
        <pc:spChg chg="del">
          <ac:chgData name="Daniel Carvalho" userId="5d1cc23a-97af-4f53-959c-f03d38fc032e" providerId="ADAL" clId="{0FA2FC83-AEC9-489F-B04E-D99A20CF69A7}" dt="2022-06-19T22:27:42.378" v="465" actId="478"/>
          <ac:spMkLst>
            <pc:docMk/>
            <pc:sldMk cId="2525985863" sldId="333"/>
            <ac:spMk id="5" creationId="{D4DA206E-BE47-709C-E8CF-8AB5ECD73319}"/>
          </ac:spMkLst>
        </pc:spChg>
        <pc:spChg chg="del">
          <ac:chgData name="Daniel Carvalho" userId="5d1cc23a-97af-4f53-959c-f03d38fc032e" providerId="ADAL" clId="{0FA2FC83-AEC9-489F-B04E-D99A20CF69A7}" dt="2022-06-19T22:27:43.499" v="466" actId="478"/>
          <ac:spMkLst>
            <pc:docMk/>
            <pc:sldMk cId="2525985863" sldId="333"/>
            <ac:spMk id="6" creationId="{6BCA5A07-3B02-4428-6A26-70FB2E2730BC}"/>
          </ac:spMkLst>
        </pc:spChg>
        <pc:spChg chg="mod">
          <ac:chgData name="Daniel Carvalho" userId="5d1cc23a-97af-4f53-959c-f03d38fc032e" providerId="ADAL" clId="{0FA2FC83-AEC9-489F-B04E-D99A20CF69A7}" dt="2022-06-19T23:05:53.255" v="1895"/>
          <ac:spMkLst>
            <pc:docMk/>
            <pc:sldMk cId="2525985863" sldId="333"/>
            <ac:spMk id="161" creationId="{00000000-0000-0000-0000-000000000000}"/>
          </ac:spMkLst>
        </pc:spChg>
        <pc:spChg chg="mod">
          <ac:chgData name="Daniel Carvalho" userId="5d1cc23a-97af-4f53-959c-f03d38fc032e" providerId="ADAL" clId="{0FA2FC83-AEC9-489F-B04E-D99A20CF69A7}" dt="2022-06-19T23:05:53.255" v="1895"/>
          <ac:spMkLst>
            <pc:docMk/>
            <pc:sldMk cId="2525985863" sldId="333"/>
            <ac:spMk id="164" creationId="{00000000-0000-0000-0000-000000000000}"/>
          </ac:spMkLst>
        </pc:spChg>
      </pc:sldChg>
      <pc:sldChg chg="modSp add del mod modNotes">
        <pc:chgData name="Daniel Carvalho" userId="5d1cc23a-97af-4f53-959c-f03d38fc032e" providerId="ADAL" clId="{0FA2FC83-AEC9-489F-B04E-D99A20CF69A7}" dt="2022-06-19T23:00:26.545" v="1734" actId="47"/>
        <pc:sldMkLst>
          <pc:docMk/>
          <pc:sldMk cId="425252020" sldId="334"/>
        </pc:sldMkLst>
        <pc:spChg chg="mod">
          <ac:chgData name="Daniel Carvalho" userId="5d1cc23a-97af-4f53-959c-f03d38fc032e" providerId="ADAL" clId="{0FA2FC83-AEC9-489F-B04E-D99A20CF69A7}" dt="2022-06-19T22:53:09.393" v="1581"/>
          <ac:spMkLst>
            <pc:docMk/>
            <pc:sldMk cId="425252020" sldId="334"/>
            <ac:spMk id="7" creationId="{7AFFB5BC-B4A5-B247-112C-1D81A709121F}"/>
          </ac:spMkLst>
        </pc:spChg>
        <pc:spChg chg="mod">
          <ac:chgData name="Daniel Carvalho" userId="5d1cc23a-97af-4f53-959c-f03d38fc032e" providerId="ADAL" clId="{0FA2FC83-AEC9-489F-B04E-D99A20CF69A7}" dt="2022-06-19T22:53:09.393" v="1581"/>
          <ac:spMkLst>
            <pc:docMk/>
            <pc:sldMk cId="425252020" sldId="334"/>
            <ac:spMk id="8" creationId="{0FCCA203-6768-B65A-0E41-1ACAD2A7927D}"/>
          </ac:spMkLst>
        </pc:spChg>
        <pc:spChg chg="mod">
          <ac:chgData name="Daniel Carvalho" userId="5d1cc23a-97af-4f53-959c-f03d38fc032e" providerId="ADAL" clId="{0FA2FC83-AEC9-489F-B04E-D99A20CF69A7}" dt="2022-06-19T22:53:09.393" v="1581"/>
          <ac:spMkLst>
            <pc:docMk/>
            <pc:sldMk cId="425252020" sldId="334"/>
            <ac:spMk id="164" creationId="{00000000-0000-0000-0000-000000000000}"/>
          </ac:spMkLst>
        </pc:spChg>
      </pc:sldChg>
      <pc:sldChg chg="addSp delSp modSp add mod modNotes">
        <pc:chgData name="Daniel Carvalho" userId="5d1cc23a-97af-4f53-959c-f03d38fc032e" providerId="ADAL" clId="{0FA2FC83-AEC9-489F-B04E-D99A20CF69A7}" dt="2022-06-20T16:59:17.707" v="5995" actId="1035"/>
        <pc:sldMkLst>
          <pc:docMk/>
          <pc:sldMk cId="3223272240" sldId="335"/>
        </pc:sldMkLst>
        <pc:spChg chg="add del mod">
          <ac:chgData name="Daniel Carvalho" userId="5d1cc23a-97af-4f53-959c-f03d38fc032e" providerId="ADAL" clId="{0FA2FC83-AEC9-489F-B04E-D99A20CF69A7}" dt="2022-06-19T23:10:49.183" v="1946" actId="478"/>
          <ac:spMkLst>
            <pc:docMk/>
            <pc:sldMk cId="3223272240" sldId="335"/>
            <ac:spMk id="5" creationId="{258C657D-5A24-7001-E457-850C72A5A9E5}"/>
          </ac:spMkLst>
        </pc:spChg>
        <pc:spChg chg="mod">
          <ac:chgData name="Daniel Carvalho" userId="5d1cc23a-97af-4f53-959c-f03d38fc032e" providerId="ADAL" clId="{0FA2FC83-AEC9-489F-B04E-D99A20CF69A7}" dt="2022-06-19T23:10:47.190" v="1945" actId="14100"/>
          <ac:spMkLst>
            <pc:docMk/>
            <pc:sldMk cId="3223272240" sldId="335"/>
            <ac:spMk id="7" creationId="{7AFFB5BC-B4A5-B247-112C-1D81A709121F}"/>
          </ac:spMkLst>
        </pc:spChg>
        <pc:spChg chg="mod">
          <ac:chgData name="Daniel Carvalho" userId="5d1cc23a-97af-4f53-959c-f03d38fc032e" providerId="ADAL" clId="{0FA2FC83-AEC9-489F-B04E-D99A20CF69A7}" dt="2022-06-20T16:59:17.707" v="5995" actId="1035"/>
          <ac:spMkLst>
            <pc:docMk/>
            <pc:sldMk cId="3223272240" sldId="335"/>
            <ac:spMk id="8" creationId="{0FCCA203-6768-B65A-0E41-1ACAD2A7927D}"/>
          </ac:spMkLst>
        </pc:spChg>
        <pc:spChg chg="mod">
          <ac:chgData name="Daniel Carvalho" userId="5d1cc23a-97af-4f53-959c-f03d38fc032e" providerId="ADAL" clId="{0FA2FC83-AEC9-489F-B04E-D99A20CF69A7}" dt="2022-06-19T23:05:53.255" v="1895"/>
          <ac:spMkLst>
            <pc:docMk/>
            <pc:sldMk cId="3223272240" sldId="335"/>
            <ac:spMk id="164" creationId="{00000000-0000-0000-0000-000000000000}"/>
          </ac:spMkLst>
        </pc:spChg>
      </pc:sldChg>
      <pc:sldChg chg="modSp add mod modNotes">
        <pc:chgData name="Daniel Carvalho" userId="5d1cc23a-97af-4f53-959c-f03d38fc032e" providerId="ADAL" clId="{0FA2FC83-AEC9-489F-B04E-D99A20CF69A7}" dt="2022-06-20T17:06:01.461" v="6020" actId="12"/>
        <pc:sldMkLst>
          <pc:docMk/>
          <pc:sldMk cId="4022031598" sldId="336"/>
        </pc:sldMkLst>
        <pc:spChg chg="mod">
          <ac:chgData name="Daniel Carvalho" userId="5d1cc23a-97af-4f53-959c-f03d38fc032e" providerId="ADAL" clId="{0FA2FC83-AEC9-489F-B04E-D99A20CF69A7}" dt="2022-06-19T23:12:45.239" v="1966" actId="14100"/>
          <ac:spMkLst>
            <pc:docMk/>
            <pc:sldMk cId="4022031598" sldId="336"/>
            <ac:spMk id="7" creationId="{7AFFB5BC-B4A5-B247-112C-1D81A709121F}"/>
          </ac:spMkLst>
        </pc:spChg>
        <pc:spChg chg="mod">
          <ac:chgData name="Daniel Carvalho" userId="5d1cc23a-97af-4f53-959c-f03d38fc032e" providerId="ADAL" clId="{0FA2FC83-AEC9-489F-B04E-D99A20CF69A7}" dt="2022-06-20T17:06:01.461" v="6020" actId="12"/>
          <ac:spMkLst>
            <pc:docMk/>
            <pc:sldMk cId="4022031598" sldId="336"/>
            <ac:spMk id="8" creationId="{0FCCA203-6768-B65A-0E41-1ACAD2A7927D}"/>
          </ac:spMkLst>
        </pc:spChg>
        <pc:spChg chg="mod">
          <ac:chgData name="Daniel Carvalho" userId="5d1cc23a-97af-4f53-959c-f03d38fc032e" providerId="ADAL" clId="{0FA2FC83-AEC9-489F-B04E-D99A20CF69A7}" dt="2022-06-19T23:05:53.255" v="1895"/>
          <ac:spMkLst>
            <pc:docMk/>
            <pc:sldMk cId="4022031598" sldId="336"/>
            <ac:spMk id="164" creationId="{00000000-0000-0000-0000-000000000000}"/>
          </ac:spMkLst>
        </pc:spChg>
      </pc:sldChg>
      <pc:sldChg chg="modSp add mod modNotes">
        <pc:chgData name="Daniel Carvalho" userId="5d1cc23a-97af-4f53-959c-f03d38fc032e" providerId="ADAL" clId="{0FA2FC83-AEC9-489F-B04E-D99A20CF69A7}" dt="2022-06-20T17:05:48.546" v="6017" actId="12"/>
        <pc:sldMkLst>
          <pc:docMk/>
          <pc:sldMk cId="4065484901" sldId="337"/>
        </pc:sldMkLst>
        <pc:spChg chg="mod">
          <ac:chgData name="Daniel Carvalho" userId="5d1cc23a-97af-4f53-959c-f03d38fc032e" providerId="ADAL" clId="{0FA2FC83-AEC9-489F-B04E-D99A20CF69A7}" dt="2022-06-19T23:05:53.255" v="1895"/>
          <ac:spMkLst>
            <pc:docMk/>
            <pc:sldMk cId="4065484901" sldId="337"/>
            <ac:spMk id="7" creationId="{7AFFB5BC-B4A5-B247-112C-1D81A709121F}"/>
          </ac:spMkLst>
        </pc:spChg>
        <pc:spChg chg="mod">
          <ac:chgData name="Daniel Carvalho" userId="5d1cc23a-97af-4f53-959c-f03d38fc032e" providerId="ADAL" clId="{0FA2FC83-AEC9-489F-B04E-D99A20CF69A7}" dt="2022-06-20T17:05:48.546" v="6017" actId="12"/>
          <ac:spMkLst>
            <pc:docMk/>
            <pc:sldMk cId="4065484901" sldId="337"/>
            <ac:spMk id="8" creationId="{0FCCA203-6768-B65A-0E41-1ACAD2A7927D}"/>
          </ac:spMkLst>
        </pc:spChg>
        <pc:spChg chg="mod">
          <ac:chgData name="Daniel Carvalho" userId="5d1cc23a-97af-4f53-959c-f03d38fc032e" providerId="ADAL" clId="{0FA2FC83-AEC9-489F-B04E-D99A20CF69A7}" dt="2022-06-19T23:05:53.255" v="1895"/>
          <ac:spMkLst>
            <pc:docMk/>
            <pc:sldMk cId="4065484901" sldId="337"/>
            <ac:spMk id="164" creationId="{00000000-0000-0000-0000-000000000000}"/>
          </ac:spMkLst>
        </pc:spChg>
      </pc:sldChg>
      <pc:sldChg chg="modSp add mod modNotes">
        <pc:chgData name="Daniel Carvalho" userId="5d1cc23a-97af-4f53-959c-f03d38fc032e" providerId="ADAL" clId="{0FA2FC83-AEC9-489F-B04E-D99A20CF69A7}" dt="2022-06-20T17:05:34.684" v="6015" actId="12"/>
        <pc:sldMkLst>
          <pc:docMk/>
          <pc:sldMk cId="1153436456" sldId="338"/>
        </pc:sldMkLst>
        <pc:spChg chg="mod">
          <ac:chgData name="Daniel Carvalho" userId="5d1cc23a-97af-4f53-959c-f03d38fc032e" providerId="ADAL" clId="{0FA2FC83-AEC9-489F-B04E-D99A20CF69A7}" dt="2022-06-19T23:05:53.255" v="1895"/>
          <ac:spMkLst>
            <pc:docMk/>
            <pc:sldMk cId="1153436456" sldId="338"/>
            <ac:spMk id="7" creationId="{7AFFB5BC-B4A5-B247-112C-1D81A709121F}"/>
          </ac:spMkLst>
        </pc:spChg>
        <pc:spChg chg="mod">
          <ac:chgData name="Daniel Carvalho" userId="5d1cc23a-97af-4f53-959c-f03d38fc032e" providerId="ADAL" clId="{0FA2FC83-AEC9-489F-B04E-D99A20CF69A7}" dt="2022-06-20T17:05:34.684" v="6015" actId="12"/>
          <ac:spMkLst>
            <pc:docMk/>
            <pc:sldMk cId="1153436456" sldId="338"/>
            <ac:spMk id="8" creationId="{0FCCA203-6768-B65A-0E41-1ACAD2A7927D}"/>
          </ac:spMkLst>
        </pc:spChg>
        <pc:spChg chg="mod">
          <ac:chgData name="Daniel Carvalho" userId="5d1cc23a-97af-4f53-959c-f03d38fc032e" providerId="ADAL" clId="{0FA2FC83-AEC9-489F-B04E-D99A20CF69A7}" dt="2022-06-19T23:05:53.255" v="1895"/>
          <ac:spMkLst>
            <pc:docMk/>
            <pc:sldMk cId="1153436456" sldId="338"/>
            <ac:spMk id="164" creationId="{00000000-0000-0000-0000-000000000000}"/>
          </ac:spMkLst>
        </pc:spChg>
      </pc:sldChg>
      <pc:sldChg chg="modSp add mod modNotes">
        <pc:chgData name="Daniel Carvalho" userId="5d1cc23a-97af-4f53-959c-f03d38fc032e" providerId="ADAL" clId="{0FA2FC83-AEC9-489F-B04E-D99A20CF69A7}" dt="2022-06-20T22:03:03.983" v="6122"/>
        <pc:sldMkLst>
          <pc:docMk/>
          <pc:sldMk cId="2400412894" sldId="339"/>
        </pc:sldMkLst>
        <pc:spChg chg="mod">
          <ac:chgData name="Daniel Carvalho" userId="5d1cc23a-97af-4f53-959c-f03d38fc032e" providerId="ADAL" clId="{0FA2FC83-AEC9-489F-B04E-D99A20CF69A7}" dt="2022-06-20T00:58:07.308" v="4470" actId="20577"/>
          <ac:spMkLst>
            <pc:docMk/>
            <pc:sldMk cId="2400412894" sldId="339"/>
            <ac:spMk id="7" creationId="{7AFFB5BC-B4A5-B247-112C-1D81A709121F}"/>
          </ac:spMkLst>
        </pc:spChg>
        <pc:spChg chg="mod">
          <ac:chgData name="Daniel Carvalho" userId="5d1cc23a-97af-4f53-959c-f03d38fc032e" providerId="ADAL" clId="{0FA2FC83-AEC9-489F-B04E-D99A20CF69A7}" dt="2022-06-20T22:03:03.983" v="6122"/>
          <ac:spMkLst>
            <pc:docMk/>
            <pc:sldMk cId="2400412894" sldId="339"/>
            <ac:spMk id="8" creationId="{0FCCA203-6768-B65A-0E41-1ACAD2A7927D}"/>
          </ac:spMkLst>
        </pc:spChg>
        <pc:spChg chg="mod">
          <ac:chgData name="Daniel Carvalho" userId="5d1cc23a-97af-4f53-959c-f03d38fc032e" providerId="ADAL" clId="{0FA2FC83-AEC9-489F-B04E-D99A20CF69A7}" dt="2022-06-19T23:05:53.255" v="1895"/>
          <ac:spMkLst>
            <pc:docMk/>
            <pc:sldMk cId="2400412894" sldId="339"/>
            <ac:spMk id="164" creationId="{00000000-0000-0000-0000-000000000000}"/>
          </ac:spMkLst>
        </pc:spChg>
      </pc:sldChg>
      <pc:sldChg chg="addSp modSp add del mod">
        <pc:chgData name="Daniel Carvalho" userId="5d1cc23a-97af-4f53-959c-f03d38fc032e" providerId="ADAL" clId="{0FA2FC83-AEC9-489F-B04E-D99A20CF69A7}" dt="2022-06-19T22:43:54.778" v="1371" actId="47"/>
        <pc:sldMkLst>
          <pc:docMk/>
          <pc:sldMk cId="2443058322" sldId="340"/>
        </pc:sldMkLst>
        <pc:spChg chg="add mod">
          <ac:chgData name="Daniel Carvalho" userId="5d1cc23a-97af-4f53-959c-f03d38fc032e" providerId="ADAL" clId="{0FA2FC83-AEC9-489F-B04E-D99A20CF69A7}" dt="2022-06-19T22:43:22.795" v="1368" actId="20577"/>
          <ac:spMkLst>
            <pc:docMk/>
            <pc:sldMk cId="2443058322" sldId="340"/>
            <ac:spMk id="5" creationId="{686BA674-F7BD-113E-F0A4-B1AEEAE773AB}"/>
          </ac:spMkLst>
        </pc:spChg>
        <pc:spChg chg="mod">
          <ac:chgData name="Daniel Carvalho" userId="5d1cc23a-97af-4f53-959c-f03d38fc032e" providerId="ADAL" clId="{0FA2FC83-AEC9-489F-B04E-D99A20CF69A7}" dt="2022-06-19T22:43:32.280" v="1370" actId="1076"/>
          <ac:spMkLst>
            <pc:docMk/>
            <pc:sldMk cId="2443058322" sldId="340"/>
            <ac:spMk id="7" creationId="{7AFFB5BC-B4A5-B247-112C-1D81A709121F}"/>
          </ac:spMkLst>
        </pc:spChg>
        <pc:spChg chg="mod">
          <ac:chgData name="Daniel Carvalho" userId="5d1cc23a-97af-4f53-959c-f03d38fc032e" providerId="ADAL" clId="{0FA2FC83-AEC9-489F-B04E-D99A20CF69A7}" dt="2022-06-19T22:43:14.859" v="1354" actId="14100"/>
          <ac:spMkLst>
            <pc:docMk/>
            <pc:sldMk cId="2443058322" sldId="340"/>
            <ac:spMk id="8" creationId="{0FCCA203-6768-B65A-0E41-1ACAD2A7927D}"/>
          </ac:spMkLst>
        </pc:spChg>
      </pc:sldChg>
      <pc:sldChg chg="addSp modSp add mod modAnim modNotes">
        <pc:chgData name="Daniel Carvalho" userId="5d1cc23a-97af-4f53-959c-f03d38fc032e" providerId="ADAL" clId="{0FA2FC83-AEC9-489F-B04E-D99A20CF69A7}" dt="2022-06-20T17:05:19.166" v="6014" actId="12"/>
        <pc:sldMkLst>
          <pc:docMk/>
          <pc:sldMk cId="3226659290" sldId="340"/>
        </pc:sldMkLst>
        <pc:spChg chg="mod">
          <ac:chgData name="Daniel Carvalho" userId="5d1cc23a-97af-4f53-959c-f03d38fc032e" providerId="ADAL" clId="{0FA2FC83-AEC9-489F-B04E-D99A20CF69A7}" dt="2022-06-20T17:05:19.166" v="6014" actId="12"/>
          <ac:spMkLst>
            <pc:docMk/>
            <pc:sldMk cId="3226659290" sldId="340"/>
            <ac:spMk id="4" creationId="{7BD8CFBC-89B0-7154-805A-D2A87E770FA8}"/>
          </ac:spMkLst>
        </pc:spChg>
        <pc:spChg chg="mod">
          <ac:chgData name="Daniel Carvalho" userId="5d1cc23a-97af-4f53-959c-f03d38fc032e" providerId="ADAL" clId="{0FA2FC83-AEC9-489F-B04E-D99A20CF69A7}" dt="2022-06-19T23:05:53.255" v="1895"/>
          <ac:spMkLst>
            <pc:docMk/>
            <pc:sldMk cId="3226659290" sldId="340"/>
            <ac:spMk id="5" creationId="{D4DA206E-BE47-709C-E8CF-8AB5ECD73319}"/>
          </ac:spMkLst>
        </pc:spChg>
        <pc:spChg chg="mod">
          <ac:chgData name="Daniel Carvalho" userId="5d1cc23a-97af-4f53-959c-f03d38fc032e" providerId="ADAL" clId="{0FA2FC83-AEC9-489F-B04E-D99A20CF69A7}" dt="2022-06-19T23:05:53.255" v="1895"/>
          <ac:spMkLst>
            <pc:docMk/>
            <pc:sldMk cId="3226659290" sldId="340"/>
            <ac:spMk id="6" creationId="{6BCA5A07-3B02-4428-6A26-70FB2E2730BC}"/>
          </ac:spMkLst>
        </pc:spChg>
        <pc:spChg chg="add mod">
          <ac:chgData name="Daniel Carvalho" userId="5d1cc23a-97af-4f53-959c-f03d38fc032e" providerId="ADAL" clId="{0FA2FC83-AEC9-489F-B04E-D99A20CF69A7}" dt="2022-06-19T23:05:53.255" v="1895"/>
          <ac:spMkLst>
            <pc:docMk/>
            <pc:sldMk cId="3226659290" sldId="340"/>
            <ac:spMk id="7" creationId="{835B4259-0776-FDDC-BA4F-1122ADD74F17}"/>
          </ac:spMkLst>
        </pc:spChg>
        <pc:spChg chg="add mod">
          <ac:chgData name="Daniel Carvalho" userId="5d1cc23a-97af-4f53-959c-f03d38fc032e" providerId="ADAL" clId="{0FA2FC83-AEC9-489F-B04E-D99A20CF69A7}" dt="2022-06-19T23:05:53.255" v="1895"/>
          <ac:spMkLst>
            <pc:docMk/>
            <pc:sldMk cId="3226659290" sldId="340"/>
            <ac:spMk id="8" creationId="{1CA37CB1-AC29-7383-1903-DF0DDB184B26}"/>
          </ac:spMkLst>
        </pc:spChg>
        <pc:spChg chg="mod">
          <ac:chgData name="Daniel Carvalho" userId="5d1cc23a-97af-4f53-959c-f03d38fc032e" providerId="ADAL" clId="{0FA2FC83-AEC9-489F-B04E-D99A20CF69A7}" dt="2022-06-19T23:12:53.480" v="1967" actId="14100"/>
          <ac:spMkLst>
            <pc:docMk/>
            <pc:sldMk cId="3226659290" sldId="340"/>
            <ac:spMk id="161" creationId="{00000000-0000-0000-0000-000000000000}"/>
          </ac:spMkLst>
        </pc:spChg>
        <pc:spChg chg="mod">
          <ac:chgData name="Daniel Carvalho" userId="5d1cc23a-97af-4f53-959c-f03d38fc032e" providerId="ADAL" clId="{0FA2FC83-AEC9-489F-B04E-D99A20CF69A7}" dt="2022-06-19T23:05:53.255" v="1895"/>
          <ac:spMkLst>
            <pc:docMk/>
            <pc:sldMk cId="3226659290" sldId="340"/>
            <ac:spMk id="164" creationId="{00000000-0000-0000-0000-000000000000}"/>
          </ac:spMkLst>
        </pc:spChg>
      </pc:sldChg>
      <pc:sldChg chg="addSp delSp modSp add mod modNotes">
        <pc:chgData name="Daniel Carvalho" userId="5d1cc23a-97af-4f53-959c-f03d38fc032e" providerId="ADAL" clId="{0FA2FC83-AEC9-489F-B04E-D99A20CF69A7}" dt="2022-06-20T00:58:30.808" v="4505" actId="20577"/>
        <pc:sldMkLst>
          <pc:docMk/>
          <pc:sldMk cId="862080516" sldId="341"/>
        </pc:sldMkLst>
        <pc:spChg chg="mod">
          <ac:chgData name="Daniel Carvalho" userId="5d1cc23a-97af-4f53-959c-f03d38fc032e" providerId="ADAL" clId="{0FA2FC83-AEC9-489F-B04E-D99A20CF69A7}" dt="2022-06-19T23:05:53.255" v="1895"/>
          <ac:spMkLst>
            <pc:docMk/>
            <pc:sldMk cId="862080516" sldId="341"/>
            <ac:spMk id="4" creationId="{7BD8CFBC-89B0-7154-805A-D2A87E770FA8}"/>
          </ac:spMkLst>
        </pc:spChg>
        <pc:spChg chg="mod">
          <ac:chgData name="Daniel Carvalho" userId="5d1cc23a-97af-4f53-959c-f03d38fc032e" providerId="ADAL" clId="{0FA2FC83-AEC9-489F-B04E-D99A20CF69A7}" dt="2022-06-19T23:09:44.751" v="1921" actId="14100"/>
          <ac:spMkLst>
            <pc:docMk/>
            <pc:sldMk cId="862080516" sldId="341"/>
            <ac:spMk id="7" creationId="{85894DD7-BCB6-0798-3900-8E2890061DEC}"/>
          </ac:spMkLst>
        </pc:spChg>
        <pc:spChg chg="mod">
          <ac:chgData name="Daniel Carvalho" userId="5d1cc23a-97af-4f53-959c-f03d38fc032e" providerId="ADAL" clId="{0FA2FC83-AEC9-489F-B04E-D99A20CF69A7}" dt="2022-06-20T00:58:30.808" v="4505" actId="20577"/>
          <ac:spMkLst>
            <pc:docMk/>
            <pc:sldMk cId="862080516" sldId="341"/>
            <ac:spMk id="9" creationId="{7917DF27-01E5-0A4F-DD3B-A2D2E201B95A}"/>
          </ac:spMkLst>
        </pc:spChg>
        <pc:spChg chg="mod">
          <ac:chgData name="Daniel Carvalho" userId="5d1cc23a-97af-4f53-959c-f03d38fc032e" providerId="ADAL" clId="{0FA2FC83-AEC9-489F-B04E-D99A20CF69A7}" dt="2022-06-19T23:05:53.255" v="1895"/>
          <ac:spMkLst>
            <pc:docMk/>
            <pc:sldMk cId="862080516" sldId="341"/>
            <ac:spMk id="164" creationId="{00000000-0000-0000-0000-000000000000}"/>
          </ac:spMkLst>
        </pc:spChg>
        <pc:picChg chg="del">
          <ac:chgData name="Daniel Carvalho" userId="5d1cc23a-97af-4f53-959c-f03d38fc032e" providerId="ADAL" clId="{0FA2FC83-AEC9-489F-B04E-D99A20CF69A7}" dt="2022-06-19T22:48:04.757" v="1521" actId="478"/>
          <ac:picMkLst>
            <pc:docMk/>
            <pc:sldMk cId="862080516" sldId="341"/>
            <ac:picMk id="8" creationId="{5A4BAE5E-D315-5726-51EE-418165846DEA}"/>
          </ac:picMkLst>
        </pc:picChg>
        <pc:picChg chg="add mod">
          <ac:chgData name="Daniel Carvalho" userId="5d1cc23a-97af-4f53-959c-f03d38fc032e" providerId="ADAL" clId="{0FA2FC83-AEC9-489F-B04E-D99A20CF69A7}" dt="2022-06-19T23:05:53.255" v="1895"/>
          <ac:picMkLst>
            <pc:docMk/>
            <pc:sldMk cId="862080516" sldId="341"/>
            <ac:picMk id="10" creationId="{C4015477-C63D-0443-CE91-05254FC561CE}"/>
          </ac:picMkLst>
        </pc:picChg>
      </pc:sldChg>
      <pc:sldChg chg="modSp add mod">
        <pc:chgData name="Daniel Carvalho" userId="5d1cc23a-97af-4f53-959c-f03d38fc032e" providerId="ADAL" clId="{0FA2FC83-AEC9-489F-B04E-D99A20CF69A7}" dt="2022-06-19T23:10:22.074" v="1929" actId="1076"/>
        <pc:sldMkLst>
          <pc:docMk/>
          <pc:sldMk cId="1211816024" sldId="342"/>
        </pc:sldMkLst>
        <pc:spChg chg="mod">
          <ac:chgData name="Daniel Carvalho" userId="5d1cc23a-97af-4f53-959c-f03d38fc032e" providerId="ADAL" clId="{0FA2FC83-AEC9-489F-B04E-D99A20CF69A7}" dt="2022-06-19T23:05:53.255" v="1895"/>
          <ac:spMkLst>
            <pc:docMk/>
            <pc:sldMk cId="1211816024" sldId="342"/>
            <ac:spMk id="7" creationId="{7AFFB5BC-B4A5-B247-112C-1D81A709121F}"/>
          </ac:spMkLst>
        </pc:spChg>
        <pc:spChg chg="mod">
          <ac:chgData name="Daniel Carvalho" userId="5d1cc23a-97af-4f53-959c-f03d38fc032e" providerId="ADAL" clId="{0FA2FC83-AEC9-489F-B04E-D99A20CF69A7}" dt="2022-06-19T23:10:14.495" v="1926" actId="403"/>
          <ac:spMkLst>
            <pc:docMk/>
            <pc:sldMk cId="1211816024" sldId="342"/>
            <ac:spMk id="8" creationId="{0FCCA203-6768-B65A-0E41-1ACAD2A7927D}"/>
          </ac:spMkLst>
        </pc:spChg>
        <pc:spChg chg="mod">
          <ac:chgData name="Daniel Carvalho" userId="5d1cc23a-97af-4f53-959c-f03d38fc032e" providerId="ADAL" clId="{0FA2FC83-AEC9-489F-B04E-D99A20CF69A7}" dt="2022-06-19T23:05:53.255" v="1895"/>
          <ac:spMkLst>
            <pc:docMk/>
            <pc:sldMk cId="1211816024" sldId="342"/>
            <ac:spMk id="9" creationId="{5D7960C5-3CF7-2EBD-4B10-BB85C5E1DF8D}"/>
          </ac:spMkLst>
        </pc:spChg>
        <pc:spChg chg="mod">
          <ac:chgData name="Daniel Carvalho" userId="5d1cc23a-97af-4f53-959c-f03d38fc032e" providerId="ADAL" clId="{0FA2FC83-AEC9-489F-B04E-D99A20CF69A7}" dt="2022-06-19T23:10:22.074" v="1929" actId="1076"/>
          <ac:spMkLst>
            <pc:docMk/>
            <pc:sldMk cId="1211816024" sldId="342"/>
            <ac:spMk id="10" creationId="{AC11314C-1C90-90C2-5494-EE1D2243564C}"/>
          </ac:spMkLst>
        </pc:spChg>
        <pc:spChg chg="mod">
          <ac:chgData name="Daniel Carvalho" userId="5d1cc23a-97af-4f53-959c-f03d38fc032e" providerId="ADAL" clId="{0FA2FC83-AEC9-489F-B04E-D99A20CF69A7}" dt="2022-06-19T23:10:19.630" v="1928" actId="1076"/>
          <ac:spMkLst>
            <pc:docMk/>
            <pc:sldMk cId="1211816024" sldId="342"/>
            <ac:spMk id="11" creationId="{389FC65B-3885-8EAE-429F-CC741A891166}"/>
          </ac:spMkLst>
        </pc:spChg>
        <pc:spChg chg="mod">
          <ac:chgData name="Daniel Carvalho" userId="5d1cc23a-97af-4f53-959c-f03d38fc032e" providerId="ADAL" clId="{0FA2FC83-AEC9-489F-B04E-D99A20CF69A7}" dt="2022-06-19T23:05:53.255" v="1895"/>
          <ac:spMkLst>
            <pc:docMk/>
            <pc:sldMk cId="1211816024" sldId="342"/>
            <ac:spMk id="164" creationId="{00000000-0000-0000-0000-000000000000}"/>
          </ac:spMkLst>
        </pc:spChg>
      </pc:sldChg>
      <pc:sldChg chg="addSp delSp modSp add mod">
        <pc:chgData name="Daniel Carvalho" userId="5d1cc23a-97af-4f53-959c-f03d38fc032e" providerId="ADAL" clId="{0FA2FC83-AEC9-489F-B04E-D99A20CF69A7}" dt="2022-06-20T18:46:54.307" v="6104" actId="478"/>
        <pc:sldMkLst>
          <pc:docMk/>
          <pc:sldMk cId="635585210" sldId="343"/>
        </pc:sldMkLst>
        <pc:spChg chg="mod">
          <ac:chgData name="Daniel Carvalho" userId="5d1cc23a-97af-4f53-959c-f03d38fc032e" providerId="ADAL" clId="{0FA2FC83-AEC9-489F-B04E-D99A20CF69A7}" dt="2022-06-20T18:46:35.152" v="6082" actId="1035"/>
          <ac:spMkLst>
            <pc:docMk/>
            <pc:sldMk cId="635585210" sldId="343"/>
            <ac:spMk id="7" creationId="{7AFFB5BC-B4A5-B247-112C-1D81A709121F}"/>
          </ac:spMkLst>
        </pc:spChg>
        <pc:spChg chg="del mod">
          <ac:chgData name="Daniel Carvalho" userId="5d1cc23a-97af-4f53-959c-f03d38fc032e" providerId="ADAL" clId="{0FA2FC83-AEC9-489F-B04E-D99A20CF69A7}" dt="2022-06-20T18:45:20.894" v="6041" actId="478"/>
          <ac:spMkLst>
            <pc:docMk/>
            <pc:sldMk cId="635585210" sldId="343"/>
            <ac:spMk id="8" creationId="{0FCCA203-6768-B65A-0E41-1ACAD2A7927D}"/>
          </ac:spMkLst>
        </pc:spChg>
        <pc:spChg chg="add del mod ord">
          <ac:chgData name="Daniel Carvalho" userId="5d1cc23a-97af-4f53-959c-f03d38fc032e" providerId="ADAL" clId="{0FA2FC83-AEC9-489F-B04E-D99A20CF69A7}" dt="2022-06-20T18:46:37.560" v="6086" actId="1035"/>
          <ac:spMkLst>
            <pc:docMk/>
            <pc:sldMk cId="635585210" sldId="343"/>
            <ac:spMk id="9" creationId="{5D7960C5-3CF7-2EBD-4B10-BB85C5E1DF8D}"/>
          </ac:spMkLst>
        </pc:spChg>
        <pc:spChg chg="mod">
          <ac:chgData name="Daniel Carvalho" userId="5d1cc23a-97af-4f53-959c-f03d38fc032e" providerId="ADAL" clId="{0FA2FC83-AEC9-489F-B04E-D99A20CF69A7}" dt="2022-06-20T18:46:41.532" v="6098" actId="1035"/>
          <ac:spMkLst>
            <pc:docMk/>
            <pc:sldMk cId="635585210" sldId="343"/>
            <ac:spMk id="10" creationId="{AC11314C-1C90-90C2-5494-EE1D2243564C}"/>
          </ac:spMkLst>
        </pc:spChg>
        <pc:spChg chg="del mod">
          <ac:chgData name="Daniel Carvalho" userId="5d1cc23a-97af-4f53-959c-f03d38fc032e" providerId="ADAL" clId="{0FA2FC83-AEC9-489F-B04E-D99A20CF69A7}" dt="2022-06-20T18:45:34.856" v="6048" actId="478"/>
          <ac:spMkLst>
            <pc:docMk/>
            <pc:sldMk cId="635585210" sldId="343"/>
            <ac:spMk id="11" creationId="{389FC65B-3885-8EAE-429F-CC741A891166}"/>
          </ac:spMkLst>
        </pc:spChg>
        <pc:spChg chg="add del mod">
          <ac:chgData name="Daniel Carvalho" userId="5d1cc23a-97af-4f53-959c-f03d38fc032e" providerId="ADAL" clId="{0FA2FC83-AEC9-489F-B04E-D99A20CF69A7}" dt="2022-06-20T18:46:54.307" v="6104" actId="478"/>
          <ac:spMkLst>
            <pc:docMk/>
            <pc:sldMk cId="635585210" sldId="343"/>
            <ac:spMk id="12" creationId="{D0D947C8-00A1-C6B8-82CE-35CA83129D5F}"/>
          </ac:spMkLst>
        </pc:spChg>
        <pc:spChg chg="add del mod">
          <ac:chgData name="Daniel Carvalho" userId="5d1cc23a-97af-4f53-959c-f03d38fc032e" providerId="ADAL" clId="{0FA2FC83-AEC9-489F-B04E-D99A20CF69A7}" dt="2022-06-20T18:45:30.460" v="6046" actId="478"/>
          <ac:spMkLst>
            <pc:docMk/>
            <pc:sldMk cId="635585210" sldId="343"/>
            <ac:spMk id="13" creationId="{22E35592-9F61-C718-3965-D3AA3ADF8B5C}"/>
          </ac:spMkLst>
        </pc:spChg>
        <pc:spChg chg="add del mod">
          <ac:chgData name="Daniel Carvalho" userId="5d1cc23a-97af-4f53-959c-f03d38fc032e" providerId="ADAL" clId="{0FA2FC83-AEC9-489F-B04E-D99A20CF69A7}" dt="2022-06-20T18:45:25.045" v="6044" actId="478"/>
          <ac:spMkLst>
            <pc:docMk/>
            <pc:sldMk cId="635585210" sldId="343"/>
            <ac:spMk id="16" creationId="{B604F27D-4A69-FBF4-1342-27B02D8F190F}"/>
          </ac:spMkLst>
        </pc:spChg>
        <pc:spChg chg="mod">
          <ac:chgData name="Daniel Carvalho" userId="5d1cc23a-97af-4f53-959c-f03d38fc032e" providerId="ADAL" clId="{0FA2FC83-AEC9-489F-B04E-D99A20CF69A7}" dt="2022-06-19T23:05:53.255" v="1895"/>
          <ac:spMkLst>
            <pc:docMk/>
            <pc:sldMk cId="635585210" sldId="343"/>
            <ac:spMk id="164" creationId="{00000000-0000-0000-0000-000000000000}"/>
          </ac:spMkLst>
        </pc:spChg>
        <pc:picChg chg="add mod">
          <ac:chgData name="Daniel Carvalho" userId="5d1cc23a-97af-4f53-959c-f03d38fc032e" providerId="ADAL" clId="{0FA2FC83-AEC9-489F-B04E-D99A20CF69A7}" dt="2022-06-20T18:46:38.758" v="6090" actId="1035"/>
          <ac:picMkLst>
            <pc:docMk/>
            <pc:sldMk cId="635585210" sldId="343"/>
            <ac:picMk id="3" creationId="{87A03E70-8138-C406-1180-9478F2C9D108}"/>
          </ac:picMkLst>
        </pc:picChg>
        <pc:picChg chg="add mod">
          <ac:chgData name="Daniel Carvalho" userId="5d1cc23a-97af-4f53-959c-f03d38fc032e" providerId="ADAL" clId="{0FA2FC83-AEC9-489F-B04E-D99A20CF69A7}" dt="2022-06-20T18:46:42.552" v="6101" actId="1035"/>
          <ac:picMkLst>
            <pc:docMk/>
            <pc:sldMk cId="635585210" sldId="343"/>
            <ac:picMk id="5" creationId="{19441D30-BC94-EB0B-DA62-3F1C612CE9F2}"/>
          </ac:picMkLst>
        </pc:picChg>
        <pc:picChg chg="add del mod">
          <ac:chgData name="Daniel Carvalho" userId="5d1cc23a-97af-4f53-959c-f03d38fc032e" providerId="ADAL" clId="{0FA2FC83-AEC9-489F-B04E-D99A20CF69A7}" dt="2022-06-20T18:46:53.413" v="6103" actId="478"/>
          <ac:picMkLst>
            <pc:docMk/>
            <pc:sldMk cId="635585210" sldId="343"/>
            <ac:picMk id="14" creationId="{854676D6-734F-1B72-B462-A489184A9D30}"/>
          </ac:picMkLst>
        </pc:picChg>
      </pc:sldChg>
      <pc:sldChg chg="modSp mod">
        <pc:chgData name="Daniel Carvalho" userId="5d1cc23a-97af-4f53-959c-f03d38fc032e" providerId="ADAL" clId="{0FA2FC83-AEC9-489F-B04E-D99A20CF69A7}" dt="2022-06-20T16:26:35.797" v="5616" actId="1076"/>
        <pc:sldMkLst>
          <pc:docMk/>
          <pc:sldMk cId="408662558" sldId="344"/>
        </pc:sldMkLst>
        <pc:spChg chg="mod">
          <ac:chgData name="Daniel Carvalho" userId="5d1cc23a-97af-4f53-959c-f03d38fc032e" providerId="ADAL" clId="{0FA2FC83-AEC9-489F-B04E-D99A20CF69A7}" dt="2022-06-19T23:11:53.928" v="1957" actId="14100"/>
          <ac:spMkLst>
            <pc:docMk/>
            <pc:sldMk cId="408662558" sldId="344"/>
            <ac:spMk id="7" creationId="{7AFFB5BC-B4A5-B247-112C-1D81A709121F}"/>
          </ac:spMkLst>
        </pc:spChg>
        <pc:spChg chg="mod">
          <ac:chgData name="Daniel Carvalho" userId="5d1cc23a-97af-4f53-959c-f03d38fc032e" providerId="ADAL" clId="{0FA2FC83-AEC9-489F-B04E-D99A20CF69A7}" dt="2022-06-20T16:26:35.797" v="5616" actId="1076"/>
          <ac:spMkLst>
            <pc:docMk/>
            <pc:sldMk cId="408662558" sldId="344"/>
            <ac:spMk id="8" creationId="{0FCCA203-6768-B65A-0E41-1ACAD2A7927D}"/>
          </ac:spMkLst>
        </pc:spChg>
      </pc:sldChg>
      <pc:sldChg chg="addSp modSp add mod modAnim">
        <pc:chgData name="Daniel Carvalho" userId="5d1cc23a-97af-4f53-959c-f03d38fc032e" providerId="ADAL" clId="{0FA2FC83-AEC9-489F-B04E-D99A20CF69A7}" dt="2022-06-20T00:41:54.521" v="3378" actId="14100"/>
        <pc:sldMkLst>
          <pc:docMk/>
          <pc:sldMk cId="891057609" sldId="345"/>
        </pc:sldMkLst>
        <pc:spChg chg="add mod">
          <ac:chgData name="Daniel Carvalho" userId="5d1cc23a-97af-4f53-959c-f03d38fc032e" providerId="ADAL" clId="{0FA2FC83-AEC9-489F-B04E-D99A20CF69A7}" dt="2022-06-20T00:37:37.203" v="3028" actId="1582"/>
          <ac:spMkLst>
            <pc:docMk/>
            <pc:sldMk cId="891057609" sldId="345"/>
            <ac:spMk id="4" creationId="{887EB7EF-A048-9497-EF98-C2B23409B04A}"/>
          </ac:spMkLst>
        </pc:spChg>
        <pc:spChg chg="mod">
          <ac:chgData name="Daniel Carvalho" userId="5d1cc23a-97af-4f53-959c-f03d38fc032e" providerId="ADAL" clId="{0FA2FC83-AEC9-489F-B04E-D99A20CF69A7}" dt="2022-06-20T00:41:54.521" v="3378" actId="14100"/>
          <ac:spMkLst>
            <pc:docMk/>
            <pc:sldMk cId="891057609" sldId="345"/>
            <ac:spMk id="7" creationId="{7AFFB5BC-B4A5-B247-112C-1D81A709121F}"/>
          </ac:spMkLst>
        </pc:spChg>
        <pc:spChg chg="mod">
          <ac:chgData name="Daniel Carvalho" userId="5d1cc23a-97af-4f53-959c-f03d38fc032e" providerId="ADAL" clId="{0FA2FC83-AEC9-489F-B04E-D99A20CF69A7}" dt="2022-06-20T00:36:32.722" v="2991" actId="404"/>
          <ac:spMkLst>
            <pc:docMk/>
            <pc:sldMk cId="891057609" sldId="345"/>
            <ac:spMk id="8" creationId="{0FCCA203-6768-B65A-0E41-1ACAD2A7927D}"/>
          </ac:spMkLst>
        </pc:spChg>
        <pc:spChg chg="add mod">
          <ac:chgData name="Daniel Carvalho" userId="5d1cc23a-97af-4f53-959c-f03d38fc032e" providerId="ADAL" clId="{0FA2FC83-AEC9-489F-B04E-D99A20CF69A7}" dt="2022-06-20T00:39:35.157" v="3055" actId="1076"/>
          <ac:spMkLst>
            <pc:docMk/>
            <pc:sldMk cId="891057609" sldId="345"/>
            <ac:spMk id="10" creationId="{7D27787C-A5A8-60A1-610A-028AD73E55AC}"/>
          </ac:spMkLst>
        </pc:spChg>
        <pc:picChg chg="add mod ord">
          <ac:chgData name="Daniel Carvalho" userId="5d1cc23a-97af-4f53-959c-f03d38fc032e" providerId="ADAL" clId="{0FA2FC83-AEC9-489F-B04E-D99A20CF69A7}" dt="2022-06-20T00:39:28.075" v="3053" actId="167"/>
          <ac:picMkLst>
            <pc:docMk/>
            <pc:sldMk cId="891057609" sldId="345"/>
            <ac:picMk id="3" creationId="{84601781-BF43-863C-4075-B65E5C666F92}"/>
          </ac:picMkLst>
        </pc:picChg>
        <pc:picChg chg="add mod ord">
          <ac:chgData name="Daniel Carvalho" userId="5d1cc23a-97af-4f53-959c-f03d38fc032e" providerId="ADAL" clId="{0FA2FC83-AEC9-489F-B04E-D99A20CF69A7}" dt="2022-06-20T00:39:22.268" v="3052" actId="167"/>
          <ac:picMkLst>
            <pc:docMk/>
            <pc:sldMk cId="891057609" sldId="345"/>
            <ac:picMk id="6" creationId="{94F88043-6C11-43F1-E45B-FBC3B05FA4B9}"/>
          </ac:picMkLst>
        </pc:picChg>
      </pc:sldChg>
      <pc:sldChg chg="addSp delSp modSp add mod delAnim modAnim">
        <pc:chgData name="Daniel Carvalho" userId="5d1cc23a-97af-4f53-959c-f03d38fc032e" providerId="ADAL" clId="{0FA2FC83-AEC9-489F-B04E-D99A20CF69A7}" dt="2022-06-21T00:57:04.732" v="6146" actId="20577"/>
        <pc:sldMkLst>
          <pc:docMk/>
          <pc:sldMk cId="2374723443" sldId="346"/>
        </pc:sldMkLst>
        <pc:spChg chg="mod">
          <ac:chgData name="Daniel Carvalho" userId="5d1cc23a-97af-4f53-959c-f03d38fc032e" providerId="ADAL" clId="{0FA2FC83-AEC9-489F-B04E-D99A20CF69A7}" dt="2022-06-20T00:44:07.795" v="3420" actId="14100"/>
          <ac:spMkLst>
            <pc:docMk/>
            <pc:sldMk cId="2374723443" sldId="346"/>
            <ac:spMk id="4" creationId="{887EB7EF-A048-9497-EF98-C2B23409B04A}"/>
          </ac:spMkLst>
        </pc:spChg>
        <pc:spChg chg="mod">
          <ac:chgData name="Daniel Carvalho" userId="5d1cc23a-97af-4f53-959c-f03d38fc032e" providerId="ADAL" clId="{0FA2FC83-AEC9-489F-B04E-D99A20CF69A7}" dt="2022-06-20T00:42:02.281" v="3388" actId="14100"/>
          <ac:spMkLst>
            <pc:docMk/>
            <pc:sldMk cId="2374723443" sldId="346"/>
            <ac:spMk id="7" creationId="{7AFFB5BC-B4A5-B247-112C-1D81A709121F}"/>
          </ac:spMkLst>
        </pc:spChg>
        <pc:spChg chg="mod">
          <ac:chgData name="Daniel Carvalho" userId="5d1cc23a-97af-4f53-959c-f03d38fc032e" providerId="ADAL" clId="{0FA2FC83-AEC9-489F-B04E-D99A20CF69A7}" dt="2022-06-20T00:46:13.124" v="3535" actId="20577"/>
          <ac:spMkLst>
            <pc:docMk/>
            <pc:sldMk cId="2374723443" sldId="346"/>
            <ac:spMk id="8" creationId="{0FCCA203-6768-B65A-0E41-1ACAD2A7927D}"/>
          </ac:spMkLst>
        </pc:spChg>
        <pc:spChg chg="del mod">
          <ac:chgData name="Daniel Carvalho" userId="5d1cc23a-97af-4f53-959c-f03d38fc032e" providerId="ADAL" clId="{0FA2FC83-AEC9-489F-B04E-D99A20CF69A7}" dt="2022-06-20T00:45:07.718" v="3436" actId="478"/>
          <ac:spMkLst>
            <pc:docMk/>
            <pc:sldMk cId="2374723443" sldId="346"/>
            <ac:spMk id="10" creationId="{7D27787C-A5A8-60A1-610A-028AD73E55AC}"/>
          </ac:spMkLst>
        </pc:spChg>
        <pc:spChg chg="add mod">
          <ac:chgData name="Daniel Carvalho" userId="5d1cc23a-97af-4f53-959c-f03d38fc032e" providerId="ADAL" clId="{0FA2FC83-AEC9-489F-B04E-D99A20CF69A7}" dt="2022-06-20T00:44:16.767" v="3423" actId="14100"/>
          <ac:spMkLst>
            <pc:docMk/>
            <pc:sldMk cId="2374723443" sldId="346"/>
            <ac:spMk id="11" creationId="{27DBC922-9FBB-217B-8B83-6DC806AFFD5C}"/>
          </ac:spMkLst>
        </pc:spChg>
        <pc:spChg chg="add mod ord">
          <ac:chgData name="Daniel Carvalho" userId="5d1cc23a-97af-4f53-959c-f03d38fc032e" providerId="ADAL" clId="{0FA2FC83-AEC9-489F-B04E-D99A20CF69A7}" dt="2022-06-21T00:57:04.732" v="6146" actId="20577"/>
          <ac:spMkLst>
            <pc:docMk/>
            <pc:sldMk cId="2374723443" sldId="346"/>
            <ac:spMk id="14" creationId="{EAE38FDA-9C7C-3F89-72FB-1A0B02A872AB}"/>
          </ac:spMkLst>
        </pc:spChg>
        <pc:picChg chg="del">
          <ac:chgData name="Daniel Carvalho" userId="5d1cc23a-97af-4f53-959c-f03d38fc032e" providerId="ADAL" clId="{0FA2FC83-AEC9-489F-B04E-D99A20CF69A7}" dt="2022-06-20T00:40:06.694" v="3059" actId="478"/>
          <ac:picMkLst>
            <pc:docMk/>
            <pc:sldMk cId="2374723443" sldId="346"/>
            <ac:picMk id="3" creationId="{84601781-BF43-863C-4075-B65E5C666F92}"/>
          </ac:picMkLst>
        </pc:picChg>
        <pc:picChg chg="add mod ord">
          <ac:chgData name="Daniel Carvalho" userId="5d1cc23a-97af-4f53-959c-f03d38fc032e" providerId="ADAL" clId="{0FA2FC83-AEC9-489F-B04E-D99A20CF69A7}" dt="2022-06-20T00:42:53.696" v="3410" actId="1076"/>
          <ac:picMkLst>
            <pc:docMk/>
            <pc:sldMk cId="2374723443" sldId="346"/>
            <ac:picMk id="5" creationId="{51104023-8F74-0E91-092C-87446FCED2B6}"/>
          </ac:picMkLst>
        </pc:picChg>
        <pc:picChg chg="del">
          <ac:chgData name="Daniel Carvalho" userId="5d1cc23a-97af-4f53-959c-f03d38fc032e" providerId="ADAL" clId="{0FA2FC83-AEC9-489F-B04E-D99A20CF69A7}" dt="2022-06-20T00:40:06.019" v="3058" actId="478"/>
          <ac:picMkLst>
            <pc:docMk/>
            <pc:sldMk cId="2374723443" sldId="346"/>
            <ac:picMk id="6" creationId="{94F88043-6C11-43F1-E45B-FBC3B05FA4B9}"/>
          </ac:picMkLst>
        </pc:picChg>
        <pc:picChg chg="add mod ord">
          <ac:chgData name="Daniel Carvalho" userId="5d1cc23a-97af-4f53-959c-f03d38fc032e" providerId="ADAL" clId="{0FA2FC83-AEC9-489F-B04E-D99A20CF69A7}" dt="2022-06-21T00:38:47.842" v="6139" actId="167"/>
          <ac:picMkLst>
            <pc:docMk/>
            <pc:sldMk cId="2374723443" sldId="346"/>
            <ac:picMk id="12" creationId="{A636859A-5D43-E170-A87A-E224D5CC39D5}"/>
          </ac:picMkLst>
        </pc:picChg>
      </pc:sldChg>
      <pc:sldChg chg="addSp modSp mod delCm modCm">
        <pc:chgData name="Daniel Carvalho" userId="5d1cc23a-97af-4f53-959c-f03d38fc032e" providerId="ADAL" clId="{0FA2FC83-AEC9-489F-B04E-D99A20CF69A7}" dt="2022-06-20T18:08:53.217" v="6025" actId="20577"/>
        <pc:sldMkLst>
          <pc:docMk/>
          <pc:sldMk cId="3401875206" sldId="347"/>
        </pc:sldMkLst>
        <pc:spChg chg="add mod">
          <ac:chgData name="Daniel Carvalho" userId="5d1cc23a-97af-4f53-959c-f03d38fc032e" providerId="ADAL" clId="{0FA2FC83-AEC9-489F-B04E-D99A20CF69A7}" dt="2022-06-20T16:11:54.331" v="5333" actId="1036"/>
          <ac:spMkLst>
            <pc:docMk/>
            <pc:sldMk cId="3401875206" sldId="347"/>
            <ac:spMk id="2" creationId="{B253C290-F4D3-A155-3763-8B50A9BBEFDB}"/>
          </ac:spMkLst>
        </pc:spChg>
        <pc:spChg chg="mod">
          <ac:chgData name="Daniel Carvalho" userId="5d1cc23a-97af-4f53-959c-f03d38fc032e" providerId="ADAL" clId="{0FA2FC83-AEC9-489F-B04E-D99A20CF69A7}" dt="2022-06-20T00:58:01.777" v="4468" actId="20577"/>
          <ac:spMkLst>
            <pc:docMk/>
            <pc:sldMk cId="3401875206" sldId="347"/>
            <ac:spMk id="7" creationId="{7AFFB5BC-B4A5-B247-112C-1D81A709121F}"/>
          </ac:spMkLst>
        </pc:spChg>
        <pc:spChg chg="mod">
          <ac:chgData name="Daniel Carvalho" userId="5d1cc23a-97af-4f53-959c-f03d38fc032e" providerId="ADAL" clId="{0FA2FC83-AEC9-489F-B04E-D99A20CF69A7}" dt="2022-06-20T18:08:53.217" v="6025" actId="20577"/>
          <ac:spMkLst>
            <pc:docMk/>
            <pc:sldMk cId="3401875206" sldId="347"/>
            <ac:spMk id="8" creationId="{0FCCA203-6768-B65A-0E41-1ACAD2A7927D}"/>
          </ac:spMkLst>
        </pc:spChg>
      </pc:sldChg>
      <pc:sldChg chg="addSp modSp mod">
        <pc:chgData name="Daniel Carvalho" userId="5d1cc23a-97af-4f53-959c-f03d38fc032e" providerId="ADAL" clId="{0FA2FC83-AEC9-489F-B04E-D99A20CF69A7}" dt="2022-06-20T17:04:37.437" v="6013" actId="1036"/>
        <pc:sldMkLst>
          <pc:docMk/>
          <pc:sldMk cId="637567665" sldId="348"/>
        </pc:sldMkLst>
        <pc:spChg chg="mod">
          <ac:chgData name="Daniel Carvalho" userId="5d1cc23a-97af-4f53-959c-f03d38fc032e" providerId="ADAL" clId="{0FA2FC83-AEC9-489F-B04E-D99A20CF69A7}" dt="2022-06-20T00:58:12.152" v="4484" actId="20577"/>
          <ac:spMkLst>
            <pc:docMk/>
            <pc:sldMk cId="637567665" sldId="348"/>
            <ac:spMk id="7" creationId="{7AFFB5BC-B4A5-B247-112C-1D81A709121F}"/>
          </ac:spMkLst>
        </pc:spChg>
        <pc:spChg chg="mod">
          <ac:chgData name="Daniel Carvalho" userId="5d1cc23a-97af-4f53-959c-f03d38fc032e" providerId="ADAL" clId="{0FA2FC83-AEC9-489F-B04E-D99A20CF69A7}" dt="2022-06-20T01:00:02.496" v="4562" actId="14100"/>
          <ac:spMkLst>
            <pc:docMk/>
            <pc:sldMk cId="637567665" sldId="348"/>
            <ac:spMk id="8" creationId="{0FCCA203-6768-B65A-0E41-1ACAD2A7927D}"/>
          </ac:spMkLst>
        </pc:spChg>
        <pc:spChg chg="add mod">
          <ac:chgData name="Daniel Carvalho" userId="5d1cc23a-97af-4f53-959c-f03d38fc032e" providerId="ADAL" clId="{0FA2FC83-AEC9-489F-B04E-D99A20CF69A7}" dt="2022-06-20T01:01:41.221" v="4636" actId="1076"/>
          <ac:spMkLst>
            <pc:docMk/>
            <pc:sldMk cId="637567665" sldId="348"/>
            <ac:spMk id="9" creationId="{7F29C785-E4F9-5A01-01EC-42961A6791C6}"/>
          </ac:spMkLst>
        </pc:spChg>
        <pc:spChg chg="add mod">
          <ac:chgData name="Daniel Carvalho" userId="5d1cc23a-97af-4f53-959c-f03d38fc032e" providerId="ADAL" clId="{0FA2FC83-AEC9-489F-B04E-D99A20CF69A7}" dt="2022-06-20T01:01:25.995" v="4629" actId="1076"/>
          <ac:spMkLst>
            <pc:docMk/>
            <pc:sldMk cId="637567665" sldId="348"/>
            <ac:spMk id="10" creationId="{A0338421-1341-9569-F6EC-865B9CA5FCBD}"/>
          </ac:spMkLst>
        </pc:spChg>
        <pc:picChg chg="add mod">
          <ac:chgData name="Daniel Carvalho" userId="5d1cc23a-97af-4f53-959c-f03d38fc032e" providerId="ADAL" clId="{0FA2FC83-AEC9-489F-B04E-D99A20CF69A7}" dt="2022-06-20T01:01:23.217" v="4628" actId="1076"/>
          <ac:picMkLst>
            <pc:docMk/>
            <pc:sldMk cId="637567665" sldId="348"/>
            <ac:picMk id="3" creationId="{FAF928ED-CC69-77A4-1F1C-32F37B687163}"/>
          </ac:picMkLst>
        </pc:picChg>
        <pc:picChg chg="add mod">
          <ac:chgData name="Daniel Carvalho" userId="5d1cc23a-97af-4f53-959c-f03d38fc032e" providerId="ADAL" clId="{0FA2FC83-AEC9-489F-B04E-D99A20CF69A7}" dt="2022-06-20T17:04:37.437" v="6013" actId="1036"/>
          <ac:picMkLst>
            <pc:docMk/>
            <pc:sldMk cId="637567665" sldId="348"/>
            <ac:picMk id="5" creationId="{27A98E85-CA37-EB74-9F44-09B782021D7E}"/>
          </ac:picMkLst>
        </pc:picChg>
      </pc:sldChg>
      <pc:sldChg chg="addSp delSp modSp add mod modAnim">
        <pc:chgData name="Daniel Carvalho" userId="5d1cc23a-97af-4f53-959c-f03d38fc032e" providerId="ADAL" clId="{0FA2FC83-AEC9-489F-B04E-D99A20CF69A7}" dt="2022-06-20T16:18:17.014" v="5481"/>
        <pc:sldMkLst>
          <pc:docMk/>
          <pc:sldMk cId="3787591909" sldId="349"/>
        </pc:sldMkLst>
        <pc:spChg chg="add mod">
          <ac:chgData name="Daniel Carvalho" userId="5d1cc23a-97af-4f53-959c-f03d38fc032e" providerId="ADAL" clId="{0FA2FC83-AEC9-489F-B04E-D99A20CF69A7}" dt="2022-06-20T01:08:22.705" v="4830" actId="1076"/>
          <ac:spMkLst>
            <pc:docMk/>
            <pc:sldMk cId="3787591909" sldId="349"/>
            <ac:spMk id="5" creationId="{81732634-8F25-5484-B19E-A7F1EB9CBBDA}"/>
          </ac:spMkLst>
        </pc:spChg>
        <pc:spChg chg="mod">
          <ac:chgData name="Daniel Carvalho" userId="5d1cc23a-97af-4f53-959c-f03d38fc032e" providerId="ADAL" clId="{0FA2FC83-AEC9-489F-B04E-D99A20CF69A7}" dt="2022-06-20T01:02:03.068" v="4646" actId="20577"/>
          <ac:spMkLst>
            <pc:docMk/>
            <pc:sldMk cId="3787591909" sldId="349"/>
            <ac:spMk id="7" creationId="{7AFFB5BC-B4A5-B247-112C-1D81A709121F}"/>
          </ac:spMkLst>
        </pc:spChg>
        <pc:spChg chg="del mod">
          <ac:chgData name="Daniel Carvalho" userId="5d1cc23a-97af-4f53-959c-f03d38fc032e" providerId="ADAL" clId="{0FA2FC83-AEC9-489F-B04E-D99A20CF69A7}" dt="2022-06-20T01:09:01.503" v="4832" actId="478"/>
          <ac:spMkLst>
            <pc:docMk/>
            <pc:sldMk cId="3787591909" sldId="349"/>
            <ac:spMk id="8" creationId="{0FCCA203-6768-B65A-0E41-1ACAD2A7927D}"/>
          </ac:spMkLst>
        </pc:spChg>
        <pc:spChg chg="add mod">
          <ac:chgData name="Daniel Carvalho" userId="5d1cc23a-97af-4f53-959c-f03d38fc032e" providerId="ADAL" clId="{0FA2FC83-AEC9-489F-B04E-D99A20CF69A7}" dt="2022-06-20T01:08:28.745" v="4831" actId="1076"/>
          <ac:spMkLst>
            <pc:docMk/>
            <pc:sldMk cId="3787591909" sldId="349"/>
            <ac:spMk id="9" creationId="{F60D1405-097B-F23C-8EBF-917B80C2D9C7}"/>
          </ac:spMkLst>
        </pc:spChg>
        <pc:graphicFrameChg chg="add mod">
          <ac:chgData name="Daniel Carvalho" userId="5d1cc23a-97af-4f53-959c-f03d38fc032e" providerId="ADAL" clId="{0FA2FC83-AEC9-489F-B04E-D99A20CF69A7}" dt="2022-06-20T01:08:07.070" v="4829" actId="20577"/>
          <ac:graphicFrameMkLst>
            <pc:docMk/>
            <pc:sldMk cId="3787591909" sldId="349"/>
            <ac:graphicFrameMk id="4" creationId="{82CC32A0-659A-BB5C-3A96-0968CAA2F257}"/>
          </ac:graphicFrameMkLst>
        </pc:graphicFrameChg>
        <pc:graphicFrameChg chg="add mod ord">
          <ac:chgData name="Daniel Carvalho" userId="5d1cc23a-97af-4f53-959c-f03d38fc032e" providerId="ADAL" clId="{0FA2FC83-AEC9-489F-B04E-D99A20CF69A7}" dt="2022-06-20T16:17:28.630" v="5474" actId="167"/>
          <ac:graphicFrameMkLst>
            <pc:docMk/>
            <pc:sldMk cId="3787591909" sldId="349"/>
            <ac:graphicFrameMk id="8" creationId="{CC38B1FD-946A-2FBC-495B-BA253C1F2DFC}"/>
          </ac:graphicFrameMkLst>
        </pc:graphicFrameChg>
      </pc:sldChg>
      <pc:sldChg chg="addSp delSp modSp mod">
        <pc:chgData name="Daniel Carvalho" userId="5d1cc23a-97af-4f53-959c-f03d38fc032e" providerId="ADAL" clId="{0FA2FC83-AEC9-489F-B04E-D99A20CF69A7}" dt="2022-06-20T16:32:23.890" v="5955" actId="1038"/>
        <pc:sldMkLst>
          <pc:docMk/>
          <pc:sldMk cId="2782314307" sldId="352"/>
        </pc:sldMkLst>
        <pc:spChg chg="del mod">
          <ac:chgData name="Daniel Carvalho" userId="5d1cc23a-97af-4f53-959c-f03d38fc032e" providerId="ADAL" clId="{0FA2FC83-AEC9-489F-B04E-D99A20CF69A7}" dt="2022-06-20T16:30:56.902" v="5840" actId="478"/>
          <ac:spMkLst>
            <pc:docMk/>
            <pc:sldMk cId="2782314307" sldId="352"/>
            <ac:spMk id="4" creationId="{C979088E-65FB-6C36-B1E1-7FD26B9114D0}"/>
          </ac:spMkLst>
        </pc:spChg>
        <pc:spChg chg="add mod">
          <ac:chgData name="Daniel Carvalho" userId="5d1cc23a-97af-4f53-959c-f03d38fc032e" providerId="ADAL" clId="{0FA2FC83-AEC9-489F-B04E-D99A20CF69A7}" dt="2022-06-20T16:04:06.140" v="5159" actId="20577"/>
          <ac:spMkLst>
            <pc:docMk/>
            <pc:sldMk cId="2782314307" sldId="352"/>
            <ac:spMk id="6" creationId="{E7823F18-88D5-586C-6544-B8C259AA1E5E}"/>
          </ac:spMkLst>
        </pc:spChg>
        <pc:spChg chg="mod">
          <ac:chgData name="Daniel Carvalho" userId="5d1cc23a-97af-4f53-959c-f03d38fc032e" providerId="ADAL" clId="{0FA2FC83-AEC9-489F-B04E-D99A20CF69A7}" dt="2022-06-20T16:14:01.411" v="5400" actId="1036"/>
          <ac:spMkLst>
            <pc:docMk/>
            <pc:sldMk cId="2782314307" sldId="352"/>
            <ac:spMk id="7" creationId="{7AFFB5BC-B4A5-B247-112C-1D81A709121F}"/>
          </ac:spMkLst>
        </pc:spChg>
        <pc:spChg chg="add del mod">
          <ac:chgData name="Daniel Carvalho" userId="5d1cc23a-97af-4f53-959c-f03d38fc032e" providerId="ADAL" clId="{0FA2FC83-AEC9-489F-B04E-D99A20CF69A7}" dt="2022-06-20T16:04:42.258" v="5179" actId="478"/>
          <ac:spMkLst>
            <pc:docMk/>
            <pc:sldMk cId="2782314307" sldId="352"/>
            <ac:spMk id="10" creationId="{8A9220BC-B9D2-456A-8C13-1BCAEF64B1DB}"/>
          </ac:spMkLst>
        </pc:spChg>
        <pc:spChg chg="add mod">
          <ac:chgData name="Daniel Carvalho" userId="5d1cc23a-97af-4f53-959c-f03d38fc032e" providerId="ADAL" clId="{0FA2FC83-AEC9-489F-B04E-D99A20CF69A7}" dt="2022-06-20T16:04:59.007" v="5265" actId="1035"/>
          <ac:spMkLst>
            <pc:docMk/>
            <pc:sldMk cId="2782314307" sldId="352"/>
            <ac:spMk id="11" creationId="{5E412A09-6160-03C0-966D-EF88EFCDBC3E}"/>
          </ac:spMkLst>
        </pc:spChg>
        <pc:spChg chg="add mod">
          <ac:chgData name="Daniel Carvalho" userId="5d1cc23a-97af-4f53-959c-f03d38fc032e" providerId="ADAL" clId="{0FA2FC83-AEC9-489F-B04E-D99A20CF69A7}" dt="2022-06-20T16:32:23.890" v="5955" actId="1038"/>
          <ac:spMkLst>
            <pc:docMk/>
            <pc:sldMk cId="2782314307" sldId="352"/>
            <ac:spMk id="13" creationId="{FE26A248-D6BA-ABE8-0CEC-22EAF3EF2C85}"/>
          </ac:spMkLst>
        </pc:spChg>
        <pc:graphicFrameChg chg="add mod">
          <ac:chgData name="Daniel Carvalho" userId="5d1cc23a-97af-4f53-959c-f03d38fc032e" providerId="ADAL" clId="{0FA2FC83-AEC9-489F-B04E-D99A20CF69A7}" dt="2022-06-20T16:03:56.540" v="5153" actId="20577"/>
          <ac:graphicFrameMkLst>
            <pc:docMk/>
            <pc:sldMk cId="2782314307" sldId="352"/>
            <ac:graphicFrameMk id="5" creationId="{853E8019-E6FA-D407-CF4E-F63DAB4F6CF4}"/>
          </ac:graphicFrameMkLst>
        </pc:graphicFrameChg>
        <pc:graphicFrameChg chg="add mod">
          <ac:chgData name="Daniel Carvalho" userId="5d1cc23a-97af-4f53-959c-f03d38fc032e" providerId="ADAL" clId="{0FA2FC83-AEC9-489F-B04E-D99A20CF69A7}" dt="2022-06-20T16:04:36.360" v="5178" actId="14100"/>
          <ac:graphicFrameMkLst>
            <pc:docMk/>
            <pc:sldMk cId="2782314307" sldId="352"/>
            <ac:graphicFrameMk id="8" creationId="{AC12163B-1553-7587-7437-28155F43E8F6}"/>
          </ac:graphicFrameMkLst>
        </pc:graphicFrameChg>
        <pc:picChg chg="add mod">
          <ac:chgData name="Daniel Carvalho" userId="5d1cc23a-97af-4f53-959c-f03d38fc032e" providerId="ADAL" clId="{0FA2FC83-AEC9-489F-B04E-D99A20CF69A7}" dt="2022-06-20T16:30:52.065" v="5839"/>
          <ac:picMkLst>
            <pc:docMk/>
            <pc:sldMk cId="2782314307" sldId="352"/>
            <ac:picMk id="12" creationId="{D0287F6C-0F9C-4623-6636-11612CDCF1B6}"/>
          </ac:picMkLst>
        </pc:picChg>
      </pc:sldChg>
      <pc:sldChg chg="addSp delSp modSp add mod modAnim">
        <pc:chgData name="Daniel Carvalho" userId="5d1cc23a-97af-4f53-959c-f03d38fc032e" providerId="ADAL" clId="{0FA2FC83-AEC9-489F-B04E-D99A20CF69A7}" dt="2022-06-20T16:32:19.934" v="5943" actId="1037"/>
        <pc:sldMkLst>
          <pc:docMk/>
          <pc:sldMk cId="351432006" sldId="353"/>
        </pc:sldMkLst>
        <pc:spChg chg="del mod">
          <ac:chgData name="Daniel Carvalho" userId="5d1cc23a-97af-4f53-959c-f03d38fc032e" providerId="ADAL" clId="{0FA2FC83-AEC9-489F-B04E-D99A20CF69A7}" dt="2022-06-20T16:24:21.715" v="5537" actId="478"/>
          <ac:spMkLst>
            <pc:docMk/>
            <pc:sldMk cId="351432006" sldId="353"/>
            <ac:spMk id="4" creationId="{C979088E-65FB-6C36-B1E1-7FD26B9114D0}"/>
          </ac:spMkLst>
        </pc:spChg>
        <pc:spChg chg="mod">
          <ac:chgData name="Daniel Carvalho" userId="5d1cc23a-97af-4f53-959c-f03d38fc032e" providerId="ADAL" clId="{0FA2FC83-AEC9-489F-B04E-D99A20CF69A7}" dt="2022-06-20T16:13:48.796" v="5380" actId="1036"/>
          <ac:spMkLst>
            <pc:docMk/>
            <pc:sldMk cId="351432006" sldId="353"/>
            <ac:spMk id="7" creationId="{7AFFB5BC-B4A5-B247-112C-1D81A709121F}"/>
          </ac:spMkLst>
        </pc:spChg>
        <pc:spChg chg="add mod">
          <ac:chgData name="Daniel Carvalho" userId="5d1cc23a-97af-4f53-959c-f03d38fc032e" providerId="ADAL" clId="{0FA2FC83-AEC9-489F-B04E-D99A20CF69A7}" dt="2022-06-20T16:32:19.934" v="5943" actId="1037"/>
          <ac:spMkLst>
            <pc:docMk/>
            <pc:sldMk cId="351432006" sldId="353"/>
            <ac:spMk id="15" creationId="{9B067FA0-F1A0-6445-D39F-ED044A81ACA8}"/>
          </ac:spMkLst>
        </pc:spChg>
        <pc:picChg chg="add mod modCrop">
          <ac:chgData name="Daniel Carvalho" userId="5d1cc23a-97af-4f53-959c-f03d38fc032e" providerId="ADAL" clId="{0FA2FC83-AEC9-489F-B04E-D99A20CF69A7}" dt="2022-06-20T16:24:37.972" v="5556" actId="1036"/>
          <ac:picMkLst>
            <pc:docMk/>
            <pc:sldMk cId="351432006" sldId="353"/>
            <ac:picMk id="3" creationId="{2A92AEDF-133E-E7C6-BC5B-5C31BDFCD370}"/>
          </ac:picMkLst>
        </pc:picChg>
        <pc:picChg chg="add del mod">
          <ac:chgData name="Daniel Carvalho" userId="5d1cc23a-97af-4f53-959c-f03d38fc032e" providerId="ADAL" clId="{0FA2FC83-AEC9-489F-B04E-D99A20CF69A7}" dt="2022-06-20T16:23:18.243" v="5485" actId="478"/>
          <ac:picMkLst>
            <pc:docMk/>
            <pc:sldMk cId="351432006" sldId="353"/>
            <ac:picMk id="10" creationId="{F63421B3-3099-BF16-9D29-DE4E58C84969}"/>
          </ac:picMkLst>
        </pc:picChg>
        <pc:picChg chg="add del mod">
          <ac:chgData name="Daniel Carvalho" userId="5d1cc23a-97af-4f53-959c-f03d38fc032e" providerId="ADAL" clId="{0FA2FC83-AEC9-489F-B04E-D99A20CF69A7}" dt="2022-06-20T16:23:17.717" v="5484" actId="478"/>
          <ac:picMkLst>
            <pc:docMk/>
            <pc:sldMk cId="351432006" sldId="353"/>
            <ac:picMk id="13" creationId="{7BEA5D7C-1D01-D9D6-8D3E-CE9D2F27F6AE}"/>
          </ac:picMkLst>
        </pc:picChg>
      </pc:sldChg>
      <pc:sldChg chg="modSp mod">
        <pc:chgData name="Daniel Carvalho" userId="5d1cc23a-97af-4f53-959c-f03d38fc032e" providerId="ADAL" clId="{0FA2FC83-AEC9-489F-B04E-D99A20CF69A7}" dt="2022-06-21T10:47:34.957" v="6148" actId="20577"/>
        <pc:sldMkLst>
          <pc:docMk/>
          <pc:sldMk cId="3765708100" sldId="354"/>
        </pc:sldMkLst>
        <pc:spChg chg="mod">
          <ac:chgData name="Daniel Carvalho" userId="5d1cc23a-97af-4f53-959c-f03d38fc032e" providerId="ADAL" clId="{0FA2FC83-AEC9-489F-B04E-D99A20CF69A7}" dt="2022-06-21T10:47:34.957" v="6148" actId="20577"/>
          <ac:spMkLst>
            <pc:docMk/>
            <pc:sldMk cId="3765708100" sldId="354"/>
            <ac:spMk id="8" creationId="{0FCCA203-6768-B65A-0E41-1ACAD2A7927D}"/>
          </ac:spMkLst>
        </pc:spChg>
      </pc:sldChg>
      <pc:sldChg chg="modSp add mod">
        <pc:chgData name="Daniel Carvalho" userId="5d1cc23a-97af-4f53-959c-f03d38fc032e" providerId="ADAL" clId="{0FA2FC83-AEC9-489F-B04E-D99A20CF69A7}" dt="2022-06-20T16:29:15.422" v="5752" actId="1037"/>
        <pc:sldMkLst>
          <pc:docMk/>
          <pc:sldMk cId="3826029297" sldId="355"/>
        </pc:sldMkLst>
        <pc:spChg chg="mod">
          <ac:chgData name="Daniel Carvalho" userId="5d1cc23a-97af-4f53-959c-f03d38fc032e" providerId="ADAL" clId="{0FA2FC83-AEC9-489F-B04E-D99A20CF69A7}" dt="2022-06-20T16:29:15.422" v="5752" actId="1037"/>
          <ac:spMkLst>
            <pc:docMk/>
            <pc:sldMk cId="3826029297" sldId="355"/>
            <ac:spMk id="15" creationId="{9B067FA0-F1A0-6445-D39F-ED044A81ACA8}"/>
          </ac:spMkLst>
        </pc:spChg>
        <pc:picChg chg="mod modCrop">
          <ac:chgData name="Daniel Carvalho" userId="5d1cc23a-97af-4f53-959c-f03d38fc032e" providerId="ADAL" clId="{0FA2FC83-AEC9-489F-B04E-D99A20CF69A7}" dt="2022-06-20T16:28:17.084" v="5644" actId="1035"/>
          <ac:picMkLst>
            <pc:docMk/>
            <pc:sldMk cId="3826029297" sldId="355"/>
            <ac:picMk id="3" creationId="{2A92AEDF-133E-E7C6-BC5B-5C31BDFCD370}"/>
          </ac:picMkLst>
        </pc:picChg>
      </pc:sldChg>
      <pc:sldChg chg="modSp add mod">
        <pc:chgData name="Daniel Carvalho" userId="5d1cc23a-97af-4f53-959c-f03d38fc032e" providerId="ADAL" clId="{0FA2FC83-AEC9-489F-B04E-D99A20CF69A7}" dt="2022-06-20T16:30:43.785" v="5838" actId="14100"/>
        <pc:sldMkLst>
          <pc:docMk/>
          <pc:sldMk cId="314239" sldId="356"/>
        </pc:sldMkLst>
        <pc:spChg chg="mod">
          <ac:chgData name="Daniel Carvalho" userId="5d1cc23a-97af-4f53-959c-f03d38fc032e" providerId="ADAL" clId="{0FA2FC83-AEC9-489F-B04E-D99A20CF69A7}" dt="2022-06-20T16:30:43.785" v="5838" actId="14100"/>
          <ac:spMkLst>
            <pc:docMk/>
            <pc:sldMk cId="314239" sldId="356"/>
            <ac:spMk id="15" creationId="{9B067FA0-F1A0-6445-D39F-ED044A81ACA8}"/>
          </ac:spMkLst>
        </pc:spChg>
        <pc:picChg chg="mod modCrop">
          <ac:chgData name="Daniel Carvalho" userId="5d1cc23a-97af-4f53-959c-f03d38fc032e" providerId="ADAL" clId="{0FA2FC83-AEC9-489F-B04E-D99A20CF69A7}" dt="2022-06-20T16:30:09.302" v="5772" actId="1035"/>
          <ac:picMkLst>
            <pc:docMk/>
            <pc:sldMk cId="314239" sldId="356"/>
            <ac:picMk id="3" creationId="{2A92AEDF-133E-E7C6-BC5B-5C31BDFCD370}"/>
          </ac:picMkLst>
        </pc:picChg>
      </pc:sldChg>
      <pc:sldChg chg="delSp modSp add mod">
        <pc:chgData name="Daniel Carvalho" userId="5d1cc23a-97af-4f53-959c-f03d38fc032e" providerId="ADAL" clId="{0FA2FC83-AEC9-489F-B04E-D99A20CF69A7}" dt="2022-06-20T18:47:34.040" v="6117" actId="1036"/>
        <pc:sldMkLst>
          <pc:docMk/>
          <pc:sldMk cId="3384248190" sldId="358"/>
        </pc:sldMkLst>
        <pc:spChg chg="del">
          <ac:chgData name="Daniel Carvalho" userId="5d1cc23a-97af-4f53-959c-f03d38fc032e" providerId="ADAL" clId="{0FA2FC83-AEC9-489F-B04E-D99A20CF69A7}" dt="2022-06-20T18:47:05.417" v="6108" actId="478"/>
          <ac:spMkLst>
            <pc:docMk/>
            <pc:sldMk cId="3384248190" sldId="358"/>
            <ac:spMk id="9" creationId="{5D7960C5-3CF7-2EBD-4B10-BB85C5E1DF8D}"/>
          </ac:spMkLst>
        </pc:spChg>
        <pc:spChg chg="del">
          <ac:chgData name="Daniel Carvalho" userId="5d1cc23a-97af-4f53-959c-f03d38fc032e" providerId="ADAL" clId="{0FA2FC83-AEC9-489F-B04E-D99A20CF69A7}" dt="2022-06-20T18:47:06.757" v="6109" actId="478"/>
          <ac:spMkLst>
            <pc:docMk/>
            <pc:sldMk cId="3384248190" sldId="358"/>
            <ac:spMk id="10" creationId="{AC11314C-1C90-90C2-5494-EE1D2243564C}"/>
          </ac:spMkLst>
        </pc:spChg>
        <pc:spChg chg="mod">
          <ac:chgData name="Daniel Carvalho" userId="5d1cc23a-97af-4f53-959c-f03d38fc032e" providerId="ADAL" clId="{0FA2FC83-AEC9-489F-B04E-D99A20CF69A7}" dt="2022-06-20T18:47:27.759" v="6116" actId="1076"/>
          <ac:spMkLst>
            <pc:docMk/>
            <pc:sldMk cId="3384248190" sldId="358"/>
            <ac:spMk id="12" creationId="{D0D947C8-00A1-C6B8-82CE-35CA83129D5F}"/>
          </ac:spMkLst>
        </pc:spChg>
        <pc:spChg chg="mod">
          <ac:chgData name="Daniel Carvalho" userId="5d1cc23a-97af-4f53-959c-f03d38fc032e" providerId="ADAL" clId="{0FA2FC83-AEC9-489F-B04E-D99A20CF69A7}" dt="2022-06-20T18:46:59.607" v="6106" actId="1076"/>
          <ac:spMkLst>
            <pc:docMk/>
            <pc:sldMk cId="3384248190" sldId="358"/>
            <ac:spMk id="164" creationId="{00000000-0000-0000-0000-000000000000}"/>
          </ac:spMkLst>
        </pc:spChg>
        <pc:picChg chg="del">
          <ac:chgData name="Daniel Carvalho" userId="5d1cc23a-97af-4f53-959c-f03d38fc032e" providerId="ADAL" clId="{0FA2FC83-AEC9-489F-B04E-D99A20CF69A7}" dt="2022-06-20T18:47:03.929" v="6107" actId="478"/>
          <ac:picMkLst>
            <pc:docMk/>
            <pc:sldMk cId="3384248190" sldId="358"/>
            <ac:picMk id="3" creationId="{87A03E70-8138-C406-1180-9478F2C9D108}"/>
          </ac:picMkLst>
        </pc:picChg>
        <pc:picChg chg="del">
          <ac:chgData name="Daniel Carvalho" userId="5d1cc23a-97af-4f53-959c-f03d38fc032e" providerId="ADAL" clId="{0FA2FC83-AEC9-489F-B04E-D99A20CF69A7}" dt="2022-06-20T18:47:07.269" v="6110" actId="478"/>
          <ac:picMkLst>
            <pc:docMk/>
            <pc:sldMk cId="3384248190" sldId="358"/>
            <ac:picMk id="5" creationId="{19441D30-BC94-EB0B-DA62-3F1C612CE9F2}"/>
          </ac:picMkLst>
        </pc:picChg>
        <pc:picChg chg="mod">
          <ac:chgData name="Daniel Carvalho" userId="5d1cc23a-97af-4f53-959c-f03d38fc032e" providerId="ADAL" clId="{0FA2FC83-AEC9-489F-B04E-D99A20CF69A7}" dt="2022-06-20T18:47:34.040" v="6117" actId="1036"/>
          <ac:picMkLst>
            <pc:docMk/>
            <pc:sldMk cId="3384248190" sldId="358"/>
            <ac:picMk id="14" creationId="{854676D6-734F-1B72-B462-A489184A9D30}"/>
          </ac:picMkLst>
        </pc:picChg>
      </pc:sldChg>
      <pc:sldMasterChg chg="modSp modSldLayout">
        <pc:chgData name="Daniel Carvalho" userId="5d1cc23a-97af-4f53-959c-f03d38fc032e" providerId="ADAL" clId="{0FA2FC83-AEC9-489F-B04E-D99A20CF69A7}" dt="2022-06-19T23:05:53.255" v="1895"/>
        <pc:sldMasterMkLst>
          <pc:docMk/>
          <pc:sldMasterMk cId="0" sldId="2147483658"/>
        </pc:sldMasterMkLst>
        <pc:spChg chg="mod">
          <ac:chgData name="Daniel Carvalho" userId="5d1cc23a-97af-4f53-959c-f03d38fc032e" providerId="ADAL" clId="{0FA2FC83-AEC9-489F-B04E-D99A20CF69A7}" dt="2022-06-19T23:05:53.255" v="1895"/>
          <ac:spMkLst>
            <pc:docMk/>
            <pc:sldMasterMk cId="0" sldId="2147483658"/>
            <ac:spMk id="6" creationId="{00000000-0000-0000-0000-000000000000}"/>
          </ac:spMkLst>
        </pc:spChg>
        <pc:spChg chg="mod">
          <ac:chgData name="Daniel Carvalho" userId="5d1cc23a-97af-4f53-959c-f03d38fc032e" providerId="ADAL" clId="{0FA2FC83-AEC9-489F-B04E-D99A20CF69A7}" dt="2022-06-19T23:05:53.255" v="1895"/>
          <ac:spMkLst>
            <pc:docMk/>
            <pc:sldMasterMk cId="0" sldId="2147483658"/>
            <ac:spMk id="7" creationId="{00000000-0000-0000-0000-000000000000}"/>
          </ac:spMkLst>
        </pc:spChg>
        <pc:spChg chg="mod">
          <ac:chgData name="Daniel Carvalho" userId="5d1cc23a-97af-4f53-959c-f03d38fc032e" providerId="ADAL" clId="{0FA2FC83-AEC9-489F-B04E-D99A20CF69A7}" dt="2022-06-19T23:05:53.255" v="1895"/>
          <ac:spMkLst>
            <pc:docMk/>
            <pc:sldMasterMk cId="0" sldId="2147483658"/>
            <ac:spMk id="8" creationId="{00000000-0000-0000-0000-000000000000}"/>
          </ac:spMkLst>
        </pc:spChg>
        <pc:sldLayoutChg chg="modSp">
          <pc:chgData name="Daniel Carvalho" userId="5d1cc23a-97af-4f53-959c-f03d38fc032e" providerId="ADAL" clId="{0FA2FC83-AEC9-489F-B04E-D99A20CF69A7}" dt="2022-06-19T23:05:53.255" v="1895"/>
          <pc:sldLayoutMkLst>
            <pc:docMk/>
            <pc:sldMasterMk cId="0" sldId="2147483658"/>
            <pc:sldLayoutMk cId="0" sldId="2147483648"/>
          </pc:sldLayoutMkLst>
          <pc:spChg chg="mod">
            <ac:chgData name="Daniel Carvalho" userId="5d1cc23a-97af-4f53-959c-f03d38fc032e" providerId="ADAL" clId="{0FA2FC83-AEC9-489F-B04E-D99A20CF69A7}" dt="2022-06-19T23:05:53.255" v="1895"/>
            <ac:spMkLst>
              <pc:docMk/>
              <pc:sldMasterMk cId="0" sldId="2147483658"/>
              <pc:sldLayoutMk cId="0" sldId="2147483648"/>
              <ac:spMk id="10" creationId="{00000000-0000-0000-0000-000000000000}"/>
            </ac:spMkLst>
          </pc:spChg>
          <pc:spChg chg="mod">
            <ac:chgData name="Daniel Carvalho" userId="5d1cc23a-97af-4f53-959c-f03d38fc032e" providerId="ADAL" clId="{0FA2FC83-AEC9-489F-B04E-D99A20CF69A7}" dt="2022-06-19T23:05:53.255" v="1895"/>
            <ac:spMkLst>
              <pc:docMk/>
              <pc:sldMasterMk cId="0" sldId="2147483658"/>
              <pc:sldLayoutMk cId="0" sldId="2147483648"/>
              <ac:spMk id="11" creationId="{00000000-0000-0000-0000-000000000000}"/>
            </ac:spMkLst>
          </pc:spChg>
          <pc:spChg chg="mod">
            <ac:chgData name="Daniel Carvalho" userId="5d1cc23a-97af-4f53-959c-f03d38fc032e" providerId="ADAL" clId="{0FA2FC83-AEC9-489F-B04E-D99A20CF69A7}" dt="2022-06-19T23:05:53.255" v="1895"/>
            <ac:spMkLst>
              <pc:docMk/>
              <pc:sldMasterMk cId="0" sldId="2147483658"/>
              <pc:sldLayoutMk cId="0" sldId="2147483648"/>
              <ac:spMk id="12" creationId="{00000000-0000-0000-0000-000000000000}"/>
            </ac:spMkLst>
          </pc:spChg>
          <pc:spChg chg="mod">
            <ac:chgData name="Daniel Carvalho" userId="5d1cc23a-97af-4f53-959c-f03d38fc032e" providerId="ADAL" clId="{0FA2FC83-AEC9-489F-B04E-D99A20CF69A7}" dt="2022-06-19T23:05:53.255" v="1895"/>
            <ac:spMkLst>
              <pc:docMk/>
              <pc:sldMasterMk cId="0" sldId="2147483658"/>
              <pc:sldLayoutMk cId="0" sldId="2147483648"/>
              <ac:spMk id="13" creationId="{00000000-0000-0000-0000-000000000000}"/>
            </ac:spMkLst>
          </pc:spChg>
          <pc:spChg chg="mod">
            <ac:chgData name="Daniel Carvalho" userId="5d1cc23a-97af-4f53-959c-f03d38fc032e" providerId="ADAL" clId="{0FA2FC83-AEC9-489F-B04E-D99A20CF69A7}" dt="2022-06-19T23:05:53.255" v="1895"/>
            <ac:spMkLst>
              <pc:docMk/>
              <pc:sldMasterMk cId="0" sldId="2147483658"/>
              <pc:sldLayoutMk cId="0" sldId="2147483648"/>
              <ac:spMk id="14" creationId="{00000000-0000-0000-0000-000000000000}"/>
            </ac:spMkLst>
          </pc:spChg>
        </pc:sldLayoutChg>
        <pc:sldLayoutChg chg="modSp">
          <pc:chgData name="Daniel Carvalho" userId="5d1cc23a-97af-4f53-959c-f03d38fc032e" providerId="ADAL" clId="{0FA2FC83-AEC9-489F-B04E-D99A20CF69A7}" dt="2022-06-19T23:05:53.255" v="1895"/>
          <pc:sldLayoutMkLst>
            <pc:docMk/>
            <pc:sldMasterMk cId="0" sldId="2147483658"/>
            <pc:sldLayoutMk cId="0" sldId="2147483649"/>
          </pc:sldLayoutMkLst>
          <pc:spChg chg="mod">
            <ac:chgData name="Daniel Carvalho" userId="5d1cc23a-97af-4f53-959c-f03d38fc032e" providerId="ADAL" clId="{0FA2FC83-AEC9-489F-B04E-D99A20CF69A7}" dt="2022-06-19T23:05:53.255" v="1895"/>
            <ac:spMkLst>
              <pc:docMk/>
              <pc:sldMasterMk cId="0" sldId="2147483658"/>
              <pc:sldLayoutMk cId="0" sldId="2147483649"/>
              <ac:spMk id="16" creationId="{00000000-0000-0000-0000-000000000000}"/>
            </ac:spMkLst>
          </pc:spChg>
          <pc:spChg chg="mod">
            <ac:chgData name="Daniel Carvalho" userId="5d1cc23a-97af-4f53-959c-f03d38fc032e" providerId="ADAL" clId="{0FA2FC83-AEC9-489F-B04E-D99A20CF69A7}" dt="2022-06-19T23:05:53.255" v="1895"/>
            <ac:spMkLst>
              <pc:docMk/>
              <pc:sldMasterMk cId="0" sldId="2147483658"/>
              <pc:sldLayoutMk cId="0" sldId="2147483649"/>
              <ac:spMk id="17" creationId="{00000000-0000-0000-0000-000000000000}"/>
            </ac:spMkLst>
          </pc:spChg>
          <pc:spChg chg="mod">
            <ac:chgData name="Daniel Carvalho" userId="5d1cc23a-97af-4f53-959c-f03d38fc032e" providerId="ADAL" clId="{0FA2FC83-AEC9-489F-B04E-D99A20CF69A7}" dt="2022-06-19T23:05:53.255" v="1895"/>
            <ac:spMkLst>
              <pc:docMk/>
              <pc:sldMasterMk cId="0" sldId="2147483658"/>
              <pc:sldLayoutMk cId="0" sldId="2147483649"/>
              <ac:spMk id="18" creationId="{00000000-0000-0000-0000-000000000000}"/>
            </ac:spMkLst>
          </pc:spChg>
          <pc:spChg chg="mod">
            <ac:chgData name="Daniel Carvalho" userId="5d1cc23a-97af-4f53-959c-f03d38fc032e" providerId="ADAL" clId="{0FA2FC83-AEC9-489F-B04E-D99A20CF69A7}" dt="2022-06-19T23:05:53.255" v="1895"/>
            <ac:spMkLst>
              <pc:docMk/>
              <pc:sldMasterMk cId="0" sldId="2147483658"/>
              <pc:sldLayoutMk cId="0" sldId="2147483649"/>
              <ac:spMk id="19" creationId="{00000000-0000-0000-0000-000000000000}"/>
            </ac:spMkLst>
          </pc:spChg>
          <pc:spChg chg="mod">
            <ac:chgData name="Daniel Carvalho" userId="5d1cc23a-97af-4f53-959c-f03d38fc032e" providerId="ADAL" clId="{0FA2FC83-AEC9-489F-B04E-D99A20CF69A7}" dt="2022-06-19T23:05:53.255" v="1895"/>
            <ac:spMkLst>
              <pc:docMk/>
              <pc:sldMasterMk cId="0" sldId="2147483658"/>
              <pc:sldLayoutMk cId="0" sldId="2147483649"/>
              <ac:spMk id="20" creationId="{00000000-0000-0000-0000-000000000000}"/>
            </ac:spMkLst>
          </pc:spChg>
          <pc:spChg chg="mod">
            <ac:chgData name="Daniel Carvalho" userId="5d1cc23a-97af-4f53-959c-f03d38fc032e" providerId="ADAL" clId="{0FA2FC83-AEC9-489F-B04E-D99A20CF69A7}" dt="2022-06-19T23:05:53.255" v="1895"/>
            <ac:spMkLst>
              <pc:docMk/>
              <pc:sldMasterMk cId="0" sldId="2147483658"/>
              <pc:sldLayoutMk cId="0" sldId="2147483649"/>
              <ac:spMk id="21" creationId="{00000000-0000-0000-0000-000000000000}"/>
            </ac:spMkLst>
          </pc:spChg>
          <pc:spChg chg="mod">
            <ac:chgData name="Daniel Carvalho" userId="5d1cc23a-97af-4f53-959c-f03d38fc032e" providerId="ADAL" clId="{0FA2FC83-AEC9-489F-B04E-D99A20CF69A7}" dt="2022-06-19T23:05:53.255" v="1895"/>
            <ac:spMkLst>
              <pc:docMk/>
              <pc:sldMasterMk cId="0" sldId="2147483658"/>
              <pc:sldLayoutMk cId="0" sldId="2147483649"/>
              <ac:spMk id="22" creationId="{00000000-0000-0000-0000-000000000000}"/>
            </ac:spMkLst>
          </pc:spChg>
        </pc:sldLayoutChg>
        <pc:sldLayoutChg chg="modSp">
          <pc:chgData name="Daniel Carvalho" userId="5d1cc23a-97af-4f53-959c-f03d38fc032e" providerId="ADAL" clId="{0FA2FC83-AEC9-489F-B04E-D99A20CF69A7}" dt="2022-06-19T23:05:53.255" v="1895"/>
          <pc:sldLayoutMkLst>
            <pc:docMk/>
            <pc:sldMasterMk cId="0" sldId="2147483658"/>
            <pc:sldLayoutMk cId="0" sldId="2147483651"/>
          </pc:sldLayoutMkLst>
          <pc:spChg chg="mod">
            <ac:chgData name="Daniel Carvalho" userId="5d1cc23a-97af-4f53-959c-f03d38fc032e" providerId="ADAL" clId="{0FA2FC83-AEC9-489F-B04E-D99A20CF69A7}" dt="2022-06-19T23:05:53.255" v="1895"/>
            <ac:spMkLst>
              <pc:docMk/>
              <pc:sldMasterMk cId="0" sldId="2147483658"/>
              <pc:sldLayoutMk cId="0" sldId="2147483651"/>
              <ac:spMk id="32" creationId="{00000000-0000-0000-0000-000000000000}"/>
            </ac:spMkLst>
          </pc:spChg>
          <pc:spChg chg="mod">
            <ac:chgData name="Daniel Carvalho" userId="5d1cc23a-97af-4f53-959c-f03d38fc032e" providerId="ADAL" clId="{0FA2FC83-AEC9-489F-B04E-D99A20CF69A7}" dt="2022-06-19T23:05:53.255" v="1895"/>
            <ac:spMkLst>
              <pc:docMk/>
              <pc:sldMasterMk cId="0" sldId="2147483658"/>
              <pc:sldLayoutMk cId="0" sldId="2147483651"/>
              <ac:spMk id="33" creationId="{00000000-0000-0000-0000-000000000000}"/>
            </ac:spMkLst>
          </pc:spChg>
          <pc:spChg chg="mod">
            <ac:chgData name="Daniel Carvalho" userId="5d1cc23a-97af-4f53-959c-f03d38fc032e" providerId="ADAL" clId="{0FA2FC83-AEC9-489F-B04E-D99A20CF69A7}" dt="2022-06-19T23:05:53.255" v="1895"/>
            <ac:spMkLst>
              <pc:docMk/>
              <pc:sldMasterMk cId="0" sldId="2147483658"/>
              <pc:sldLayoutMk cId="0" sldId="2147483651"/>
              <ac:spMk id="34" creationId="{00000000-0000-0000-0000-000000000000}"/>
            </ac:spMkLst>
          </pc:spChg>
          <pc:spChg chg="mod">
            <ac:chgData name="Daniel Carvalho" userId="5d1cc23a-97af-4f53-959c-f03d38fc032e" providerId="ADAL" clId="{0FA2FC83-AEC9-489F-B04E-D99A20CF69A7}" dt="2022-06-19T23:05:53.255" v="1895"/>
            <ac:spMkLst>
              <pc:docMk/>
              <pc:sldMasterMk cId="0" sldId="2147483658"/>
              <pc:sldLayoutMk cId="0" sldId="2147483651"/>
              <ac:spMk id="35" creationId="{00000000-0000-0000-0000-000000000000}"/>
            </ac:spMkLst>
          </pc:spChg>
          <pc:spChg chg="mod">
            <ac:chgData name="Daniel Carvalho" userId="5d1cc23a-97af-4f53-959c-f03d38fc032e" providerId="ADAL" clId="{0FA2FC83-AEC9-489F-B04E-D99A20CF69A7}" dt="2022-06-19T23:05:53.255" v="1895"/>
            <ac:spMkLst>
              <pc:docMk/>
              <pc:sldMasterMk cId="0" sldId="2147483658"/>
              <pc:sldLayoutMk cId="0" sldId="2147483651"/>
              <ac:spMk id="36" creationId="{00000000-0000-0000-0000-000000000000}"/>
            </ac:spMkLst>
          </pc:spChg>
          <pc:spChg chg="mod">
            <ac:chgData name="Daniel Carvalho" userId="5d1cc23a-97af-4f53-959c-f03d38fc032e" providerId="ADAL" clId="{0FA2FC83-AEC9-489F-B04E-D99A20CF69A7}" dt="2022-06-19T23:05:53.255" v="1895"/>
            <ac:spMkLst>
              <pc:docMk/>
              <pc:sldMasterMk cId="0" sldId="2147483658"/>
              <pc:sldLayoutMk cId="0" sldId="2147483651"/>
              <ac:spMk id="37" creationId="{00000000-0000-0000-0000-000000000000}"/>
            </ac:spMkLst>
          </pc:spChg>
          <pc:spChg chg="mod">
            <ac:chgData name="Daniel Carvalho" userId="5d1cc23a-97af-4f53-959c-f03d38fc032e" providerId="ADAL" clId="{0FA2FC83-AEC9-489F-B04E-D99A20CF69A7}" dt="2022-06-19T23:05:53.255" v="1895"/>
            <ac:spMkLst>
              <pc:docMk/>
              <pc:sldMasterMk cId="0" sldId="2147483658"/>
              <pc:sldLayoutMk cId="0" sldId="2147483651"/>
              <ac:spMk id="38" creationId="{00000000-0000-0000-0000-000000000000}"/>
            </ac:spMkLst>
          </pc:spChg>
        </pc:sldLayoutChg>
        <pc:sldLayoutChg chg="modSp">
          <pc:chgData name="Daniel Carvalho" userId="5d1cc23a-97af-4f53-959c-f03d38fc032e" providerId="ADAL" clId="{0FA2FC83-AEC9-489F-B04E-D99A20CF69A7}" dt="2022-06-19T23:05:53.255" v="1895"/>
          <pc:sldLayoutMkLst>
            <pc:docMk/>
            <pc:sldMasterMk cId="0" sldId="2147483658"/>
            <pc:sldLayoutMk cId="3724678553" sldId="2147483659"/>
          </pc:sldLayoutMkLst>
          <pc:spChg chg="mod">
            <ac:chgData name="Daniel Carvalho" userId="5d1cc23a-97af-4f53-959c-f03d38fc032e" providerId="ADAL" clId="{0FA2FC83-AEC9-489F-B04E-D99A20CF69A7}" dt="2022-06-19T23:05:53.255" v="1895"/>
            <ac:spMkLst>
              <pc:docMk/>
              <pc:sldMasterMk cId="0" sldId="2147483658"/>
              <pc:sldLayoutMk cId="3724678553" sldId="2147483659"/>
              <ac:spMk id="79" creationId="{00000000-0000-0000-0000-000000000000}"/>
            </ac:spMkLst>
          </pc:spChg>
          <pc:spChg chg="mod">
            <ac:chgData name="Daniel Carvalho" userId="5d1cc23a-97af-4f53-959c-f03d38fc032e" providerId="ADAL" clId="{0FA2FC83-AEC9-489F-B04E-D99A20CF69A7}" dt="2022-06-19T23:05:53.255" v="1895"/>
            <ac:spMkLst>
              <pc:docMk/>
              <pc:sldMasterMk cId="0" sldId="2147483658"/>
              <pc:sldLayoutMk cId="3724678553" sldId="2147483659"/>
              <ac:spMk id="80" creationId="{00000000-0000-0000-0000-000000000000}"/>
            </ac:spMkLst>
          </pc:spChg>
          <pc:spChg chg="mod">
            <ac:chgData name="Daniel Carvalho" userId="5d1cc23a-97af-4f53-959c-f03d38fc032e" providerId="ADAL" clId="{0FA2FC83-AEC9-489F-B04E-D99A20CF69A7}" dt="2022-06-19T23:05:53.255" v="1895"/>
            <ac:spMkLst>
              <pc:docMk/>
              <pc:sldMasterMk cId="0" sldId="2147483658"/>
              <pc:sldLayoutMk cId="3724678553" sldId="2147483659"/>
              <ac:spMk id="81" creationId="{00000000-0000-0000-0000-000000000000}"/>
            </ac:spMkLst>
          </pc:spChg>
          <pc:spChg chg="mod">
            <ac:chgData name="Daniel Carvalho" userId="5d1cc23a-97af-4f53-959c-f03d38fc032e" providerId="ADAL" clId="{0FA2FC83-AEC9-489F-B04E-D99A20CF69A7}" dt="2022-06-19T23:05:53.255" v="1895"/>
            <ac:spMkLst>
              <pc:docMk/>
              <pc:sldMasterMk cId="0" sldId="2147483658"/>
              <pc:sldLayoutMk cId="3724678553" sldId="2147483659"/>
              <ac:spMk id="82" creationId="{00000000-0000-0000-0000-000000000000}"/>
            </ac:spMkLst>
          </pc:spChg>
          <pc:spChg chg="mod">
            <ac:chgData name="Daniel Carvalho" userId="5d1cc23a-97af-4f53-959c-f03d38fc032e" providerId="ADAL" clId="{0FA2FC83-AEC9-489F-B04E-D99A20CF69A7}" dt="2022-06-19T23:05:53.255" v="1895"/>
            <ac:spMkLst>
              <pc:docMk/>
              <pc:sldMasterMk cId="0" sldId="2147483658"/>
              <pc:sldLayoutMk cId="3724678553" sldId="2147483659"/>
              <ac:spMk id="83" creationId="{00000000-0000-0000-0000-000000000000}"/>
            </ac:spMkLst>
          </pc:spChg>
        </pc:sldLayoutChg>
      </pc:sldMasterChg>
    </pc:docChg>
  </pc:docChgLst>
  <pc:docChgLst>
    <pc:chgData name="Daniel Carvalho" userId="5d1cc23a-97af-4f53-959c-f03d38fc032e" providerId="ADAL" clId="{7FFEED18-C28E-4F5E-89F9-3B29894C6F97}"/>
    <pc:docChg chg="undo redo custSel delSld modSld sldOrd">
      <pc:chgData name="Daniel Carvalho" userId="5d1cc23a-97af-4f53-959c-f03d38fc032e" providerId="ADAL" clId="{7FFEED18-C28E-4F5E-89F9-3B29894C6F97}" dt="2022-03-29T10:43:42.867" v="653"/>
      <pc:docMkLst>
        <pc:docMk/>
      </pc:docMkLst>
      <pc:sldChg chg="delSp mod">
        <pc:chgData name="Daniel Carvalho" userId="5d1cc23a-97af-4f53-959c-f03d38fc032e" providerId="ADAL" clId="{7FFEED18-C28E-4F5E-89F9-3B29894C6F97}" dt="2022-03-28T20:22:02.007" v="538" actId="478"/>
        <pc:sldMkLst>
          <pc:docMk/>
          <pc:sldMk cId="0" sldId="278"/>
        </pc:sldMkLst>
        <pc:spChg chg="del">
          <ac:chgData name="Daniel Carvalho" userId="5d1cc23a-97af-4f53-959c-f03d38fc032e" providerId="ADAL" clId="{7FFEED18-C28E-4F5E-89F9-3B29894C6F97}" dt="2022-03-28T20:22:02.007" v="538" actId="478"/>
          <ac:spMkLst>
            <pc:docMk/>
            <pc:sldMk cId="0" sldId="278"/>
            <ac:spMk id="358" creationId="{00000000-0000-0000-0000-000000000000}"/>
          </ac:spMkLst>
        </pc:spChg>
      </pc:sldChg>
      <pc:sldChg chg="addSp delSp modSp mod">
        <pc:chgData name="Daniel Carvalho" userId="5d1cc23a-97af-4f53-959c-f03d38fc032e" providerId="ADAL" clId="{7FFEED18-C28E-4F5E-89F9-3B29894C6F97}" dt="2022-03-28T20:20:51.049" v="514" actId="1076"/>
        <pc:sldMkLst>
          <pc:docMk/>
          <pc:sldMk cId="2654287892" sldId="293"/>
        </pc:sldMkLst>
        <pc:spChg chg="add del mod">
          <ac:chgData name="Daniel Carvalho" userId="5d1cc23a-97af-4f53-959c-f03d38fc032e" providerId="ADAL" clId="{7FFEED18-C28E-4F5E-89F9-3B29894C6F97}" dt="2022-03-28T20:20:41.102" v="493" actId="478"/>
          <ac:spMkLst>
            <pc:docMk/>
            <pc:sldMk cId="2654287892" sldId="293"/>
            <ac:spMk id="3" creationId="{50DD949D-0BFB-4991-8485-66F5FF097EC7}"/>
          </ac:spMkLst>
        </pc:spChg>
        <pc:spChg chg="mod">
          <ac:chgData name="Daniel Carvalho" userId="5d1cc23a-97af-4f53-959c-f03d38fc032e" providerId="ADAL" clId="{7FFEED18-C28E-4F5E-89F9-3B29894C6F97}" dt="2022-03-28T20:20:51.049" v="514" actId="1076"/>
          <ac:spMkLst>
            <pc:docMk/>
            <pc:sldMk cId="2654287892" sldId="293"/>
            <ac:spMk id="111" creationId="{00000000-0000-0000-0000-000000000000}"/>
          </ac:spMkLst>
        </pc:spChg>
        <pc:spChg chg="del">
          <ac:chgData name="Daniel Carvalho" userId="5d1cc23a-97af-4f53-959c-f03d38fc032e" providerId="ADAL" clId="{7FFEED18-C28E-4F5E-89F9-3B29894C6F97}" dt="2022-03-28T20:20:38.740" v="492" actId="478"/>
          <ac:spMkLst>
            <pc:docMk/>
            <pc:sldMk cId="2654287892" sldId="293"/>
            <ac:spMk id="112" creationId="{00000000-0000-0000-0000-000000000000}"/>
          </ac:spMkLst>
        </pc:spChg>
      </pc:sldChg>
      <pc:sldChg chg="delSp mod">
        <pc:chgData name="Daniel Carvalho" userId="5d1cc23a-97af-4f53-959c-f03d38fc032e" providerId="ADAL" clId="{7FFEED18-C28E-4F5E-89F9-3B29894C6F97}" dt="2022-03-28T20:21:24.235" v="537" actId="478"/>
        <pc:sldMkLst>
          <pc:docMk/>
          <pc:sldMk cId="2673794726" sldId="294"/>
        </pc:sldMkLst>
        <pc:spChg chg="del">
          <ac:chgData name="Daniel Carvalho" userId="5d1cc23a-97af-4f53-959c-f03d38fc032e" providerId="ADAL" clId="{7FFEED18-C28E-4F5E-89F9-3B29894C6F97}" dt="2022-03-28T20:21:24.235" v="537" actId="478"/>
          <ac:spMkLst>
            <pc:docMk/>
            <pc:sldMk cId="2673794726" sldId="294"/>
            <ac:spMk id="3" creationId="{8EA0E913-2D28-42E7-B0CB-4F0B01ADD5B8}"/>
          </ac:spMkLst>
        </pc:spChg>
      </pc:sldChg>
      <pc:sldChg chg="addSp delSp modSp mod delAnim modAnim">
        <pc:chgData name="Daniel Carvalho" userId="5d1cc23a-97af-4f53-959c-f03d38fc032e" providerId="ADAL" clId="{7FFEED18-C28E-4F5E-89F9-3B29894C6F97}" dt="2022-03-28T21:44:58.251" v="631"/>
        <pc:sldMkLst>
          <pc:docMk/>
          <pc:sldMk cId="3361723993" sldId="296"/>
        </pc:sldMkLst>
        <pc:spChg chg="add del mod">
          <ac:chgData name="Daniel Carvalho" userId="5d1cc23a-97af-4f53-959c-f03d38fc032e" providerId="ADAL" clId="{7FFEED18-C28E-4F5E-89F9-3B29894C6F97}" dt="2022-03-28T18:22:19.456" v="398"/>
          <ac:spMkLst>
            <pc:docMk/>
            <pc:sldMk cId="3361723993" sldId="296"/>
            <ac:spMk id="3" creationId="{ECA69D99-9FC3-47ED-82C5-727DF57DE2B7}"/>
          </ac:spMkLst>
        </pc:spChg>
        <pc:spChg chg="add del mod">
          <ac:chgData name="Daniel Carvalho" userId="5d1cc23a-97af-4f53-959c-f03d38fc032e" providerId="ADAL" clId="{7FFEED18-C28E-4F5E-89F9-3B29894C6F97}" dt="2022-03-28T18:23:47.981" v="421" actId="478"/>
          <ac:spMkLst>
            <pc:docMk/>
            <pc:sldMk cId="3361723993" sldId="296"/>
            <ac:spMk id="15" creationId="{38C393D6-2A36-41C7-92D5-24A471C09C77}"/>
          </ac:spMkLst>
        </pc:spChg>
        <pc:spChg chg="del mod">
          <ac:chgData name="Daniel Carvalho" userId="5d1cc23a-97af-4f53-959c-f03d38fc032e" providerId="ADAL" clId="{7FFEED18-C28E-4F5E-89F9-3B29894C6F97}" dt="2022-03-28T21:40:09.383" v="602" actId="478"/>
          <ac:spMkLst>
            <pc:docMk/>
            <pc:sldMk cId="3361723993" sldId="296"/>
            <ac:spMk id="41" creationId="{2FE99719-87E4-4786-9C72-5006EC76E4D7}"/>
          </ac:spMkLst>
        </pc:spChg>
        <pc:spChg chg="del">
          <ac:chgData name="Daniel Carvalho" userId="5d1cc23a-97af-4f53-959c-f03d38fc032e" providerId="ADAL" clId="{7FFEED18-C28E-4F5E-89F9-3B29894C6F97}" dt="2022-03-28T21:40:15.097" v="604" actId="478"/>
          <ac:spMkLst>
            <pc:docMk/>
            <pc:sldMk cId="3361723993" sldId="296"/>
            <ac:spMk id="42" creationId="{245B4FA9-6D8C-41A3-9BD7-E4AC73AD3A8D}"/>
          </ac:spMkLst>
        </pc:spChg>
        <pc:spChg chg="add mod">
          <ac:chgData name="Daniel Carvalho" userId="5d1cc23a-97af-4f53-959c-f03d38fc032e" providerId="ADAL" clId="{7FFEED18-C28E-4F5E-89F9-3B29894C6F97}" dt="2022-03-28T18:24:57.219" v="429" actId="20577"/>
          <ac:spMkLst>
            <pc:docMk/>
            <pc:sldMk cId="3361723993" sldId="296"/>
            <ac:spMk id="54" creationId="{06B9E241-0DC2-48B9-A2F6-EDBECA5B221D}"/>
          </ac:spMkLst>
        </pc:spChg>
        <pc:spChg chg="add mod">
          <ac:chgData name="Daniel Carvalho" userId="5d1cc23a-97af-4f53-959c-f03d38fc032e" providerId="ADAL" clId="{7FFEED18-C28E-4F5E-89F9-3B29894C6F97}" dt="2022-03-28T21:43:18.918" v="626" actId="1076"/>
          <ac:spMkLst>
            <pc:docMk/>
            <pc:sldMk cId="3361723993" sldId="296"/>
            <ac:spMk id="55" creationId="{9827FE5A-0419-42EA-A491-3539F577C1FB}"/>
          </ac:spMkLst>
        </pc:spChg>
        <pc:spChg chg="ord">
          <ac:chgData name="Daniel Carvalho" userId="5d1cc23a-97af-4f53-959c-f03d38fc032e" providerId="ADAL" clId="{7FFEED18-C28E-4F5E-89F9-3B29894C6F97}" dt="2022-03-28T18:21:10.784" v="393" actId="167"/>
          <ac:spMkLst>
            <pc:docMk/>
            <pc:sldMk cId="3361723993" sldId="296"/>
            <ac:spMk id="125" creationId="{00000000-0000-0000-0000-000000000000}"/>
          </ac:spMkLst>
        </pc:spChg>
        <pc:grpChg chg="ord">
          <ac:chgData name="Daniel Carvalho" userId="5d1cc23a-97af-4f53-959c-f03d38fc032e" providerId="ADAL" clId="{7FFEED18-C28E-4F5E-89F9-3B29894C6F97}" dt="2022-03-28T18:21:04.953" v="392" actId="167"/>
          <ac:grpSpMkLst>
            <pc:docMk/>
            <pc:sldMk cId="3361723993" sldId="296"/>
            <ac:grpSpMk id="21" creationId="{5DDB1D2B-337A-40F0-85F2-F3244B26FE7A}"/>
          </ac:grpSpMkLst>
        </pc:grpChg>
        <pc:grpChg chg="del mod">
          <ac:chgData name="Daniel Carvalho" userId="5d1cc23a-97af-4f53-959c-f03d38fc032e" providerId="ADAL" clId="{7FFEED18-C28E-4F5E-89F9-3B29894C6F97}" dt="2022-03-28T21:42:26.175" v="622" actId="478"/>
          <ac:grpSpMkLst>
            <pc:docMk/>
            <pc:sldMk cId="3361723993" sldId="296"/>
            <ac:grpSpMk id="43" creationId="{DDA9FA11-3F75-43AF-8E06-28496949DEF2}"/>
          </ac:grpSpMkLst>
        </pc:grpChg>
        <pc:picChg chg="del">
          <ac:chgData name="Daniel Carvalho" userId="5d1cc23a-97af-4f53-959c-f03d38fc032e" providerId="ADAL" clId="{7FFEED18-C28E-4F5E-89F9-3B29894C6F97}" dt="2022-03-28T21:40:13.978" v="603" actId="478"/>
          <ac:picMkLst>
            <pc:docMk/>
            <pc:sldMk cId="3361723993" sldId="296"/>
            <ac:picMk id="40" creationId="{B6BE75F9-193C-428F-9385-A74790D40101}"/>
          </ac:picMkLst>
        </pc:picChg>
      </pc:sldChg>
      <pc:sldChg chg="modSp mod">
        <pc:chgData name="Daniel Carvalho" userId="5d1cc23a-97af-4f53-959c-f03d38fc032e" providerId="ADAL" clId="{7FFEED18-C28E-4F5E-89F9-3B29894C6F97}" dt="2022-03-28T20:40:44.937" v="586" actId="167"/>
        <pc:sldMkLst>
          <pc:docMk/>
          <pc:sldMk cId="2407448277" sldId="297"/>
        </pc:sldMkLst>
        <pc:picChg chg="ord">
          <ac:chgData name="Daniel Carvalho" userId="5d1cc23a-97af-4f53-959c-f03d38fc032e" providerId="ADAL" clId="{7FFEED18-C28E-4F5E-89F9-3B29894C6F97}" dt="2022-03-28T20:40:44.937" v="586" actId="167"/>
          <ac:picMkLst>
            <pc:docMk/>
            <pc:sldMk cId="2407448277" sldId="297"/>
            <ac:picMk id="13" creationId="{BD64F7F0-0CCA-49E7-A374-457E0943F0BC}"/>
          </ac:picMkLst>
        </pc:picChg>
        <pc:picChg chg="ord">
          <ac:chgData name="Daniel Carvalho" userId="5d1cc23a-97af-4f53-959c-f03d38fc032e" providerId="ADAL" clId="{7FFEED18-C28E-4F5E-89F9-3B29894C6F97}" dt="2022-03-28T20:40:42.794" v="585" actId="167"/>
          <ac:picMkLst>
            <pc:docMk/>
            <pc:sldMk cId="2407448277" sldId="297"/>
            <ac:picMk id="14" creationId="{B4262445-809E-4167-8292-D7196E11D166}"/>
          </ac:picMkLst>
        </pc:picChg>
        <pc:picChg chg="ord">
          <ac:chgData name="Daniel Carvalho" userId="5d1cc23a-97af-4f53-959c-f03d38fc032e" providerId="ADAL" clId="{7FFEED18-C28E-4F5E-89F9-3B29894C6F97}" dt="2022-03-28T20:40:39.733" v="584" actId="167"/>
          <ac:picMkLst>
            <pc:docMk/>
            <pc:sldMk cId="2407448277" sldId="297"/>
            <ac:picMk id="15" creationId="{84481B54-8BBA-4D91-B8A6-E3EE65EEA001}"/>
          </ac:picMkLst>
        </pc:picChg>
      </pc:sldChg>
      <pc:sldChg chg="modSp">
        <pc:chgData name="Daniel Carvalho" userId="5d1cc23a-97af-4f53-959c-f03d38fc032e" providerId="ADAL" clId="{7FFEED18-C28E-4F5E-89F9-3B29894C6F97}" dt="2022-03-29T10:33:08.342" v="651" actId="20577"/>
        <pc:sldMkLst>
          <pc:docMk/>
          <pc:sldMk cId="1477783187" sldId="298"/>
        </pc:sldMkLst>
        <pc:spChg chg="mod">
          <ac:chgData name="Daniel Carvalho" userId="5d1cc23a-97af-4f53-959c-f03d38fc032e" providerId="ADAL" clId="{7FFEED18-C28E-4F5E-89F9-3B29894C6F97}" dt="2022-03-29T10:33:08.342" v="651" actId="20577"/>
          <ac:spMkLst>
            <pc:docMk/>
            <pc:sldMk cId="1477783187" sldId="298"/>
            <ac:spMk id="162" creationId="{00000000-0000-0000-0000-000000000000}"/>
          </ac:spMkLst>
        </pc:spChg>
      </pc:sldChg>
      <pc:sldChg chg="modSp mod ord">
        <pc:chgData name="Daniel Carvalho" userId="5d1cc23a-97af-4f53-959c-f03d38fc032e" providerId="ADAL" clId="{7FFEED18-C28E-4F5E-89F9-3B29894C6F97}" dt="2022-03-28T20:39:56.916" v="583" actId="20577"/>
        <pc:sldMkLst>
          <pc:docMk/>
          <pc:sldMk cId="4041226499" sldId="301"/>
        </pc:sldMkLst>
        <pc:spChg chg="mod">
          <ac:chgData name="Daniel Carvalho" userId="5d1cc23a-97af-4f53-959c-f03d38fc032e" providerId="ADAL" clId="{7FFEED18-C28E-4F5E-89F9-3B29894C6F97}" dt="2022-03-28T20:31:19.578" v="571" actId="20577"/>
          <ac:spMkLst>
            <pc:docMk/>
            <pc:sldMk cId="4041226499" sldId="301"/>
            <ac:spMk id="124" creationId="{00000000-0000-0000-0000-000000000000}"/>
          </ac:spMkLst>
        </pc:spChg>
        <pc:spChg chg="mod">
          <ac:chgData name="Daniel Carvalho" userId="5d1cc23a-97af-4f53-959c-f03d38fc032e" providerId="ADAL" clId="{7FFEED18-C28E-4F5E-89F9-3B29894C6F97}" dt="2022-03-28T20:39:56.916" v="583" actId="20577"/>
          <ac:spMkLst>
            <pc:docMk/>
            <pc:sldMk cId="4041226499" sldId="301"/>
            <ac:spMk id="125" creationId="{00000000-0000-0000-0000-000000000000}"/>
          </ac:spMkLst>
        </pc:spChg>
      </pc:sldChg>
      <pc:sldChg chg="addSp delSp modSp mod delAnim modAnim">
        <pc:chgData name="Daniel Carvalho" userId="5d1cc23a-97af-4f53-959c-f03d38fc032e" providerId="ADAL" clId="{7FFEED18-C28E-4F5E-89F9-3B29894C6F97}" dt="2022-03-28T18:20:01.765" v="388" actId="1036"/>
        <pc:sldMkLst>
          <pc:docMk/>
          <pc:sldMk cId="529974766" sldId="302"/>
        </pc:sldMkLst>
        <pc:spChg chg="mod">
          <ac:chgData name="Daniel Carvalho" userId="5d1cc23a-97af-4f53-959c-f03d38fc032e" providerId="ADAL" clId="{7FFEED18-C28E-4F5E-89F9-3B29894C6F97}" dt="2022-03-28T16:39:06.579" v="21" actId="164"/>
          <ac:spMkLst>
            <pc:docMk/>
            <pc:sldMk cId="529974766" sldId="302"/>
            <ac:spMk id="19" creationId="{96A3E84D-4D8B-6542-9560-907E854AEEBF}"/>
          </ac:spMkLst>
        </pc:spChg>
        <pc:spChg chg="add mod">
          <ac:chgData name="Daniel Carvalho" userId="5d1cc23a-97af-4f53-959c-f03d38fc032e" providerId="ADAL" clId="{7FFEED18-C28E-4F5E-89F9-3B29894C6F97}" dt="2022-03-28T16:37:11.963" v="13" actId="571"/>
          <ac:spMkLst>
            <pc:docMk/>
            <pc:sldMk cId="529974766" sldId="302"/>
            <ac:spMk id="20" creationId="{07E4E089-75A8-4CFB-833B-8ACC18E26941}"/>
          </ac:spMkLst>
        </pc:spChg>
        <pc:spChg chg="mod">
          <ac:chgData name="Daniel Carvalho" userId="5d1cc23a-97af-4f53-959c-f03d38fc032e" providerId="ADAL" clId="{7FFEED18-C28E-4F5E-89F9-3B29894C6F97}" dt="2022-03-28T16:39:06.579" v="21" actId="164"/>
          <ac:spMkLst>
            <pc:docMk/>
            <pc:sldMk cId="529974766" sldId="302"/>
            <ac:spMk id="21" creationId="{C0A692F7-728E-B2AB-7CE5-A92308851C9B}"/>
          </ac:spMkLst>
        </pc:spChg>
        <pc:spChg chg="mod">
          <ac:chgData name="Daniel Carvalho" userId="5d1cc23a-97af-4f53-959c-f03d38fc032e" providerId="ADAL" clId="{7FFEED18-C28E-4F5E-89F9-3B29894C6F97}" dt="2022-03-28T16:37:11.963" v="13" actId="571"/>
          <ac:spMkLst>
            <pc:docMk/>
            <pc:sldMk cId="529974766" sldId="302"/>
            <ac:spMk id="23" creationId="{A6413BB9-BF6C-4261-BD24-39F55B5DF3F7}"/>
          </ac:spMkLst>
        </pc:spChg>
        <pc:spChg chg="mod">
          <ac:chgData name="Daniel Carvalho" userId="5d1cc23a-97af-4f53-959c-f03d38fc032e" providerId="ADAL" clId="{7FFEED18-C28E-4F5E-89F9-3B29894C6F97}" dt="2022-03-28T16:37:11.963" v="13" actId="571"/>
          <ac:spMkLst>
            <pc:docMk/>
            <pc:sldMk cId="529974766" sldId="302"/>
            <ac:spMk id="24" creationId="{8567E5F2-B9F0-4861-BE7A-135D0EB1B1E1}"/>
          </ac:spMkLst>
        </pc:spChg>
        <pc:spChg chg="mod">
          <ac:chgData name="Daniel Carvalho" userId="5d1cc23a-97af-4f53-959c-f03d38fc032e" providerId="ADAL" clId="{7FFEED18-C28E-4F5E-89F9-3B29894C6F97}" dt="2022-03-28T16:37:11.963" v="13" actId="571"/>
          <ac:spMkLst>
            <pc:docMk/>
            <pc:sldMk cId="529974766" sldId="302"/>
            <ac:spMk id="25" creationId="{DF6C1627-2EBB-413E-A818-A33BCBE72AD7}"/>
          </ac:spMkLst>
        </pc:spChg>
        <pc:spChg chg="mod">
          <ac:chgData name="Daniel Carvalho" userId="5d1cc23a-97af-4f53-959c-f03d38fc032e" providerId="ADAL" clId="{7FFEED18-C28E-4F5E-89F9-3B29894C6F97}" dt="2022-03-28T16:37:11.963" v="13" actId="571"/>
          <ac:spMkLst>
            <pc:docMk/>
            <pc:sldMk cId="529974766" sldId="302"/>
            <ac:spMk id="26" creationId="{0C13F738-B437-4C43-B531-1112FF2DAEDE}"/>
          </ac:spMkLst>
        </pc:spChg>
        <pc:spChg chg="mod">
          <ac:chgData name="Daniel Carvalho" userId="5d1cc23a-97af-4f53-959c-f03d38fc032e" providerId="ADAL" clId="{7FFEED18-C28E-4F5E-89F9-3B29894C6F97}" dt="2022-03-28T16:37:11.963" v="13" actId="571"/>
          <ac:spMkLst>
            <pc:docMk/>
            <pc:sldMk cId="529974766" sldId="302"/>
            <ac:spMk id="27" creationId="{970583B8-3A4F-45B5-90FF-AC63489ABB08}"/>
          </ac:spMkLst>
        </pc:spChg>
        <pc:spChg chg="mod">
          <ac:chgData name="Daniel Carvalho" userId="5d1cc23a-97af-4f53-959c-f03d38fc032e" providerId="ADAL" clId="{7FFEED18-C28E-4F5E-89F9-3B29894C6F97}" dt="2022-03-28T16:39:06.579" v="21" actId="164"/>
          <ac:spMkLst>
            <pc:docMk/>
            <pc:sldMk cId="529974766" sldId="302"/>
            <ac:spMk id="28" creationId="{C0AC05BB-A4E6-CC11-DA6F-435FF49F7186}"/>
          </ac:spMkLst>
        </pc:spChg>
        <pc:spChg chg="mod">
          <ac:chgData name="Daniel Carvalho" userId="5d1cc23a-97af-4f53-959c-f03d38fc032e" providerId="ADAL" clId="{7FFEED18-C28E-4F5E-89F9-3B29894C6F97}" dt="2022-03-28T16:37:11.963" v="13" actId="571"/>
          <ac:spMkLst>
            <pc:docMk/>
            <pc:sldMk cId="529974766" sldId="302"/>
            <ac:spMk id="29" creationId="{DBF866ED-FD98-4089-A513-2C0F0903287F}"/>
          </ac:spMkLst>
        </pc:spChg>
        <pc:spChg chg="mod">
          <ac:chgData name="Daniel Carvalho" userId="5d1cc23a-97af-4f53-959c-f03d38fc032e" providerId="ADAL" clId="{7FFEED18-C28E-4F5E-89F9-3B29894C6F97}" dt="2022-03-28T16:37:11.963" v="13" actId="571"/>
          <ac:spMkLst>
            <pc:docMk/>
            <pc:sldMk cId="529974766" sldId="302"/>
            <ac:spMk id="30" creationId="{38E147E9-1595-4886-8DB7-32D1F45120C8}"/>
          </ac:spMkLst>
        </pc:spChg>
        <pc:spChg chg="add mod">
          <ac:chgData name="Daniel Carvalho" userId="5d1cc23a-97af-4f53-959c-f03d38fc032e" providerId="ADAL" clId="{7FFEED18-C28E-4F5E-89F9-3B29894C6F97}" dt="2022-03-28T16:37:11.963" v="13" actId="571"/>
          <ac:spMkLst>
            <pc:docMk/>
            <pc:sldMk cId="529974766" sldId="302"/>
            <ac:spMk id="31" creationId="{A7DF16DF-608A-499D-80DB-3B2AEEAAD646}"/>
          </ac:spMkLst>
        </pc:spChg>
        <pc:spChg chg="mod ord">
          <ac:chgData name="Daniel Carvalho" userId="5d1cc23a-97af-4f53-959c-f03d38fc032e" providerId="ADAL" clId="{7FFEED18-C28E-4F5E-89F9-3B29894C6F97}" dt="2022-03-28T16:37:31.928" v="14" actId="164"/>
          <ac:spMkLst>
            <pc:docMk/>
            <pc:sldMk cId="529974766" sldId="302"/>
            <ac:spMk id="32" creationId="{0FAF08E0-2F8D-1DA5-9386-BA0F27B6523F}"/>
          </ac:spMkLst>
        </pc:spChg>
        <pc:spChg chg="add mod">
          <ac:chgData name="Daniel Carvalho" userId="5d1cc23a-97af-4f53-959c-f03d38fc032e" providerId="ADAL" clId="{7FFEED18-C28E-4F5E-89F9-3B29894C6F97}" dt="2022-03-28T16:37:11.963" v="13" actId="571"/>
          <ac:spMkLst>
            <pc:docMk/>
            <pc:sldMk cId="529974766" sldId="302"/>
            <ac:spMk id="33" creationId="{AC6235F0-3204-4FB4-BBE2-5D8472EA351D}"/>
          </ac:spMkLst>
        </pc:spChg>
        <pc:spChg chg="add mod">
          <ac:chgData name="Daniel Carvalho" userId="5d1cc23a-97af-4f53-959c-f03d38fc032e" providerId="ADAL" clId="{7FFEED18-C28E-4F5E-89F9-3B29894C6F97}" dt="2022-03-28T16:37:11.963" v="13" actId="571"/>
          <ac:spMkLst>
            <pc:docMk/>
            <pc:sldMk cId="529974766" sldId="302"/>
            <ac:spMk id="34" creationId="{F74A10DB-A509-430B-9403-28A50F8D4D01}"/>
          </ac:spMkLst>
        </pc:spChg>
        <pc:spChg chg="add del mod">
          <ac:chgData name="Daniel Carvalho" userId="5d1cc23a-97af-4f53-959c-f03d38fc032e" providerId="ADAL" clId="{7FFEED18-C28E-4F5E-89F9-3B29894C6F97}" dt="2022-03-28T16:40:41.772" v="46"/>
          <ac:spMkLst>
            <pc:docMk/>
            <pc:sldMk cId="529974766" sldId="302"/>
            <ac:spMk id="35" creationId="{65C397FF-D6E5-43DD-9446-6224D22FD910}"/>
          </ac:spMkLst>
        </pc:spChg>
        <pc:spChg chg="mod">
          <ac:chgData name="Daniel Carvalho" userId="5d1cc23a-97af-4f53-959c-f03d38fc032e" providerId="ADAL" clId="{7FFEED18-C28E-4F5E-89F9-3B29894C6F97}" dt="2022-03-28T16:40:59.489" v="49"/>
          <ac:spMkLst>
            <pc:docMk/>
            <pc:sldMk cId="529974766" sldId="302"/>
            <ac:spMk id="39" creationId="{028589BF-EBDB-463C-A4C4-18551880DD0C}"/>
          </ac:spMkLst>
        </pc:spChg>
        <pc:spChg chg="mod">
          <ac:chgData name="Daniel Carvalho" userId="5d1cc23a-97af-4f53-959c-f03d38fc032e" providerId="ADAL" clId="{7FFEED18-C28E-4F5E-89F9-3B29894C6F97}" dt="2022-03-28T16:40:59.489" v="49"/>
          <ac:spMkLst>
            <pc:docMk/>
            <pc:sldMk cId="529974766" sldId="302"/>
            <ac:spMk id="40" creationId="{FF857F07-3C41-4E7B-83A7-CEBEF0A34B19}"/>
          </ac:spMkLst>
        </pc:spChg>
        <pc:spChg chg="mod">
          <ac:chgData name="Daniel Carvalho" userId="5d1cc23a-97af-4f53-959c-f03d38fc032e" providerId="ADAL" clId="{7FFEED18-C28E-4F5E-89F9-3B29894C6F97}" dt="2022-03-28T16:40:59.489" v="49"/>
          <ac:spMkLst>
            <pc:docMk/>
            <pc:sldMk cId="529974766" sldId="302"/>
            <ac:spMk id="41" creationId="{3D72307D-19C9-48BB-ABFB-03F1CD361445}"/>
          </ac:spMkLst>
        </pc:spChg>
        <pc:spChg chg="mod">
          <ac:chgData name="Daniel Carvalho" userId="5d1cc23a-97af-4f53-959c-f03d38fc032e" providerId="ADAL" clId="{7FFEED18-C28E-4F5E-89F9-3B29894C6F97}" dt="2022-03-28T16:40:59.489" v="49"/>
          <ac:spMkLst>
            <pc:docMk/>
            <pc:sldMk cId="529974766" sldId="302"/>
            <ac:spMk id="42" creationId="{95752C7A-6A42-41DA-9057-CFFFFE3C1C4F}"/>
          </ac:spMkLst>
        </pc:spChg>
        <pc:spChg chg="mod">
          <ac:chgData name="Daniel Carvalho" userId="5d1cc23a-97af-4f53-959c-f03d38fc032e" providerId="ADAL" clId="{7FFEED18-C28E-4F5E-89F9-3B29894C6F97}" dt="2022-03-28T16:40:59.489" v="49"/>
          <ac:spMkLst>
            <pc:docMk/>
            <pc:sldMk cId="529974766" sldId="302"/>
            <ac:spMk id="44" creationId="{480A87F3-D660-4361-8A57-02487B0F0F0B}"/>
          </ac:spMkLst>
        </pc:spChg>
        <pc:spChg chg="mod">
          <ac:chgData name="Daniel Carvalho" userId="5d1cc23a-97af-4f53-959c-f03d38fc032e" providerId="ADAL" clId="{7FFEED18-C28E-4F5E-89F9-3B29894C6F97}" dt="2022-03-28T16:40:59.489" v="49"/>
          <ac:spMkLst>
            <pc:docMk/>
            <pc:sldMk cId="529974766" sldId="302"/>
            <ac:spMk id="45" creationId="{42BC0C5D-A0EF-44EF-BDD9-D6C3D557C3F1}"/>
          </ac:spMkLst>
        </pc:spChg>
        <pc:spChg chg="mod">
          <ac:chgData name="Daniel Carvalho" userId="5d1cc23a-97af-4f53-959c-f03d38fc032e" providerId="ADAL" clId="{7FFEED18-C28E-4F5E-89F9-3B29894C6F97}" dt="2022-03-28T16:40:59.489" v="49"/>
          <ac:spMkLst>
            <pc:docMk/>
            <pc:sldMk cId="529974766" sldId="302"/>
            <ac:spMk id="46" creationId="{FBFA5C6E-12E5-4076-AE21-FD3EDEDF60BA}"/>
          </ac:spMkLst>
        </pc:spChg>
        <pc:spChg chg="mod">
          <ac:chgData name="Daniel Carvalho" userId="5d1cc23a-97af-4f53-959c-f03d38fc032e" providerId="ADAL" clId="{7FFEED18-C28E-4F5E-89F9-3B29894C6F97}" dt="2022-03-28T16:40:59.489" v="49"/>
          <ac:spMkLst>
            <pc:docMk/>
            <pc:sldMk cId="529974766" sldId="302"/>
            <ac:spMk id="47" creationId="{93993047-3AD1-4E0F-B553-49BE36167A3C}"/>
          </ac:spMkLst>
        </pc:spChg>
        <pc:spChg chg="mod">
          <ac:chgData name="Daniel Carvalho" userId="5d1cc23a-97af-4f53-959c-f03d38fc032e" providerId="ADAL" clId="{7FFEED18-C28E-4F5E-89F9-3B29894C6F97}" dt="2022-03-28T16:40:59.489" v="49"/>
          <ac:spMkLst>
            <pc:docMk/>
            <pc:sldMk cId="529974766" sldId="302"/>
            <ac:spMk id="48" creationId="{A7801388-9145-4235-B0A0-FA78BD384FDF}"/>
          </ac:spMkLst>
        </pc:spChg>
        <pc:spChg chg="mod">
          <ac:chgData name="Daniel Carvalho" userId="5d1cc23a-97af-4f53-959c-f03d38fc032e" providerId="ADAL" clId="{7FFEED18-C28E-4F5E-89F9-3B29894C6F97}" dt="2022-03-28T16:40:59.489" v="49"/>
          <ac:spMkLst>
            <pc:docMk/>
            <pc:sldMk cId="529974766" sldId="302"/>
            <ac:spMk id="49" creationId="{1DEDD7BA-9DBF-478D-BD46-23DFD80C593C}"/>
          </ac:spMkLst>
        </pc:spChg>
        <pc:spChg chg="mod">
          <ac:chgData name="Daniel Carvalho" userId="5d1cc23a-97af-4f53-959c-f03d38fc032e" providerId="ADAL" clId="{7FFEED18-C28E-4F5E-89F9-3B29894C6F97}" dt="2022-03-28T16:40:59.489" v="49"/>
          <ac:spMkLst>
            <pc:docMk/>
            <pc:sldMk cId="529974766" sldId="302"/>
            <ac:spMk id="50" creationId="{11C81A07-DA63-4964-926A-DF7A44945D43}"/>
          </ac:spMkLst>
        </pc:spChg>
        <pc:spChg chg="del mod topLvl">
          <ac:chgData name="Daniel Carvalho" userId="5d1cc23a-97af-4f53-959c-f03d38fc032e" providerId="ADAL" clId="{7FFEED18-C28E-4F5E-89F9-3B29894C6F97}" dt="2022-03-28T16:43:57.264" v="171" actId="478"/>
          <ac:spMkLst>
            <pc:docMk/>
            <pc:sldMk cId="529974766" sldId="302"/>
            <ac:spMk id="52" creationId="{17041E9B-7152-4772-9DDF-9254DF1CDF84}"/>
          </ac:spMkLst>
        </pc:spChg>
        <pc:spChg chg="mod">
          <ac:chgData name="Daniel Carvalho" userId="5d1cc23a-97af-4f53-959c-f03d38fc032e" providerId="ADAL" clId="{7FFEED18-C28E-4F5E-89F9-3B29894C6F97}" dt="2022-03-28T18:13:55.110" v="313"/>
          <ac:spMkLst>
            <pc:docMk/>
            <pc:sldMk cId="529974766" sldId="302"/>
            <ac:spMk id="52" creationId="{DBFA710C-A74F-4947-9BF4-936AEC322E20}"/>
          </ac:spMkLst>
        </pc:spChg>
        <pc:spChg chg="mod">
          <ac:chgData name="Daniel Carvalho" userId="5d1cc23a-97af-4f53-959c-f03d38fc032e" providerId="ADAL" clId="{7FFEED18-C28E-4F5E-89F9-3B29894C6F97}" dt="2022-03-28T18:13:55.110" v="313"/>
          <ac:spMkLst>
            <pc:docMk/>
            <pc:sldMk cId="529974766" sldId="302"/>
            <ac:spMk id="54" creationId="{0D263778-B2EB-499B-9AA0-16008B2F662F}"/>
          </ac:spMkLst>
        </pc:spChg>
        <pc:spChg chg="del mod">
          <ac:chgData name="Daniel Carvalho" userId="5d1cc23a-97af-4f53-959c-f03d38fc032e" providerId="ADAL" clId="{7FFEED18-C28E-4F5E-89F9-3B29894C6F97}" dt="2022-03-28T16:43:57.264" v="171" actId="478"/>
          <ac:spMkLst>
            <pc:docMk/>
            <pc:sldMk cId="529974766" sldId="302"/>
            <ac:spMk id="55" creationId="{1BA787E4-E020-4B2E-B126-98984FE3476B}"/>
          </ac:spMkLst>
        </pc:spChg>
        <pc:spChg chg="mod">
          <ac:chgData name="Daniel Carvalho" userId="5d1cc23a-97af-4f53-959c-f03d38fc032e" providerId="ADAL" clId="{7FFEED18-C28E-4F5E-89F9-3B29894C6F97}" dt="2022-03-28T18:13:55.110" v="313"/>
          <ac:spMkLst>
            <pc:docMk/>
            <pc:sldMk cId="529974766" sldId="302"/>
            <ac:spMk id="55" creationId="{D90937A3-62A0-4781-A1A8-68B784F1E2EF}"/>
          </ac:spMkLst>
        </pc:spChg>
        <pc:spChg chg="del mod">
          <ac:chgData name="Daniel Carvalho" userId="5d1cc23a-97af-4f53-959c-f03d38fc032e" providerId="ADAL" clId="{7FFEED18-C28E-4F5E-89F9-3B29894C6F97}" dt="2022-03-28T16:43:57.264" v="171" actId="478"/>
          <ac:spMkLst>
            <pc:docMk/>
            <pc:sldMk cId="529974766" sldId="302"/>
            <ac:spMk id="56" creationId="{AE23E943-A733-4E01-866F-52A61F27EDF4}"/>
          </ac:spMkLst>
        </pc:spChg>
        <pc:spChg chg="mod">
          <ac:chgData name="Daniel Carvalho" userId="5d1cc23a-97af-4f53-959c-f03d38fc032e" providerId="ADAL" clId="{7FFEED18-C28E-4F5E-89F9-3B29894C6F97}" dt="2022-03-28T18:13:55.110" v="313"/>
          <ac:spMkLst>
            <pc:docMk/>
            <pc:sldMk cId="529974766" sldId="302"/>
            <ac:spMk id="56" creationId="{B81B9A77-F8F4-4830-A671-69829D66E52B}"/>
          </ac:spMkLst>
        </pc:spChg>
        <pc:spChg chg="mod">
          <ac:chgData name="Daniel Carvalho" userId="5d1cc23a-97af-4f53-959c-f03d38fc032e" providerId="ADAL" clId="{7FFEED18-C28E-4F5E-89F9-3B29894C6F97}" dt="2022-03-28T18:13:55.110" v="313"/>
          <ac:spMkLst>
            <pc:docMk/>
            <pc:sldMk cId="529974766" sldId="302"/>
            <ac:spMk id="57" creationId="{2CF801A8-0CC6-4079-8317-B36E29773ACE}"/>
          </ac:spMkLst>
        </pc:spChg>
        <pc:spChg chg="del mod">
          <ac:chgData name="Daniel Carvalho" userId="5d1cc23a-97af-4f53-959c-f03d38fc032e" providerId="ADAL" clId="{7FFEED18-C28E-4F5E-89F9-3B29894C6F97}" dt="2022-03-28T16:43:57.264" v="171" actId="478"/>
          <ac:spMkLst>
            <pc:docMk/>
            <pc:sldMk cId="529974766" sldId="302"/>
            <ac:spMk id="57" creationId="{35DB3358-5AE7-4AC8-9996-1D5D8F7E67C0}"/>
          </ac:spMkLst>
        </pc:spChg>
        <pc:spChg chg="mod">
          <ac:chgData name="Daniel Carvalho" userId="5d1cc23a-97af-4f53-959c-f03d38fc032e" providerId="ADAL" clId="{7FFEED18-C28E-4F5E-89F9-3B29894C6F97}" dt="2022-03-28T18:13:55.110" v="313"/>
          <ac:spMkLst>
            <pc:docMk/>
            <pc:sldMk cId="529974766" sldId="302"/>
            <ac:spMk id="58" creationId="{85A044DB-F0D1-42CD-8E0F-0E4A5E68D3B3}"/>
          </ac:spMkLst>
        </pc:spChg>
        <pc:spChg chg="del mod">
          <ac:chgData name="Daniel Carvalho" userId="5d1cc23a-97af-4f53-959c-f03d38fc032e" providerId="ADAL" clId="{7FFEED18-C28E-4F5E-89F9-3B29894C6F97}" dt="2022-03-28T16:43:57.264" v="171" actId="478"/>
          <ac:spMkLst>
            <pc:docMk/>
            <pc:sldMk cId="529974766" sldId="302"/>
            <ac:spMk id="58" creationId="{F88C82E7-CC56-4210-9172-9A124B545720}"/>
          </ac:spMkLst>
        </pc:spChg>
        <pc:spChg chg="del mod">
          <ac:chgData name="Daniel Carvalho" userId="5d1cc23a-97af-4f53-959c-f03d38fc032e" providerId="ADAL" clId="{7FFEED18-C28E-4F5E-89F9-3B29894C6F97}" dt="2022-03-28T16:43:57.264" v="171" actId="478"/>
          <ac:spMkLst>
            <pc:docMk/>
            <pc:sldMk cId="529974766" sldId="302"/>
            <ac:spMk id="59" creationId="{E13E542F-CB20-486C-B88A-0816B246B8DC}"/>
          </ac:spMkLst>
        </pc:spChg>
        <pc:spChg chg="mod">
          <ac:chgData name="Daniel Carvalho" userId="5d1cc23a-97af-4f53-959c-f03d38fc032e" providerId="ADAL" clId="{7FFEED18-C28E-4F5E-89F9-3B29894C6F97}" dt="2022-03-28T18:13:55.110" v="313"/>
          <ac:spMkLst>
            <pc:docMk/>
            <pc:sldMk cId="529974766" sldId="302"/>
            <ac:spMk id="59" creationId="{FB77D01A-7922-471F-A07F-547B54D733B5}"/>
          </ac:spMkLst>
        </pc:spChg>
        <pc:spChg chg="del mod topLvl">
          <ac:chgData name="Daniel Carvalho" userId="5d1cc23a-97af-4f53-959c-f03d38fc032e" providerId="ADAL" clId="{7FFEED18-C28E-4F5E-89F9-3B29894C6F97}" dt="2022-03-28T16:43:57.264" v="171" actId="478"/>
          <ac:spMkLst>
            <pc:docMk/>
            <pc:sldMk cId="529974766" sldId="302"/>
            <ac:spMk id="60" creationId="{1494B597-9CCA-4DA2-84E7-1214C597B0F7}"/>
          </ac:spMkLst>
        </pc:spChg>
        <pc:spChg chg="mod">
          <ac:chgData name="Daniel Carvalho" userId="5d1cc23a-97af-4f53-959c-f03d38fc032e" providerId="ADAL" clId="{7FFEED18-C28E-4F5E-89F9-3B29894C6F97}" dt="2022-03-28T18:13:55.110" v="313"/>
          <ac:spMkLst>
            <pc:docMk/>
            <pc:sldMk cId="529974766" sldId="302"/>
            <ac:spMk id="60" creationId="{4F6BF9D7-C66E-4A6F-9990-1E84BADD98F4}"/>
          </ac:spMkLst>
        </pc:spChg>
        <pc:spChg chg="del mod topLvl">
          <ac:chgData name="Daniel Carvalho" userId="5d1cc23a-97af-4f53-959c-f03d38fc032e" providerId="ADAL" clId="{7FFEED18-C28E-4F5E-89F9-3B29894C6F97}" dt="2022-03-28T16:43:57.264" v="171" actId="478"/>
          <ac:spMkLst>
            <pc:docMk/>
            <pc:sldMk cId="529974766" sldId="302"/>
            <ac:spMk id="61" creationId="{113B851B-02A5-4FF6-9032-92B25628FC14}"/>
          </ac:spMkLst>
        </pc:spChg>
        <pc:spChg chg="del mod">
          <ac:chgData name="Daniel Carvalho" userId="5d1cc23a-97af-4f53-959c-f03d38fc032e" providerId="ADAL" clId="{7FFEED18-C28E-4F5E-89F9-3B29894C6F97}" dt="2022-03-28T16:43:57.264" v="171" actId="478"/>
          <ac:spMkLst>
            <pc:docMk/>
            <pc:sldMk cId="529974766" sldId="302"/>
            <ac:spMk id="62" creationId="{E24A3F2E-871C-48E7-92D0-E2A09CC4CD60}"/>
          </ac:spMkLst>
        </pc:spChg>
        <pc:spChg chg="del mod">
          <ac:chgData name="Daniel Carvalho" userId="5d1cc23a-97af-4f53-959c-f03d38fc032e" providerId="ADAL" clId="{7FFEED18-C28E-4F5E-89F9-3B29894C6F97}" dt="2022-03-28T16:43:57.264" v="171" actId="478"/>
          <ac:spMkLst>
            <pc:docMk/>
            <pc:sldMk cId="529974766" sldId="302"/>
            <ac:spMk id="63" creationId="{5CDF3285-3EFC-441B-BF4D-0446FBD9CAFB}"/>
          </ac:spMkLst>
        </pc:spChg>
        <pc:spChg chg="mod">
          <ac:chgData name="Daniel Carvalho" userId="5d1cc23a-97af-4f53-959c-f03d38fc032e" providerId="ADAL" clId="{7FFEED18-C28E-4F5E-89F9-3B29894C6F97}" dt="2022-03-28T18:15:28.152" v="338"/>
          <ac:spMkLst>
            <pc:docMk/>
            <pc:sldMk cId="529974766" sldId="302"/>
            <ac:spMk id="63" creationId="{C17613E7-0E7D-4A7C-8129-E94497644D10}"/>
          </ac:spMkLst>
        </pc:spChg>
        <pc:spChg chg="del mod">
          <ac:chgData name="Daniel Carvalho" userId="5d1cc23a-97af-4f53-959c-f03d38fc032e" providerId="ADAL" clId="{7FFEED18-C28E-4F5E-89F9-3B29894C6F97}" dt="2022-03-28T16:43:57.264" v="171" actId="478"/>
          <ac:spMkLst>
            <pc:docMk/>
            <pc:sldMk cId="529974766" sldId="302"/>
            <ac:spMk id="64" creationId="{7A8AD709-CDB4-4B2F-9835-B48B1DCCE22B}"/>
          </ac:spMkLst>
        </pc:spChg>
        <pc:spChg chg="mod">
          <ac:chgData name="Daniel Carvalho" userId="5d1cc23a-97af-4f53-959c-f03d38fc032e" providerId="ADAL" clId="{7FFEED18-C28E-4F5E-89F9-3B29894C6F97}" dt="2022-03-28T18:15:28.152" v="338"/>
          <ac:spMkLst>
            <pc:docMk/>
            <pc:sldMk cId="529974766" sldId="302"/>
            <ac:spMk id="64" creationId="{FC1606EA-3767-45D7-BEB5-D3E937151288}"/>
          </ac:spMkLst>
        </pc:spChg>
        <pc:spChg chg="mod">
          <ac:chgData name="Daniel Carvalho" userId="5d1cc23a-97af-4f53-959c-f03d38fc032e" providerId="ADAL" clId="{7FFEED18-C28E-4F5E-89F9-3B29894C6F97}" dt="2022-03-28T16:44:10.275" v="172"/>
          <ac:spMkLst>
            <pc:docMk/>
            <pc:sldMk cId="529974766" sldId="302"/>
            <ac:spMk id="66" creationId="{7DDD4818-ED0C-4204-95B9-0DC375E34838}"/>
          </ac:spMkLst>
        </pc:spChg>
        <pc:spChg chg="mod">
          <ac:chgData name="Daniel Carvalho" userId="5d1cc23a-97af-4f53-959c-f03d38fc032e" providerId="ADAL" clId="{7FFEED18-C28E-4F5E-89F9-3B29894C6F97}" dt="2022-03-28T16:44:10.275" v="172"/>
          <ac:spMkLst>
            <pc:docMk/>
            <pc:sldMk cId="529974766" sldId="302"/>
            <ac:spMk id="69" creationId="{A5459A18-1C42-423F-A0DC-D39FC205A3D3}"/>
          </ac:spMkLst>
        </pc:spChg>
        <pc:spChg chg="mod">
          <ac:chgData name="Daniel Carvalho" userId="5d1cc23a-97af-4f53-959c-f03d38fc032e" providerId="ADAL" clId="{7FFEED18-C28E-4F5E-89F9-3B29894C6F97}" dt="2022-03-28T16:44:10.275" v="172"/>
          <ac:spMkLst>
            <pc:docMk/>
            <pc:sldMk cId="529974766" sldId="302"/>
            <ac:spMk id="70" creationId="{4A94B985-B6A9-4CCD-B323-C4E1C1314882}"/>
          </ac:spMkLst>
        </pc:spChg>
        <pc:spChg chg="mod">
          <ac:chgData name="Daniel Carvalho" userId="5d1cc23a-97af-4f53-959c-f03d38fc032e" providerId="ADAL" clId="{7FFEED18-C28E-4F5E-89F9-3B29894C6F97}" dt="2022-03-28T16:44:10.275" v="172"/>
          <ac:spMkLst>
            <pc:docMk/>
            <pc:sldMk cId="529974766" sldId="302"/>
            <ac:spMk id="71" creationId="{79F9FF4B-D211-4AD6-A0B0-10B520ED1754}"/>
          </ac:spMkLst>
        </pc:spChg>
        <pc:spChg chg="mod">
          <ac:chgData name="Daniel Carvalho" userId="5d1cc23a-97af-4f53-959c-f03d38fc032e" providerId="ADAL" clId="{7FFEED18-C28E-4F5E-89F9-3B29894C6F97}" dt="2022-03-28T16:44:10.275" v="172"/>
          <ac:spMkLst>
            <pc:docMk/>
            <pc:sldMk cId="529974766" sldId="302"/>
            <ac:spMk id="72" creationId="{E4DE3EB1-D424-4794-9ED6-3D947EDE6990}"/>
          </ac:spMkLst>
        </pc:spChg>
        <pc:spChg chg="mod">
          <ac:chgData name="Daniel Carvalho" userId="5d1cc23a-97af-4f53-959c-f03d38fc032e" providerId="ADAL" clId="{7FFEED18-C28E-4F5E-89F9-3B29894C6F97}" dt="2022-03-28T16:44:10.275" v="172"/>
          <ac:spMkLst>
            <pc:docMk/>
            <pc:sldMk cId="529974766" sldId="302"/>
            <ac:spMk id="73" creationId="{510716B9-58AF-4EBD-A4CA-C7DB7886A621}"/>
          </ac:spMkLst>
        </pc:spChg>
        <pc:spChg chg="mod">
          <ac:chgData name="Daniel Carvalho" userId="5d1cc23a-97af-4f53-959c-f03d38fc032e" providerId="ADAL" clId="{7FFEED18-C28E-4F5E-89F9-3B29894C6F97}" dt="2022-03-28T16:44:10.275" v="172"/>
          <ac:spMkLst>
            <pc:docMk/>
            <pc:sldMk cId="529974766" sldId="302"/>
            <ac:spMk id="74" creationId="{EBB49307-2C65-4A9B-BE99-4304A4200C46}"/>
          </ac:spMkLst>
        </pc:spChg>
        <pc:spChg chg="mod">
          <ac:chgData name="Daniel Carvalho" userId="5d1cc23a-97af-4f53-959c-f03d38fc032e" providerId="ADAL" clId="{7FFEED18-C28E-4F5E-89F9-3B29894C6F97}" dt="2022-03-28T16:44:10.275" v="172"/>
          <ac:spMkLst>
            <pc:docMk/>
            <pc:sldMk cId="529974766" sldId="302"/>
            <ac:spMk id="75" creationId="{00F11FDF-675D-4010-B1BB-DFDCDB014195}"/>
          </ac:spMkLst>
        </pc:spChg>
        <pc:spChg chg="mod">
          <ac:chgData name="Daniel Carvalho" userId="5d1cc23a-97af-4f53-959c-f03d38fc032e" providerId="ADAL" clId="{7FFEED18-C28E-4F5E-89F9-3B29894C6F97}" dt="2022-03-28T16:44:10.275" v="172"/>
          <ac:spMkLst>
            <pc:docMk/>
            <pc:sldMk cId="529974766" sldId="302"/>
            <ac:spMk id="76" creationId="{F8705704-075C-4CC7-9FA7-B84ADB52F9D7}"/>
          </ac:spMkLst>
        </pc:spChg>
        <pc:spChg chg="mod">
          <ac:chgData name="Daniel Carvalho" userId="5d1cc23a-97af-4f53-959c-f03d38fc032e" providerId="ADAL" clId="{7FFEED18-C28E-4F5E-89F9-3B29894C6F97}" dt="2022-03-28T16:44:10.275" v="172"/>
          <ac:spMkLst>
            <pc:docMk/>
            <pc:sldMk cId="529974766" sldId="302"/>
            <ac:spMk id="77" creationId="{C034C1A0-D021-4676-8EED-D1EED53003A5}"/>
          </ac:spMkLst>
        </pc:spChg>
        <pc:spChg chg="mod">
          <ac:chgData name="Daniel Carvalho" userId="5d1cc23a-97af-4f53-959c-f03d38fc032e" providerId="ADAL" clId="{7FFEED18-C28E-4F5E-89F9-3B29894C6F97}" dt="2022-03-28T16:44:10.275" v="172"/>
          <ac:spMkLst>
            <pc:docMk/>
            <pc:sldMk cId="529974766" sldId="302"/>
            <ac:spMk id="78" creationId="{083600C7-7153-4F3F-AAFF-F00ACD05CD3C}"/>
          </ac:spMkLst>
        </pc:spChg>
        <pc:spChg chg="mod">
          <ac:chgData name="Daniel Carvalho" userId="5d1cc23a-97af-4f53-959c-f03d38fc032e" providerId="ADAL" clId="{7FFEED18-C28E-4F5E-89F9-3B29894C6F97}" dt="2022-03-28T18:15:28.152" v="338"/>
          <ac:spMkLst>
            <pc:docMk/>
            <pc:sldMk cId="529974766" sldId="302"/>
            <ac:spMk id="81" creationId="{0E1E454E-1DC0-420E-A0F4-305FDD4BE275}"/>
          </ac:spMkLst>
        </pc:spChg>
        <pc:spChg chg="mod">
          <ac:chgData name="Daniel Carvalho" userId="5d1cc23a-97af-4f53-959c-f03d38fc032e" providerId="ADAL" clId="{7FFEED18-C28E-4F5E-89F9-3B29894C6F97}" dt="2022-03-28T18:15:28.152" v="338"/>
          <ac:spMkLst>
            <pc:docMk/>
            <pc:sldMk cId="529974766" sldId="302"/>
            <ac:spMk id="82" creationId="{FC454A68-E999-4042-A19C-02C9F5183C45}"/>
          </ac:spMkLst>
        </pc:spChg>
        <pc:spChg chg="mod">
          <ac:chgData name="Daniel Carvalho" userId="5d1cc23a-97af-4f53-959c-f03d38fc032e" providerId="ADAL" clId="{7FFEED18-C28E-4F5E-89F9-3B29894C6F97}" dt="2022-03-28T18:15:28.152" v="338"/>
          <ac:spMkLst>
            <pc:docMk/>
            <pc:sldMk cId="529974766" sldId="302"/>
            <ac:spMk id="83" creationId="{FECD915B-7561-4A44-90AD-E2B8DCF9AB5E}"/>
          </ac:spMkLst>
        </pc:spChg>
        <pc:spChg chg="mod">
          <ac:chgData name="Daniel Carvalho" userId="5d1cc23a-97af-4f53-959c-f03d38fc032e" providerId="ADAL" clId="{7FFEED18-C28E-4F5E-89F9-3B29894C6F97}" dt="2022-03-28T18:15:28.152" v="338"/>
          <ac:spMkLst>
            <pc:docMk/>
            <pc:sldMk cId="529974766" sldId="302"/>
            <ac:spMk id="84" creationId="{32D99FEF-EE9D-4DB0-9E03-703F3DBF8399}"/>
          </ac:spMkLst>
        </pc:spChg>
        <pc:spChg chg="mod">
          <ac:chgData name="Daniel Carvalho" userId="5d1cc23a-97af-4f53-959c-f03d38fc032e" providerId="ADAL" clId="{7FFEED18-C28E-4F5E-89F9-3B29894C6F97}" dt="2022-03-28T18:15:28.152" v="338"/>
          <ac:spMkLst>
            <pc:docMk/>
            <pc:sldMk cId="529974766" sldId="302"/>
            <ac:spMk id="85" creationId="{6F8A3C85-1F7C-4ECC-AB27-CBFD008B5044}"/>
          </ac:spMkLst>
        </pc:spChg>
        <pc:spChg chg="mod">
          <ac:chgData name="Daniel Carvalho" userId="5d1cc23a-97af-4f53-959c-f03d38fc032e" providerId="ADAL" clId="{7FFEED18-C28E-4F5E-89F9-3B29894C6F97}" dt="2022-03-28T18:15:28.152" v="338"/>
          <ac:spMkLst>
            <pc:docMk/>
            <pc:sldMk cId="529974766" sldId="302"/>
            <ac:spMk id="86" creationId="{2D0D2DD1-46B0-4DB4-AAFE-B0D19645DBAF}"/>
          </ac:spMkLst>
        </pc:spChg>
        <pc:spChg chg="mod">
          <ac:chgData name="Daniel Carvalho" userId="5d1cc23a-97af-4f53-959c-f03d38fc032e" providerId="ADAL" clId="{7FFEED18-C28E-4F5E-89F9-3B29894C6F97}" dt="2022-03-28T18:15:28.152" v="338"/>
          <ac:spMkLst>
            <pc:docMk/>
            <pc:sldMk cId="529974766" sldId="302"/>
            <ac:spMk id="87" creationId="{8EDC02B6-F8CC-4484-825D-B9012AC94DCD}"/>
          </ac:spMkLst>
        </pc:spChg>
        <pc:spChg chg="mod">
          <ac:chgData name="Daniel Carvalho" userId="5d1cc23a-97af-4f53-959c-f03d38fc032e" providerId="ADAL" clId="{7FFEED18-C28E-4F5E-89F9-3B29894C6F97}" dt="2022-03-28T18:16:46.350" v="356"/>
          <ac:spMkLst>
            <pc:docMk/>
            <pc:sldMk cId="529974766" sldId="302"/>
            <ac:spMk id="90" creationId="{E0AB10D3-42B1-426F-A20B-1A11930C2382}"/>
          </ac:spMkLst>
        </pc:spChg>
        <pc:spChg chg="mod">
          <ac:chgData name="Daniel Carvalho" userId="5d1cc23a-97af-4f53-959c-f03d38fc032e" providerId="ADAL" clId="{7FFEED18-C28E-4F5E-89F9-3B29894C6F97}" dt="2022-03-28T18:16:46.350" v="356"/>
          <ac:spMkLst>
            <pc:docMk/>
            <pc:sldMk cId="529974766" sldId="302"/>
            <ac:spMk id="91" creationId="{CBEF0D79-04B5-4A0A-8F36-D4E9B8FCAD02}"/>
          </ac:spMkLst>
        </pc:spChg>
        <pc:spChg chg="mod">
          <ac:chgData name="Daniel Carvalho" userId="5d1cc23a-97af-4f53-959c-f03d38fc032e" providerId="ADAL" clId="{7FFEED18-C28E-4F5E-89F9-3B29894C6F97}" dt="2022-03-28T18:16:46.350" v="356"/>
          <ac:spMkLst>
            <pc:docMk/>
            <pc:sldMk cId="529974766" sldId="302"/>
            <ac:spMk id="93" creationId="{4B3DD2F2-1D7B-4AD3-867E-3CD36B4439E8}"/>
          </ac:spMkLst>
        </pc:spChg>
        <pc:spChg chg="mod">
          <ac:chgData name="Daniel Carvalho" userId="5d1cc23a-97af-4f53-959c-f03d38fc032e" providerId="ADAL" clId="{7FFEED18-C28E-4F5E-89F9-3B29894C6F97}" dt="2022-03-28T18:16:46.350" v="356"/>
          <ac:spMkLst>
            <pc:docMk/>
            <pc:sldMk cId="529974766" sldId="302"/>
            <ac:spMk id="94" creationId="{2C704000-587D-429D-AB34-26A3B696462C}"/>
          </ac:spMkLst>
        </pc:spChg>
        <pc:spChg chg="mod">
          <ac:chgData name="Daniel Carvalho" userId="5d1cc23a-97af-4f53-959c-f03d38fc032e" providerId="ADAL" clId="{7FFEED18-C28E-4F5E-89F9-3B29894C6F97}" dt="2022-03-28T18:16:46.350" v="356"/>
          <ac:spMkLst>
            <pc:docMk/>
            <pc:sldMk cId="529974766" sldId="302"/>
            <ac:spMk id="96" creationId="{7C8C54C1-3512-406E-BAC6-F5B603B33214}"/>
          </ac:spMkLst>
        </pc:spChg>
        <pc:spChg chg="mod">
          <ac:chgData name="Daniel Carvalho" userId="5d1cc23a-97af-4f53-959c-f03d38fc032e" providerId="ADAL" clId="{7FFEED18-C28E-4F5E-89F9-3B29894C6F97}" dt="2022-03-28T18:16:46.350" v="356"/>
          <ac:spMkLst>
            <pc:docMk/>
            <pc:sldMk cId="529974766" sldId="302"/>
            <ac:spMk id="97" creationId="{68E035A5-2DF2-4788-B6DB-B15FF55D766F}"/>
          </ac:spMkLst>
        </pc:spChg>
        <pc:spChg chg="mod">
          <ac:chgData name="Daniel Carvalho" userId="5d1cc23a-97af-4f53-959c-f03d38fc032e" providerId="ADAL" clId="{7FFEED18-C28E-4F5E-89F9-3B29894C6F97}" dt="2022-03-28T18:16:46.350" v="356"/>
          <ac:spMkLst>
            <pc:docMk/>
            <pc:sldMk cId="529974766" sldId="302"/>
            <ac:spMk id="98" creationId="{19FC7157-03B5-4AA0-88C5-63A77BB0E288}"/>
          </ac:spMkLst>
        </pc:spChg>
        <pc:spChg chg="mod">
          <ac:chgData name="Daniel Carvalho" userId="5d1cc23a-97af-4f53-959c-f03d38fc032e" providerId="ADAL" clId="{7FFEED18-C28E-4F5E-89F9-3B29894C6F97}" dt="2022-03-28T18:16:46.350" v="356"/>
          <ac:spMkLst>
            <pc:docMk/>
            <pc:sldMk cId="529974766" sldId="302"/>
            <ac:spMk id="99" creationId="{7358CC22-E800-443B-98DD-CF3AB6A3FC89}"/>
          </ac:spMkLst>
        </pc:spChg>
        <pc:spChg chg="mod">
          <ac:chgData name="Daniel Carvalho" userId="5d1cc23a-97af-4f53-959c-f03d38fc032e" providerId="ADAL" clId="{7FFEED18-C28E-4F5E-89F9-3B29894C6F97}" dt="2022-03-28T18:16:46.350" v="356"/>
          <ac:spMkLst>
            <pc:docMk/>
            <pc:sldMk cId="529974766" sldId="302"/>
            <ac:spMk id="100" creationId="{5877F8CC-E270-4CE5-B4CD-A11582040BDF}"/>
          </ac:spMkLst>
        </pc:spChg>
        <pc:spChg chg="mod">
          <ac:chgData name="Daniel Carvalho" userId="5d1cc23a-97af-4f53-959c-f03d38fc032e" providerId="ADAL" clId="{7FFEED18-C28E-4F5E-89F9-3B29894C6F97}" dt="2022-03-28T18:16:46.350" v="356"/>
          <ac:spMkLst>
            <pc:docMk/>
            <pc:sldMk cId="529974766" sldId="302"/>
            <ac:spMk id="101" creationId="{1C913802-FEFE-4F94-9A08-8DDF6ABFCAE4}"/>
          </ac:spMkLst>
        </pc:spChg>
        <pc:spChg chg="mod">
          <ac:chgData name="Daniel Carvalho" userId="5d1cc23a-97af-4f53-959c-f03d38fc032e" providerId="ADAL" clId="{7FFEED18-C28E-4F5E-89F9-3B29894C6F97}" dt="2022-03-28T18:16:46.350" v="356"/>
          <ac:spMkLst>
            <pc:docMk/>
            <pc:sldMk cId="529974766" sldId="302"/>
            <ac:spMk id="102" creationId="{0D1A24E9-F57C-4C22-8F76-067E6EF84349}"/>
          </ac:spMkLst>
        </pc:spChg>
        <pc:grpChg chg="add mod">
          <ac:chgData name="Daniel Carvalho" userId="5d1cc23a-97af-4f53-959c-f03d38fc032e" providerId="ADAL" clId="{7FFEED18-C28E-4F5E-89F9-3B29894C6F97}" dt="2022-03-28T16:39:06.579" v="21" actId="164"/>
          <ac:grpSpMkLst>
            <pc:docMk/>
            <pc:sldMk cId="529974766" sldId="302"/>
            <ac:grpSpMk id="3" creationId="{9C2418B2-58D1-45E8-915C-7F2E5F2D4FCE}"/>
          </ac:grpSpMkLst>
        </pc:grpChg>
        <pc:grpChg chg="add mod">
          <ac:chgData name="Daniel Carvalho" userId="5d1cc23a-97af-4f53-959c-f03d38fc032e" providerId="ADAL" clId="{7FFEED18-C28E-4F5E-89F9-3B29894C6F97}" dt="2022-03-28T16:39:06.579" v="21" actId="164"/>
          <ac:grpSpMkLst>
            <pc:docMk/>
            <pc:sldMk cId="529974766" sldId="302"/>
            <ac:grpSpMk id="4" creationId="{BD73EAA1-CED8-42A4-ACA2-CFA252B7505E}"/>
          </ac:grpSpMkLst>
        </pc:grpChg>
        <pc:grpChg chg="mod">
          <ac:chgData name="Daniel Carvalho" userId="5d1cc23a-97af-4f53-959c-f03d38fc032e" providerId="ADAL" clId="{7FFEED18-C28E-4F5E-89F9-3B29894C6F97}" dt="2022-03-28T16:37:31.928" v="14" actId="164"/>
          <ac:grpSpMkLst>
            <pc:docMk/>
            <pc:sldMk cId="529974766" sldId="302"/>
            <ac:grpSpMk id="5" creationId="{D245048B-A7C9-C4E5-7466-816C6106072C}"/>
          </ac:grpSpMkLst>
        </pc:grpChg>
        <pc:grpChg chg="add mod">
          <ac:chgData name="Daniel Carvalho" userId="5d1cc23a-97af-4f53-959c-f03d38fc032e" providerId="ADAL" clId="{7FFEED18-C28E-4F5E-89F9-3B29894C6F97}" dt="2022-03-28T16:37:11.963" v="13" actId="571"/>
          <ac:grpSpMkLst>
            <pc:docMk/>
            <pc:sldMk cId="529974766" sldId="302"/>
            <ac:grpSpMk id="22" creationId="{53CA250A-AFD2-4F20-9A97-CA30484CD10C}"/>
          </ac:grpSpMkLst>
        </pc:grpChg>
        <pc:grpChg chg="add mod">
          <ac:chgData name="Daniel Carvalho" userId="5d1cc23a-97af-4f53-959c-f03d38fc032e" providerId="ADAL" clId="{7FFEED18-C28E-4F5E-89F9-3B29894C6F97}" dt="2022-03-28T16:40:59.489" v="49"/>
          <ac:grpSpMkLst>
            <pc:docMk/>
            <pc:sldMk cId="529974766" sldId="302"/>
            <ac:grpSpMk id="37" creationId="{BAA04944-D692-4610-B0F7-9ECCADA3AC52}"/>
          </ac:grpSpMkLst>
        </pc:grpChg>
        <pc:grpChg chg="mod">
          <ac:chgData name="Daniel Carvalho" userId="5d1cc23a-97af-4f53-959c-f03d38fc032e" providerId="ADAL" clId="{7FFEED18-C28E-4F5E-89F9-3B29894C6F97}" dt="2022-03-28T16:40:59.489" v="49"/>
          <ac:grpSpMkLst>
            <pc:docMk/>
            <pc:sldMk cId="529974766" sldId="302"/>
            <ac:grpSpMk id="38" creationId="{D8F9D2D4-D65D-4A48-83C7-296AFAFFDD50}"/>
          </ac:grpSpMkLst>
        </pc:grpChg>
        <pc:grpChg chg="mod">
          <ac:chgData name="Daniel Carvalho" userId="5d1cc23a-97af-4f53-959c-f03d38fc032e" providerId="ADAL" clId="{7FFEED18-C28E-4F5E-89F9-3B29894C6F97}" dt="2022-03-28T16:40:59.489" v="49"/>
          <ac:grpSpMkLst>
            <pc:docMk/>
            <pc:sldMk cId="529974766" sldId="302"/>
            <ac:grpSpMk id="43" creationId="{FA457379-EA5F-4E99-B271-4254B68B0197}"/>
          </ac:grpSpMkLst>
        </pc:grpChg>
        <pc:grpChg chg="add del mod">
          <ac:chgData name="Daniel Carvalho" userId="5d1cc23a-97af-4f53-959c-f03d38fc032e" providerId="ADAL" clId="{7FFEED18-C28E-4F5E-89F9-3B29894C6F97}" dt="2022-03-28T16:43:57.264" v="171" actId="478"/>
          <ac:grpSpMkLst>
            <pc:docMk/>
            <pc:sldMk cId="529974766" sldId="302"/>
            <ac:grpSpMk id="51" creationId="{2886266F-FFB7-4371-9693-D341E6C787DD}"/>
          </ac:grpSpMkLst>
        </pc:grpChg>
        <pc:grpChg chg="add del mod">
          <ac:chgData name="Daniel Carvalho" userId="5d1cc23a-97af-4f53-959c-f03d38fc032e" providerId="ADAL" clId="{7FFEED18-C28E-4F5E-89F9-3B29894C6F97}" dt="2022-03-28T18:15:07.214" v="337"/>
          <ac:grpSpMkLst>
            <pc:docMk/>
            <pc:sldMk cId="529974766" sldId="302"/>
            <ac:grpSpMk id="51" creationId="{E8740CE4-3BF5-4776-9999-812D69D6BD7C}"/>
          </ac:grpSpMkLst>
        </pc:grpChg>
        <pc:grpChg chg="mod">
          <ac:chgData name="Daniel Carvalho" userId="5d1cc23a-97af-4f53-959c-f03d38fc032e" providerId="ADAL" clId="{7FFEED18-C28E-4F5E-89F9-3B29894C6F97}" dt="2022-03-28T18:13:55.110" v="313"/>
          <ac:grpSpMkLst>
            <pc:docMk/>
            <pc:sldMk cId="529974766" sldId="302"/>
            <ac:grpSpMk id="53" creationId="{0DF36EF1-7432-47CF-8874-6256196A7164}"/>
          </ac:grpSpMkLst>
        </pc:grpChg>
        <pc:grpChg chg="del mod">
          <ac:chgData name="Daniel Carvalho" userId="5d1cc23a-97af-4f53-959c-f03d38fc032e" providerId="ADAL" clId="{7FFEED18-C28E-4F5E-89F9-3B29894C6F97}" dt="2022-03-28T16:43:57.264" v="171" actId="478"/>
          <ac:grpSpMkLst>
            <pc:docMk/>
            <pc:sldMk cId="529974766" sldId="302"/>
            <ac:grpSpMk id="53" creationId="{B0B0AC5B-7015-479F-8801-B04D33B80A56}"/>
          </ac:grpSpMkLst>
        </pc:grpChg>
        <pc:grpChg chg="del mod topLvl">
          <ac:chgData name="Daniel Carvalho" userId="5d1cc23a-97af-4f53-959c-f03d38fc032e" providerId="ADAL" clId="{7FFEED18-C28E-4F5E-89F9-3B29894C6F97}" dt="2022-03-28T16:43:57.264" v="171" actId="478"/>
          <ac:grpSpMkLst>
            <pc:docMk/>
            <pc:sldMk cId="529974766" sldId="302"/>
            <ac:grpSpMk id="54" creationId="{9FCB9B8A-2684-4B28-B7FE-5AE0D9707D75}"/>
          </ac:grpSpMkLst>
        </pc:grpChg>
        <pc:grpChg chg="add del mod">
          <ac:chgData name="Daniel Carvalho" userId="5d1cc23a-97af-4f53-959c-f03d38fc032e" providerId="ADAL" clId="{7FFEED18-C28E-4F5E-89F9-3B29894C6F97}" dt="2022-03-28T18:16:07.924" v="355"/>
          <ac:grpSpMkLst>
            <pc:docMk/>
            <pc:sldMk cId="529974766" sldId="302"/>
            <ac:grpSpMk id="61" creationId="{DDA36AA6-8E78-4276-8908-CC9A2FB11CF0}"/>
          </ac:grpSpMkLst>
        </pc:grpChg>
        <pc:grpChg chg="mod">
          <ac:chgData name="Daniel Carvalho" userId="5d1cc23a-97af-4f53-959c-f03d38fc032e" providerId="ADAL" clId="{7FFEED18-C28E-4F5E-89F9-3B29894C6F97}" dt="2022-03-28T18:15:28.152" v="338"/>
          <ac:grpSpMkLst>
            <pc:docMk/>
            <pc:sldMk cId="529974766" sldId="302"/>
            <ac:grpSpMk id="62" creationId="{34F3025D-5B15-46CA-A5FB-13EA28B7653B}"/>
          </ac:grpSpMkLst>
        </pc:grpChg>
        <pc:grpChg chg="add mod">
          <ac:chgData name="Daniel Carvalho" userId="5d1cc23a-97af-4f53-959c-f03d38fc032e" providerId="ADAL" clId="{7FFEED18-C28E-4F5E-89F9-3B29894C6F97}" dt="2022-03-28T16:44:25.633" v="200" actId="1037"/>
          <ac:grpSpMkLst>
            <pc:docMk/>
            <pc:sldMk cId="529974766" sldId="302"/>
            <ac:grpSpMk id="65" creationId="{9213B350-B8CE-4D45-873C-C55C91A9ADAA}"/>
          </ac:grpSpMkLst>
        </pc:grpChg>
        <pc:grpChg chg="mod">
          <ac:chgData name="Daniel Carvalho" userId="5d1cc23a-97af-4f53-959c-f03d38fc032e" providerId="ADAL" clId="{7FFEED18-C28E-4F5E-89F9-3B29894C6F97}" dt="2022-03-28T16:44:10.275" v="172"/>
          <ac:grpSpMkLst>
            <pc:docMk/>
            <pc:sldMk cId="529974766" sldId="302"/>
            <ac:grpSpMk id="67" creationId="{D84D89D7-134F-413A-BE3D-53AEBDD20A8C}"/>
          </ac:grpSpMkLst>
        </pc:grpChg>
        <pc:grpChg chg="mod">
          <ac:chgData name="Daniel Carvalho" userId="5d1cc23a-97af-4f53-959c-f03d38fc032e" providerId="ADAL" clId="{7FFEED18-C28E-4F5E-89F9-3B29894C6F97}" dt="2022-03-28T16:44:10.275" v="172"/>
          <ac:grpSpMkLst>
            <pc:docMk/>
            <pc:sldMk cId="529974766" sldId="302"/>
            <ac:grpSpMk id="68" creationId="{4BC0CEC7-748A-4768-A342-854F50BAD35B}"/>
          </ac:grpSpMkLst>
        </pc:grpChg>
        <pc:grpChg chg="mod">
          <ac:chgData name="Daniel Carvalho" userId="5d1cc23a-97af-4f53-959c-f03d38fc032e" providerId="ADAL" clId="{7FFEED18-C28E-4F5E-89F9-3B29894C6F97}" dt="2022-03-28T18:15:28.152" v="338"/>
          <ac:grpSpMkLst>
            <pc:docMk/>
            <pc:sldMk cId="529974766" sldId="302"/>
            <ac:grpSpMk id="80" creationId="{F1850A83-941A-4B21-8E39-30981917EE67}"/>
          </ac:grpSpMkLst>
        </pc:grpChg>
        <pc:grpChg chg="add mod">
          <ac:chgData name="Daniel Carvalho" userId="5d1cc23a-97af-4f53-959c-f03d38fc032e" providerId="ADAL" clId="{7FFEED18-C28E-4F5E-89F9-3B29894C6F97}" dt="2022-03-28T18:16:49.126" v="364" actId="1038"/>
          <ac:grpSpMkLst>
            <pc:docMk/>
            <pc:sldMk cId="529974766" sldId="302"/>
            <ac:grpSpMk id="88" creationId="{6157E16C-6AD9-4C07-8246-53AC17055F8B}"/>
          </ac:grpSpMkLst>
        </pc:grpChg>
        <pc:grpChg chg="mod">
          <ac:chgData name="Daniel Carvalho" userId="5d1cc23a-97af-4f53-959c-f03d38fc032e" providerId="ADAL" clId="{7FFEED18-C28E-4F5E-89F9-3B29894C6F97}" dt="2022-03-28T18:16:46.350" v="356"/>
          <ac:grpSpMkLst>
            <pc:docMk/>
            <pc:sldMk cId="529974766" sldId="302"/>
            <ac:grpSpMk id="89" creationId="{5E0639E4-5D12-48C0-8898-D419D3392FBA}"/>
          </ac:grpSpMkLst>
        </pc:grpChg>
        <pc:grpChg chg="mod">
          <ac:chgData name="Daniel Carvalho" userId="5d1cc23a-97af-4f53-959c-f03d38fc032e" providerId="ADAL" clId="{7FFEED18-C28E-4F5E-89F9-3B29894C6F97}" dt="2022-03-28T18:16:46.350" v="356"/>
          <ac:grpSpMkLst>
            <pc:docMk/>
            <pc:sldMk cId="529974766" sldId="302"/>
            <ac:grpSpMk id="92" creationId="{E9A443E6-3829-44C3-856F-E526B426F39E}"/>
          </ac:grpSpMkLst>
        </pc:grpChg>
        <pc:grpChg chg="mod">
          <ac:chgData name="Daniel Carvalho" userId="5d1cc23a-97af-4f53-959c-f03d38fc032e" providerId="ADAL" clId="{7FFEED18-C28E-4F5E-89F9-3B29894C6F97}" dt="2022-03-28T18:16:46.350" v="356"/>
          <ac:grpSpMkLst>
            <pc:docMk/>
            <pc:sldMk cId="529974766" sldId="302"/>
            <ac:grpSpMk id="95" creationId="{EDB72F5C-6120-4554-899A-5BF6531A507B}"/>
          </ac:grpSpMkLst>
        </pc:grpChg>
        <pc:picChg chg="mod">
          <ac:chgData name="Daniel Carvalho" userId="5d1cc23a-97af-4f53-959c-f03d38fc032e" providerId="ADAL" clId="{7FFEED18-C28E-4F5E-89F9-3B29894C6F97}" dt="2022-03-28T18:20:01.765" v="388" actId="1036"/>
          <ac:picMkLst>
            <pc:docMk/>
            <pc:sldMk cId="529974766" sldId="302"/>
            <ac:picMk id="2" creationId="{F11332E2-D377-D71C-B744-3399B637D862}"/>
          </ac:picMkLst>
        </pc:picChg>
        <pc:picChg chg="add del mod">
          <ac:chgData name="Daniel Carvalho" userId="5d1cc23a-97af-4f53-959c-f03d38fc032e" providerId="ADAL" clId="{7FFEED18-C28E-4F5E-89F9-3B29894C6F97}" dt="2022-03-28T16:40:39.576" v="43"/>
          <ac:picMkLst>
            <pc:docMk/>
            <pc:sldMk cId="529974766" sldId="302"/>
            <ac:picMk id="36" creationId="{C4C5F4F4-53E1-42B2-AEAC-82D2DD05A928}"/>
          </ac:picMkLst>
        </pc:picChg>
        <pc:picChg chg="add mod ord">
          <ac:chgData name="Daniel Carvalho" userId="5d1cc23a-97af-4f53-959c-f03d38fc032e" providerId="ADAL" clId="{7FFEED18-C28E-4F5E-89F9-3B29894C6F97}" dt="2022-03-28T18:20:00.109" v="383" actId="167"/>
          <ac:picMkLst>
            <pc:docMk/>
            <pc:sldMk cId="529974766" sldId="302"/>
            <ac:picMk id="79" creationId="{79E08F9A-6661-48FD-8115-E4FF2F7FCBB4}"/>
          </ac:picMkLst>
        </pc:picChg>
      </pc:sldChg>
      <pc:sldChg chg="modSp mod">
        <pc:chgData name="Daniel Carvalho" userId="5d1cc23a-97af-4f53-959c-f03d38fc032e" providerId="ADAL" clId="{7FFEED18-C28E-4F5E-89F9-3B29894C6F97}" dt="2022-03-28T20:23:07.366" v="543" actId="20577"/>
        <pc:sldMkLst>
          <pc:docMk/>
          <pc:sldMk cId="1458159020" sldId="305"/>
        </pc:sldMkLst>
        <pc:spChg chg="mod">
          <ac:chgData name="Daniel Carvalho" userId="5d1cc23a-97af-4f53-959c-f03d38fc032e" providerId="ADAL" clId="{7FFEED18-C28E-4F5E-89F9-3B29894C6F97}" dt="2022-03-28T20:23:07.366" v="543" actId="20577"/>
          <ac:spMkLst>
            <pc:docMk/>
            <pc:sldMk cId="1458159020" sldId="305"/>
            <ac:spMk id="2" creationId="{F91B6FEF-7C7B-8842-7521-A9FD3AE7F153}"/>
          </ac:spMkLst>
        </pc:spChg>
      </pc:sldChg>
      <pc:sldChg chg="addSp delSp modSp mod delAnim modAnim">
        <pc:chgData name="Daniel Carvalho" userId="5d1cc23a-97af-4f53-959c-f03d38fc032e" providerId="ADAL" clId="{7FFEED18-C28E-4F5E-89F9-3B29894C6F97}" dt="2022-03-28T22:44:16.354" v="637" actId="478"/>
        <pc:sldMkLst>
          <pc:docMk/>
          <pc:sldMk cId="652760133" sldId="306"/>
        </pc:sldMkLst>
        <pc:spChg chg="mod">
          <ac:chgData name="Daniel Carvalho" userId="5d1cc23a-97af-4f53-959c-f03d38fc032e" providerId="ADAL" clId="{7FFEED18-C28E-4F5E-89F9-3B29894C6F97}" dt="2022-03-28T18:06:04.214" v="216"/>
          <ac:spMkLst>
            <pc:docMk/>
            <pc:sldMk cId="652760133" sldId="306"/>
            <ac:spMk id="18" creationId="{BDA09C4A-C68A-40BB-A8E7-7D21BBC91DCC}"/>
          </ac:spMkLst>
        </pc:spChg>
        <pc:spChg chg="mod">
          <ac:chgData name="Daniel Carvalho" userId="5d1cc23a-97af-4f53-959c-f03d38fc032e" providerId="ADAL" clId="{7FFEED18-C28E-4F5E-89F9-3B29894C6F97}" dt="2022-03-28T18:06:04.214" v="216"/>
          <ac:spMkLst>
            <pc:docMk/>
            <pc:sldMk cId="652760133" sldId="306"/>
            <ac:spMk id="20" creationId="{7AA98E26-CFB8-4CA6-A8A0-317DDD6DDD98}"/>
          </ac:spMkLst>
        </pc:spChg>
        <pc:spChg chg="mod">
          <ac:chgData name="Daniel Carvalho" userId="5d1cc23a-97af-4f53-959c-f03d38fc032e" providerId="ADAL" clId="{7FFEED18-C28E-4F5E-89F9-3B29894C6F97}" dt="2022-03-28T18:06:04.214" v="216"/>
          <ac:spMkLst>
            <pc:docMk/>
            <pc:sldMk cId="652760133" sldId="306"/>
            <ac:spMk id="21" creationId="{160672B9-98DF-45C6-BB52-31D08E6A0B53}"/>
          </ac:spMkLst>
        </pc:spChg>
        <pc:spChg chg="mod">
          <ac:chgData name="Daniel Carvalho" userId="5d1cc23a-97af-4f53-959c-f03d38fc032e" providerId="ADAL" clId="{7FFEED18-C28E-4F5E-89F9-3B29894C6F97}" dt="2022-03-28T18:06:04.214" v="216"/>
          <ac:spMkLst>
            <pc:docMk/>
            <pc:sldMk cId="652760133" sldId="306"/>
            <ac:spMk id="22" creationId="{8C716351-8526-4E11-A786-0F23DFA8B425}"/>
          </ac:spMkLst>
        </pc:spChg>
        <pc:spChg chg="mod">
          <ac:chgData name="Daniel Carvalho" userId="5d1cc23a-97af-4f53-959c-f03d38fc032e" providerId="ADAL" clId="{7FFEED18-C28E-4F5E-89F9-3B29894C6F97}" dt="2022-03-28T18:06:04.214" v="216"/>
          <ac:spMkLst>
            <pc:docMk/>
            <pc:sldMk cId="652760133" sldId="306"/>
            <ac:spMk id="23" creationId="{76183B4F-3EE4-48B6-9FAC-7ED1984F21CD}"/>
          </ac:spMkLst>
        </pc:spChg>
        <pc:spChg chg="mod">
          <ac:chgData name="Daniel Carvalho" userId="5d1cc23a-97af-4f53-959c-f03d38fc032e" providerId="ADAL" clId="{7FFEED18-C28E-4F5E-89F9-3B29894C6F97}" dt="2022-03-28T18:06:04.214" v="216"/>
          <ac:spMkLst>
            <pc:docMk/>
            <pc:sldMk cId="652760133" sldId="306"/>
            <ac:spMk id="24" creationId="{92AAF079-A409-4C64-AF4E-7CA0E8BA44D6}"/>
          </ac:spMkLst>
        </pc:spChg>
        <pc:spChg chg="mod">
          <ac:chgData name="Daniel Carvalho" userId="5d1cc23a-97af-4f53-959c-f03d38fc032e" providerId="ADAL" clId="{7FFEED18-C28E-4F5E-89F9-3B29894C6F97}" dt="2022-03-28T18:06:04.214" v="216"/>
          <ac:spMkLst>
            <pc:docMk/>
            <pc:sldMk cId="652760133" sldId="306"/>
            <ac:spMk id="25" creationId="{ACABFBC2-B8FE-4172-AAE7-13834435F4C1}"/>
          </ac:spMkLst>
        </pc:spChg>
        <pc:spChg chg="mod">
          <ac:chgData name="Daniel Carvalho" userId="5d1cc23a-97af-4f53-959c-f03d38fc032e" providerId="ADAL" clId="{7FFEED18-C28E-4F5E-89F9-3B29894C6F97}" dt="2022-03-28T18:06:04.214" v="216"/>
          <ac:spMkLst>
            <pc:docMk/>
            <pc:sldMk cId="652760133" sldId="306"/>
            <ac:spMk id="26" creationId="{D447D83B-D222-4423-92F6-40330CC4E0FB}"/>
          </ac:spMkLst>
        </pc:spChg>
        <pc:spChg chg="mod">
          <ac:chgData name="Daniel Carvalho" userId="5d1cc23a-97af-4f53-959c-f03d38fc032e" providerId="ADAL" clId="{7FFEED18-C28E-4F5E-89F9-3B29894C6F97}" dt="2022-03-28T18:06:04.214" v="216"/>
          <ac:spMkLst>
            <pc:docMk/>
            <pc:sldMk cId="652760133" sldId="306"/>
            <ac:spMk id="27" creationId="{45746562-6DF9-460A-85AB-5BAA3F9DF0A7}"/>
          </ac:spMkLst>
        </pc:spChg>
        <pc:spChg chg="mod">
          <ac:chgData name="Daniel Carvalho" userId="5d1cc23a-97af-4f53-959c-f03d38fc032e" providerId="ADAL" clId="{7FFEED18-C28E-4F5E-89F9-3B29894C6F97}" dt="2022-03-28T18:06:04.214" v="216"/>
          <ac:spMkLst>
            <pc:docMk/>
            <pc:sldMk cId="652760133" sldId="306"/>
            <ac:spMk id="28" creationId="{49708C70-9E21-4C23-98B0-F67BCD89CB0A}"/>
          </ac:spMkLst>
        </pc:spChg>
        <pc:spChg chg="mod">
          <ac:chgData name="Daniel Carvalho" userId="5d1cc23a-97af-4f53-959c-f03d38fc032e" providerId="ADAL" clId="{7FFEED18-C28E-4F5E-89F9-3B29894C6F97}" dt="2022-03-28T18:06:04.214" v="216"/>
          <ac:spMkLst>
            <pc:docMk/>
            <pc:sldMk cId="652760133" sldId="306"/>
            <ac:spMk id="29" creationId="{0856B048-5348-430A-92FB-196A214E0668}"/>
          </ac:spMkLst>
        </pc:spChg>
        <pc:spChg chg="add mod">
          <ac:chgData name="Daniel Carvalho" userId="5d1cc23a-97af-4f53-959c-f03d38fc032e" providerId="ADAL" clId="{7FFEED18-C28E-4F5E-89F9-3B29894C6F97}" dt="2022-03-28T18:07:39.074" v="273" actId="1076"/>
          <ac:spMkLst>
            <pc:docMk/>
            <pc:sldMk cId="652760133" sldId="306"/>
            <ac:spMk id="31" creationId="{A60FFE07-6E46-49FE-81DD-355ACFD3C1C5}"/>
          </ac:spMkLst>
        </pc:spChg>
        <pc:spChg chg="mod">
          <ac:chgData name="Daniel Carvalho" userId="5d1cc23a-97af-4f53-959c-f03d38fc032e" providerId="ADAL" clId="{7FFEED18-C28E-4F5E-89F9-3B29894C6F97}" dt="2022-03-28T18:09:00.588" v="278"/>
          <ac:spMkLst>
            <pc:docMk/>
            <pc:sldMk cId="652760133" sldId="306"/>
            <ac:spMk id="33" creationId="{AC6E0D76-20A0-478D-99CC-11B7801635DE}"/>
          </ac:spMkLst>
        </pc:spChg>
        <pc:spChg chg="mod">
          <ac:chgData name="Daniel Carvalho" userId="5d1cc23a-97af-4f53-959c-f03d38fc032e" providerId="ADAL" clId="{7FFEED18-C28E-4F5E-89F9-3B29894C6F97}" dt="2022-03-28T18:09:00.588" v="278"/>
          <ac:spMkLst>
            <pc:docMk/>
            <pc:sldMk cId="652760133" sldId="306"/>
            <ac:spMk id="35" creationId="{4C7A6887-F244-4DBF-83AE-F799E0E9492A}"/>
          </ac:spMkLst>
        </pc:spChg>
        <pc:spChg chg="mod">
          <ac:chgData name="Daniel Carvalho" userId="5d1cc23a-97af-4f53-959c-f03d38fc032e" providerId="ADAL" clId="{7FFEED18-C28E-4F5E-89F9-3B29894C6F97}" dt="2022-03-28T18:09:00.588" v="278"/>
          <ac:spMkLst>
            <pc:docMk/>
            <pc:sldMk cId="652760133" sldId="306"/>
            <ac:spMk id="36" creationId="{E5C18F66-AF24-4FE3-BCF0-5A80F8A0BA42}"/>
          </ac:spMkLst>
        </pc:spChg>
        <pc:spChg chg="mod">
          <ac:chgData name="Daniel Carvalho" userId="5d1cc23a-97af-4f53-959c-f03d38fc032e" providerId="ADAL" clId="{7FFEED18-C28E-4F5E-89F9-3B29894C6F97}" dt="2022-03-28T18:09:00.588" v="278"/>
          <ac:spMkLst>
            <pc:docMk/>
            <pc:sldMk cId="652760133" sldId="306"/>
            <ac:spMk id="37" creationId="{D0262AD3-40F2-4175-A30B-6F373B98497D}"/>
          </ac:spMkLst>
        </pc:spChg>
        <pc:spChg chg="mod">
          <ac:chgData name="Daniel Carvalho" userId="5d1cc23a-97af-4f53-959c-f03d38fc032e" providerId="ADAL" clId="{7FFEED18-C28E-4F5E-89F9-3B29894C6F97}" dt="2022-03-28T18:09:00.588" v="278"/>
          <ac:spMkLst>
            <pc:docMk/>
            <pc:sldMk cId="652760133" sldId="306"/>
            <ac:spMk id="38" creationId="{5B8BFD7E-93DC-4CF1-B978-7D27E66407AE}"/>
          </ac:spMkLst>
        </pc:spChg>
        <pc:spChg chg="mod">
          <ac:chgData name="Daniel Carvalho" userId="5d1cc23a-97af-4f53-959c-f03d38fc032e" providerId="ADAL" clId="{7FFEED18-C28E-4F5E-89F9-3B29894C6F97}" dt="2022-03-28T18:09:00.588" v="278"/>
          <ac:spMkLst>
            <pc:docMk/>
            <pc:sldMk cId="652760133" sldId="306"/>
            <ac:spMk id="39" creationId="{14D85EF7-A63C-4468-88A3-3B85F7F6A00B}"/>
          </ac:spMkLst>
        </pc:spChg>
        <pc:spChg chg="mod">
          <ac:chgData name="Daniel Carvalho" userId="5d1cc23a-97af-4f53-959c-f03d38fc032e" providerId="ADAL" clId="{7FFEED18-C28E-4F5E-89F9-3B29894C6F97}" dt="2022-03-28T18:09:00.588" v="278"/>
          <ac:spMkLst>
            <pc:docMk/>
            <pc:sldMk cId="652760133" sldId="306"/>
            <ac:spMk id="40" creationId="{E5B77329-CE76-4AA4-A32B-099D0C53FD2A}"/>
          </ac:spMkLst>
        </pc:spChg>
        <pc:spChg chg="mod">
          <ac:chgData name="Daniel Carvalho" userId="5d1cc23a-97af-4f53-959c-f03d38fc032e" providerId="ADAL" clId="{7FFEED18-C28E-4F5E-89F9-3B29894C6F97}" dt="2022-03-28T18:05:40.940" v="213" actId="164"/>
          <ac:spMkLst>
            <pc:docMk/>
            <pc:sldMk cId="652760133" sldId="306"/>
            <ac:spMk id="41" creationId="{2FE99719-87E4-4786-9C72-5006EC76E4D7}"/>
          </ac:spMkLst>
        </pc:spChg>
        <pc:spChg chg="mod">
          <ac:chgData name="Daniel Carvalho" userId="5d1cc23a-97af-4f53-959c-f03d38fc032e" providerId="ADAL" clId="{7FFEED18-C28E-4F5E-89F9-3B29894C6F97}" dt="2022-03-28T18:09:00.588" v="278"/>
          <ac:spMkLst>
            <pc:docMk/>
            <pc:sldMk cId="652760133" sldId="306"/>
            <ac:spMk id="42" creationId="{FBBEE181-271E-4FDF-8F65-7C9F154449E3}"/>
          </ac:spMkLst>
        </pc:spChg>
        <pc:spChg chg="mod">
          <ac:chgData name="Daniel Carvalho" userId="5d1cc23a-97af-4f53-959c-f03d38fc032e" providerId="ADAL" clId="{7FFEED18-C28E-4F5E-89F9-3B29894C6F97}" dt="2022-03-28T18:09:00.588" v="278"/>
          <ac:spMkLst>
            <pc:docMk/>
            <pc:sldMk cId="652760133" sldId="306"/>
            <ac:spMk id="43" creationId="{30A8B8D9-705B-43D6-AABD-6670EB05DA44}"/>
          </ac:spMkLst>
        </pc:spChg>
        <pc:spChg chg="mod">
          <ac:chgData name="Daniel Carvalho" userId="5d1cc23a-97af-4f53-959c-f03d38fc032e" providerId="ADAL" clId="{7FFEED18-C28E-4F5E-89F9-3B29894C6F97}" dt="2022-03-28T18:09:00.588" v="278"/>
          <ac:spMkLst>
            <pc:docMk/>
            <pc:sldMk cId="652760133" sldId="306"/>
            <ac:spMk id="44" creationId="{FA1A5B3A-9E83-4534-974B-35E48BF8A1E1}"/>
          </ac:spMkLst>
        </pc:spChg>
        <pc:spChg chg="mod">
          <ac:chgData name="Daniel Carvalho" userId="5d1cc23a-97af-4f53-959c-f03d38fc032e" providerId="ADAL" clId="{7FFEED18-C28E-4F5E-89F9-3B29894C6F97}" dt="2022-03-28T18:09:00.588" v="278"/>
          <ac:spMkLst>
            <pc:docMk/>
            <pc:sldMk cId="652760133" sldId="306"/>
            <ac:spMk id="45" creationId="{12CBB27F-4715-4123-AC71-1343213421C0}"/>
          </ac:spMkLst>
        </pc:spChg>
        <pc:grpChg chg="mod">
          <ac:chgData name="Daniel Carvalho" userId="5d1cc23a-97af-4f53-959c-f03d38fc032e" providerId="ADAL" clId="{7FFEED18-C28E-4F5E-89F9-3B29894C6F97}" dt="2022-03-28T18:05:40.940" v="213" actId="164"/>
          <ac:grpSpMkLst>
            <pc:docMk/>
            <pc:sldMk cId="652760133" sldId="306"/>
            <ac:grpSpMk id="2" creationId="{3F20B7C9-A5E5-4676-AC70-FF49835C472D}"/>
          </ac:grpSpMkLst>
        </pc:grpChg>
        <pc:grpChg chg="add del mod">
          <ac:chgData name="Daniel Carvalho" userId="5d1cc23a-97af-4f53-959c-f03d38fc032e" providerId="ADAL" clId="{7FFEED18-C28E-4F5E-89F9-3B29894C6F97}" dt="2022-03-28T22:44:16.354" v="637" actId="478"/>
          <ac:grpSpMkLst>
            <pc:docMk/>
            <pc:sldMk cId="652760133" sldId="306"/>
            <ac:grpSpMk id="3" creationId="{04C5657F-6D84-447B-8942-5DAA9C6F2FE7}"/>
          </ac:grpSpMkLst>
        </pc:grpChg>
        <pc:grpChg chg="add mod ord">
          <ac:chgData name="Daniel Carvalho" userId="5d1cc23a-97af-4f53-959c-f03d38fc032e" providerId="ADAL" clId="{7FFEED18-C28E-4F5E-89F9-3B29894C6F97}" dt="2022-03-28T22:44:06.119" v="635" actId="167"/>
          <ac:grpSpMkLst>
            <pc:docMk/>
            <pc:sldMk cId="652760133" sldId="306"/>
            <ac:grpSpMk id="17" creationId="{2AE2D657-C788-428D-9B38-D14B5231FA04}"/>
          </ac:grpSpMkLst>
        </pc:grpChg>
        <pc:grpChg chg="mod">
          <ac:chgData name="Daniel Carvalho" userId="5d1cc23a-97af-4f53-959c-f03d38fc032e" providerId="ADAL" clId="{7FFEED18-C28E-4F5E-89F9-3B29894C6F97}" dt="2022-03-28T18:06:04.214" v="216"/>
          <ac:grpSpMkLst>
            <pc:docMk/>
            <pc:sldMk cId="652760133" sldId="306"/>
            <ac:grpSpMk id="19" creationId="{C48D6B96-04B5-4B04-BC85-58544172A307}"/>
          </ac:grpSpMkLst>
        </pc:grpChg>
        <pc:grpChg chg="add mod ord">
          <ac:chgData name="Daniel Carvalho" userId="5d1cc23a-97af-4f53-959c-f03d38fc032e" providerId="ADAL" clId="{7FFEED18-C28E-4F5E-89F9-3B29894C6F97}" dt="2022-03-28T22:43:56.872" v="634" actId="167"/>
          <ac:grpSpMkLst>
            <pc:docMk/>
            <pc:sldMk cId="652760133" sldId="306"/>
            <ac:grpSpMk id="32" creationId="{1F7D77F5-9843-4100-B73E-39EC52A943AD}"/>
          </ac:grpSpMkLst>
        </pc:grpChg>
        <pc:grpChg chg="mod">
          <ac:chgData name="Daniel Carvalho" userId="5d1cc23a-97af-4f53-959c-f03d38fc032e" providerId="ADAL" clId="{7FFEED18-C28E-4F5E-89F9-3B29894C6F97}" dt="2022-03-28T18:09:00.588" v="278"/>
          <ac:grpSpMkLst>
            <pc:docMk/>
            <pc:sldMk cId="652760133" sldId="306"/>
            <ac:grpSpMk id="34" creationId="{B6B00DB1-0BE0-4FEF-9747-E3E57072CA96}"/>
          </ac:grpSpMkLst>
        </pc:grpChg>
        <pc:picChg chg="add mod">
          <ac:chgData name="Daniel Carvalho" userId="5d1cc23a-97af-4f53-959c-f03d38fc032e" providerId="ADAL" clId="{7FFEED18-C28E-4F5E-89F9-3B29894C6F97}" dt="2022-03-28T18:07:34.261" v="272" actId="1036"/>
          <ac:picMkLst>
            <pc:docMk/>
            <pc:sldMk cId="652760133" sldId="306"/>
            <ac:picMk id="30" creationId="{97004292-833C-4CD0-94E1-FE2C084131D9}"/>
          </ac:picMkLst>
        </pc:picChg>
        <pc:picChg chg="add mod">
          <ac:chgData name="Daniel Carvalho" userId="5d1cc23a-97af-4f53-959c-f03d38fc032e" providerId="ADAL" clId="{7FFEED18-C28E-4F5E-89F9-3B29894C6F97}" dt="2022-03-28T18:09:31.769" v="303" actId="1076"/>
          <ac:picMkLst>
            <pc:docMk/>
            <pc:sldMk cId="652760133" sldId="306"/>
            <ac:picMk id="46" creationId="{52CA6DA8-3EC2-4F9A-92C1-935A341268E6}"/>
          </ac:picMkLst>
        </pc:picChg>
      </pc:sldChg>
      <pc:sldChg chg="addSp modSp del mod modAnim">
        <pc:chgData name="Daniel Carvalho" userId="5d1cc23a-97af-4f53-959c-f03d38fc032e" providerId="ADAL" clId="{7FFEED18-C28E-4F5E-89F9-3B29894C6F97}" dt="2022-03-28T18:10:29.713" v="309" actId="2696"/>
        <pc:sldMkLst>
          <pc:docMk/>
          <pc:sldMk cId="2225939981" sldId="307"/>
        </pc:sldMkLst>
        <pc:spChg chg="mod">
          <ac:chgData name="Daniel Carvalho" userId="5d1cc23a-97af-4f53-959c-f03d38fc032e" providerId="ADAL" clId="{7FFEED18-C28E-4F5E-89F9-3B29894C6F97}" dt="2022-03-28T18:05:31.967" v="211" actId="164"/>
          <ac:spMkLst>
            <pc:docMk/>
            <pc:sldMk cId="2225939981" sldId="307"/>
            <ac:spMk id="5" creationId="{327C503C-7678-43D7-8B06-7CD1C90E6846}"/>
          </ac:spMkLst>
        </pc:spChg>
        <pc:spChg chg="mod">
          <ac:chgData name="Daniel Carvalho" userId="5d1cc23a-97af-4f53-959c-f03d38fc032e" providerId="ADAL" clId="{7FFEED18-C28E-4F5E-89F9-3B29894C6F97}" dt="2022-03-28T18:05:31.967" v="211" actId="164"/>
          <ac:spMkLst>
            <pc:docMk/>
            <pc:sldMk cId="2225939981" sldId="307"/>
            <ac:spMk id="6" creationId="{36424282-DBB0-45C6-959F-7760741114FC}"/>
          </ac:spMkLst>
        </pc:spChg>
        <pc:spChg chg="mod">
          <ac:chgData name="Daniel Carvalho" userId="5d1cc23a-97af-4f53-959c-f03d38fc032e" providerId="ADAL" clId="{7FFEED18-C28E-4F5E-89F9-3B29894C6F97}" dt="2022-03-28T18:05:31.967" v="211" actId="164"/>
          <ac:spMkLst>
            <pc:docMk/>
            <pc:sldMk cId="2225939981" sldId="307"/>
            <ac:spMk id="7" creationId="{14413199-43D2-437E-B053-532D47FAE2BB}"/>
          </ac:spMkLst>
        </pc:spChg>
        <pc:spChg chg="mod">
          <ac:chgData name="Daniel Carvalho" userId="5d1cc23a-97af-4f53-959c-f03d38fc032e" providerId="ADAL" clId="{7FFEED18-C28E-4F5E-89F9-3B29894C6F97}" dt="2022-03-28T18:05:31.967" v="211" actId="164"/>
          <ac:spMkLst>
            <pc:docMk/>
            <pc:sldMk cId="2225939981" sldId="307"/>
            <ac:spMk id="8" creationId="{9E95DDA2-CEE5-4E37-9631-64D468F56A1E}"/>
          </ac:spMkLst>
        </pc:spChg>
        <pc:spChg chg="mod">
          <ac:chgData name="Daniel Carvalho" userId="5d1cc23a-97af-4f53-959c-f03d38fc032e" providerId="ADAL" clId="{7FFEED18-C28E-4F5E-89F9-3B29894C6F97}" dt="2022-03-28T18:05:31.967" v="211" actId="164"/>
          <ac:spMkLst>
            <pc:docMk/>
            <pc:sldMk cId="2225939981" sldId="307"/>
            <ac:spMk id="9" creationId="{5D209CCC-7381-4E6C-83E2-37DEDB304869}"/>
          </ac:spMkLst>
        </pc:spChg>
        <pc:spChg chg="mod">
          <ac:chgData name="Daniel Carvalho" userId="5d1cc23a-97af-4f53-959c-f03d38fc032e" providerId="ADAL" clId="{7FFEED18-C28E-4F5E-89F9-3B29894C6F97}" dt="2022-03-28T18:05:31.967" v="211" actId="164"/>
          <ac:spMkLst>
            <pc:docMk/>
            <pc:sldMk cId="2225939981" sldId="307"/>
            <ac:spMk id="10" creationId="{A6293967-6F16-4550-A977-0F679928D32C}"/>
          </ac:spMkLst>
        </pc:spChg>
        <pc:spChg chg="mod">
          <ac:chgData name="Daniel Carvalho" userId="5d1cc23a-97af-4f53-959c-f03d38fc032e" providerId="ADAL" clId="{7FFEED18-C28E-4F5E-89F9-3B29894C6F97}" dt="2022-03-28T18:05:31.967" v="211" actId="164"/>
          <ac:spMkLst>
            <pc:docMk/>
            <pc:sldMk cId="2225939981" sldId="307"/>
            <ac:spMk id="11" creationId="{F24553E7-76B3-4EFD-A548-8B93DEF3F06E}"/>
          </ac:spMkLst>
        </pc:spChg>
        <pc:spChg chg="mod">
          <ac:chgData name="Daniel Carvalho" userId="5d1cc23a-97af-4f53-959c-f03d38fc032e" providerId="ADAL" clId="{7FFEED18-C28E-4F5E-89F9-3B29894C6F97}" dt="2022-03-28T18:05:31.967" v="211" actId="164"/>
          <ac:spMkLst>
            <pc:docMk/>
            <pc:sldMk cId="2225939981" sldId="307"/>
            <ac:spMk id="12" creationId="{FE3B7B77-9152-4EB5-AA78-EDEF246E5E7C}"/>
          </ac:spMkLst>
        </pc:spChg>
        <pc:spChg chg="mod">
          <ac:chgData name="Daniel Carvalho" userId="5d1cc23a-97af-4f53-959c-f03d38fc032e" providerId="ADAL" clId="{7FFEED18-C28E-4F5E-89F9-3B29894C6F97}" dt="2022-03-28T18:05:31.967" v="211" actId="164"/>
          <ac:spMkLst>
            <pc:docMk/>
            <pc:sldMk cId="2225939981" sldId="307"/>
            <ac:spMk id="13" creationId="{80208EAA-292F-401B-8F4F-B3EEBBAB5660}"/>
          </ac:spMkLst>
        </pc:spChg>
        <pc:spChg chg="mod">
          <ac:chgData name="Daniel Carvalho" userId="5d1cc23a-97af-4f53-959c-f03d38fc032e" providerId="ADAL" clId="{7FFEED18-C28E-4F5E-89F9-3B29894C6F97}" dt="2022-03-28T18:05:31.967" v="211" actId="164"/>
          <ac:spMkLst>
            <pc:docMk/>
            <pc:sldMk cId="2225939981" sldId="307"/>
            <ac:spMk id="14" creationId="{8F177134-EC0B-45F1-A242-AFC683EF1818}"/>
          </ac:spMkLst>
        </pc:spChg>
        <pc:spChg chg="mod">
          <ac:chgData name="Daniel Carvalho" userId="5d1cc23a-97af-4f53-959c-f03d38fc032e" providerId="ADAL" clId="{7FFEED18-C28E-4F5E-89F9-3B29894C6F97}" dt="2022-03-28T18:05:33.098" v="212" actId="164"/>
          <ac:spMkLst>
            <pc:docMk/>
            <pc:sldMk cId="2225939981" sldId="307"/>
            <ac:spMk id="41" creationId="{2FE99719-87E4-4786-9C72-5006EC76E4D7}"/>
          </ac:spMkLst>
        </pc:spChg>
        <pc:grpChg chg="mod">
          <ac:chgData name="Daniel Carvalho" userId="5d1cc23a-97af-4f53-959c-f03d38fc032e" providerId="ADAL" clId="{7FFEED18-C28E-4F5E-89F9-3B29894C6F97}" dt="2022-03-28T18:05:33.098" v="212" actId="164"/>
          <ac:grpSpMkLst>
            <pc:docMk/>
            <pc:sldMk cId="2225939981" sldId="307"/>
            <ac:grpSpMk id="2" creationId="{3F20B7C9-A5E5-4676-AC70-FF49835C472D}"/>
          </ac:grpSpMkLst>
        </pc:grpChg>
        <pc:grpChg chg="add mod">
          <ac:chgData name="Daniel Carvalho" userId="5d1cc23a-97af-4f53-959c-f03d38fc032e" providerId="ADAL" clId="{7FFEED18-C28E-4F5E-89F9-3B29894C6F97}" dt="2022-03-28T18:05:33.098" v="212" actId="164"/>
          <ac:grpSpMkLst>
            <pc:docMk/>
            <pc:sldMk cId="2225939981" sldId="307"/>
            <ac:grpSpMk id="3" creationId="{35F90223-D231-4F71-9B2B-510306DF8AD2}"/>
          </ac:grpSpMkLst>
        </pc:grpChg>
      </pc:sldChg>
      <pc:sldChg chg="addSp modSp del mod modAnim">
        <pc:chgData name="Daniel Carvalho" userId="5d1cc23a-97af-4f53-959c-f03d38fc032e" providerId="ADAL" clId="{7FFEED18-C28E-4F5E-89F9-3B29894C6F97}" dt="2022-03-28T16:44:58.947" v="206" actId="2696"/>
        <pc:sldMkLst>
          <pc:docMk/>
          <pc:sldMk cId="1985979298" sldId="308"/>
        </pc:sldMkLst>
        <pc:spChg chg="mod">
          <ac:chgData name="Daniel Carvalho" userId="5d1cc23a-97af-4f53-959c-f03d38fc032e" providerId="ADAL" clId="{7FFEED18-C28E-4F5E-89F9-3B29894C6F97}" dt="2022-03-28T16:36:41.018" v="3" actId="164"/>
          <ac:spMkLst>
            <pc:docMk/>
            <pc:sldMk cId="1985979298" sldId="308"/>
            <ac:spMk id="4" creationId="{ADAE0454-B31A-6A8D-0039-BBD26E12ACDA}"/>
          </ac:spMkLst>
        </pc:spChg>
        <pc:spChg chg="mod">
          <ac:chgData name="Daniel Carvalho" userId="5d1cc23a-97af-4f53-959c-f03d38fc032e" providerId="ADAL" clId="{7FFEED18-C28E-4F5E-89F9-3B29894C6F97}" dt="2022-03-28T16:36:54.072" v="6" actId="164"/>
          <ac:spMkLst>
            <pc:docMk/>
            <pc:sldMk cId="1985979298" sldId="308"/>
            <ac:spMk id="19" creationId="{96A3E84D-4D8B-6542-9560-907E854AEEBF}"/>
          </ac:spMkLst>
        </pc:spChg>
        <pc:spChg chg="mod">
          <ac:chgData name="Daniel Carvalho" userId="5d1cc23a-97af-4f53-959c-f03d38fc032e" providerId="ADAL" clId="{7FFEED18-C28E-4F5E-89F9-3B29894C6F97}" dt="2022-03-28T16:36:54.072" v="6" actId="164"/>
          <ac:spMkLst>
            <pc:docMk/>
            <pc:sldMk cId="1985979298" sldId="308"/>
            <ac:spMk id="20" creationId="{BDB6C8F7-C17C-68CF-EC1C-0B1CC8C64403}"/>
          </ac:spMkLst>
        </pc:spChg>
        <pc:spChg chg="mod">
          <ac:chgData name="Daniel Carvalho" userId="5d1cc23a-97af-4f53-959c-f03d38fc032e" providerId="ADAL" clId="{7FFEED18-C28E-4F5E-89F9-3B29894C6F97}" dt="2022-03-28T16:36:54.072" v="6" actId="164"/>
          <ac:spMkLst>
            <pc:docMk/>
            <pc:sldMk cId="1985979298" sldId="308"/>
            <ac:spMk id="21" creationId="{C0A692F7-728E-B2AB-7CE5-A92308851C9B}"/>
          </ac:spMkLst>
        </pc:spChg>
        <pc:grpChg chg="add mod">
          <ac:chgData name="Daniel Carvalho" userId="5d1cc23a-97af-4f53-959c-f03d38fc032e" providerId="ADAL" clId="{7FFEED18-C28E-4F5E-89F9-3B29894C6F97}" dt="2022-03-28T16:36:54.072" v="6" actId="164"/>
          <ac:grpSpMkLst>
            <pc:docMk/>
            <pc:sldMk cId="1985979298" sldId="308"/>
            <ac:grpSpMk id="2" creationId="{9DED8EFE-785E-4AE3-A712-076711ABF7F8}"/>
          </ac:grpSpMkLst>
        </pc:grpChg>
        <pc:grpChg chg="add mod">
          <ac:chgData name="Daniel Carvalho" userId="5d1cc23a-97af-4f53-959c-f03d38fc032e" providerId="ADAL" clId="{7FFEED18-C28E-4F5E-89F9-3B29894C6F97}" dt="2022-03-28T16:40:47.488" v="48" actId="1076"/>
          <ac:grpSpMkLst>
            <pc:docMk/>
            <pc:sldMk cId="1985979298" sldId="308"/>
            <ac:grpSpMk id="3" creationId="{072CC86A-F4B2-483E-BFE2-CB72395BA8CE}"/>
          </ac:grpSpMkLst>
        </pc:grpChg>
        <pc:grpChg chg="mod">
          <ac:chgData name="Daniel Carvalho" userId="5d1cc23a-97af-4f53-959c-f03d38fc032e" providerId="ADAL" clId="{7FFEED18-C28E-4F5E-89F9-3B29894C6F97}" dt="2022-03-28T16:36:41.018" v="3" actId="164"/>
          <ac:grpSpMkLst>
            <pc:docMk/>
            <pc:sldMk cId="1985979298" sldId="308"/>
            <ac:grpSpMk id="5" creationId="{D245048B-A7C9-C4E5-7466-816C6106072C}"/>
          </ac:grpSpMkLst>
        </pc:grpChg>
      </pc:sldChg>
      <pc:sldChg chg="addSp modSp del modAnim">
        <pc:chgData name="Daniel Carvalho" userId="5d1cc23a-97af-4f53-959c-f03d38fc032e" providerId="ADAL" clId="{7FFEED18-C28E-4F5E-89F9-3B29894C6F97}" dt="2022-03-28T18:10:32.041" v="310" actId="2696"/>
        <pc:sldMkLst>
          <pc:docMk/>
          <pc:sldMk cId="1490424810" sldId="309"/>
        </pc:sldMkLst>
        <pc:spChg chg="mod">
          <ac:chgData name="Daniel Carvalho" userId="5d1cc23a-97af-4f53-959c-f03d38fc032e" providerId="ADAL" clId="{7FFEED18-C28E-4F5E-89F9-3B29894C6F97}" dt="2022-03-28T18:08:51.426" v="277" actId="164"/>
          <ac:spMkLst>
            <pc:docMk/>
            <pc:sldMk cId="1490424810" sldId="309"/>
            <ac:spMk id="41" creationId="{2FE99719-87E4-4786-9C72-5006EC76E4D7}"/>
          </ac:spMkLst>
        </pc:spChg>
        <pc:grpChg chg="mod">
          <ac:chgData name="Daniel Carvalho" userId="5d1cc23a-97af-4f53-959c-f03d38fc032e" providerId="ADAL" clId="{7FFEED18-C28E-4F5E-89F9-3B29894C6F97}" dt="2022-03-28T18:08:51.426" v="277" actId="164"/>
          <ac:grpSpMkLst>
            <pc:docMk/>
            <pc:sldMk cId="1490424810" sldId="309"/>
            <ac:grpSpMk id="2" creationId="{3F20B7C9-A5E5-4676-AC70-FF49835C472D}"/>
          </ac:grpSpMkLst>
        </pc:grpChg>
        <pc:grpChg chg="add mod">
          <ac:chgData name="Daniel Carvalho" userId="5d1cc23a-97af-4f53-959c-f03d38fc032e" providerId="ADAL" clId="{7FFEED18-C28E-4F5E-89F9-3B29894C6F97}" dt="2022-03-28T18:08:51.426" v="277" actId="164"/>
          <ac:grpSpMkLst>
            <pc:docMk/>
            <pc:sldMk cId="1490424810" sldId="309"/>
            <ac:grpSpMk id="3" creationId="{76138BB3-EEB8-45A5-B891-E4078E42802F}"/>
          </ac:grpSpMkLst>
        </pc:grpChg>
      </pc:sldChg>
      <pc:sldChg chg="addSp modSp mod modAnim">
        <pc:chgData name="Daniel Carvalho" userId="5d1cc23a-97af-4f53-959c-f03d38fc032e" providerId="ADAL" clId="{7FFEED18-C28E-4F5E-89F9-3B29894C6F97}" dt="2022-03-28T20:20:23.738" v="491"/>
        <pc:sldMkLst>
          <pc:docMk/>
          <pc:sldMk cId="4223650152" sldId="310"/>
        </pc:sldMkLst>
        <pc:spChg chg="mod">
          <ac:chgData name="Daniel Carvalho" userId="5d1cc23a-97af-4f53-959c-f03d38fc032e" providerId="ADAL" clId="{7FFEED18-C28E-4F5E-89F9-3B29894C6F97}" dt="2022-03-28T18:14:58.193" v="334" actId="164"/>
          <ac:spMkLst>
            <pc:docMk/>
            <pc:sldMk cId="4223650152" sldId="310"/>
            <ac:spMk id="5" creationId="{327C503C-7678-43D7-8B06-7CD1C90E6846}"/>
          </ac:spMkLst>
        </pc:spChg>
        <pc:spChg chg="mod">
          <ac:chgData name="Daniel Carvalho" userId="5d1cc23a-97af-4f53-959c-f03d38fc032e" providerId="ADAL" clId="{7FFEED18-C28E-4F5E-89F9-3B29894C6F97}" dt="2022-03-28T18:14:58.193" v="334" actId="164"/>
          <ac:spMkLst>
            <pc:docMk/>
            <pc:sldMk cId="4223650152" sldId="310"/>
            <ac:spMk id="6" creationId="{36424282-DBB0-45C6-959F-7760741114FC}"/>
          </ac:spMkLst>
        </pc:spChg>
        <pc:spChg chg="mod">
          <ac:chgData name="Daniel Carvalho" userId="5d1cc23a-97af-4f53-959c-f03d38fc032e" providerId="ADAL" clId="{7FFEED18-C28E-4F5E-89F9-3B29894C6F97}" dt="2022-03-28T18:14:58.193" v="334" actId="164"/>
          <ac:spMkLst>
            <pc:docMk/>
            <pc:sldMk cId="4223650152" sldId="310"/>
            <ac:spMk id="7" creationId="{14413199-43D2-437E-B053-532D47FAE2BB}"/>
          </ac:spMkLst>
        </pc:spChg>
        <pc:spChg chg="mod">
          <ac:chgData name="Daniel Carvalho" userId="5d1cc23a-97af-4f53-959c-f03d38fc032e" providerId="ADAL" clId="{7FFEED18-C28E-4F5E-89F9-3B29894C6F97}" dt="2022-03-28T18:14:58.193" v="334" actId="164"/>
          <ac:spMkLst>
            <pc:docMk/>
            <pc:sldMk cId="4223650152" sldId="310"/>
            <ac:spMk id="8" creationId="{9E95DDA2-CEE5-4E37-9631-64D468F56A1E}"/>
          </ac:spMkLst>
        </pc:spChg>
        <pc:spChg chg="mod">
          <ac:chgData name="Daniel Carvalho" userId="5d1cc23a-97af-4f53-959c-f03d38fc032e" providerId="ADAL" clId="{7FFEED18-C28E-4F5E-89F9-3B29894C6F97}" dt="2022-03-28T18:14:58.193" v="334" actId="164"/>
          <ac:spMkLst>
            <pc:docMk/>
            <pc:sldMk cId="4223650152" sldId="310"/>
            <ac:spMk id="9" creationId="{5D209CCC-7381-4E6C-83E2-37DEDB304869}"/>
          </ac:spMkLst>
        </pc:spChg>
        <pc:spChg chg="mod">
          <ac:chgData name="Daniel Carvalho" userId="5d1cc23a-97af-4f53-959c-f03d38fc032e" providerId="ADAL" clId="{7FFEED18-C28E-4F5E-89F9-3B29894C6F97}" dt="2022-03-28T18:14:58.193" v="334" actId="164"/>
          <ac:spMkLst>
            <pc:docMk/>
            <pc:sldMk cId="4223650152" sldId="310"/>
            <ac:spMk id="10" creationId="{A6293967-6F16-4550-A977-0F679928D32C}"/>
          </ac:spMkLst>
        </pc:spChg>
        <pc:spChg chg="mod">
          <ac:chgData name="Daniel Carvalho" userId="5d1cc23a-97af-4f53-959c-f03d38fc032e" providerId="ADAL" clId="{7FFEED18-C28E-4F5E-89F9-3B29894C6F97}" dt="2022-03-28T18:14:58.193" v="334" actId="164"/>
          <ac:spMkLst>
            <pc:docMk/>
            <pc:sldMk cId="4223650152" sldId="310"/>
            <ac:spMk id="11" creationId="{F24553E7-76B3-4EFD-A548-8B93DEF3F06E}"/>
          </ac:spMkLst>
        </pc:spChg>
        <pc:spChg chg="mod">
          <ac:chgData name="Daniel Carvalho" userId="5d1cc23a-97af-4f53-959c-f03d38fc032e" providerId="ADAL" clId="{7FFEED18-C28E-4F5E-89F9-3B29894C6F97}" dt="2022-03-28T18:14:58.193" v="334" actId="164"/>
          <ac:spMkLst>
            <pc:docMk/>
            <pc:sldMk cId="4223650152" sldId="310"/>
            <ac:spMk id="12" creationId="{FE3B7B77-9152-4EB5-AA78-EDEF246E5E7C}"/>
          </ac:spMkLst>
        </pc:spChg>
        <pc:spChg chg="mod">
          <ac:chgData name="Daniel Carvalho" userId="5d1cc23a-97af-4f53-959c-f03d38fc032e" providerId="ADAL" clId="{7FFEED18-C28E-4F5E-89F9-3B29894C6F97}" dt="2022-03-28T18:14:58.193" v="334" actId="164"/>
          <ac:spMkLst>
            <pc:docMk/>
            <pc:sldMk cId="4223650152" sldId="310"/>
            <ac:spMk id="13" creationId="{80208EAA-292F-401B-8F4F-B3EEBBAB5660}"/>
          </ac:spMkLst>
        </pc:spChg>
        <pc:spChg chg="mod">
          <ac:chgData name="Daniel Carvalho" userId="5d1cc23a-97af-4f53-959c-f03d38fc032e" providerId="ADAL" clId="{7FFEED18-C28E-4F5E-89F9-3B29894C6F97}" dt="2022-03-28T18:14:58.193" v="334" actId="164"/>
          <ac:spMkLst>
            <pc:docMk/>
            <pc:sldMk cId="4223650152" sldId="310"/>
            <ac:spMk id="14" creationId="{8F177134-EC0B-45F1-A242-AFC683EF1818}"/>
          </ac:spMkLst>
        </pc:spChg>
        <pc:spChg chg="mod">
          <ac:chgData name="Daniel Carvalho" userId="5d1cc23a-97af-4f53-959c-f03d38fc032e" providerId="ADAL" clId="{7FFEED18-C28E-4F5E-89F9-3B29894C6F97}" dt="2022-03-28T20:19:22.370" v="466"/>
          <ac:spMkLst>
            <pc:docMk/>
            <pc:sldMk cId="4223650152" sldId="310"/>
            <ac:spMk id="20" creationId="{C426088F-3AC8-4F78-BD8A-EF4030947B52}"/>
          </ac:spMkLst>
        </pc:spChg>
        <pc:spChg chg="mod">
          <ac:chgData name="Daniel Carvalho" userId="5d1cc23a-97af-4f53-959c-f03d38fc032e" providerId="ADAL" clId="{7FFEED18-C28E-4F5E-89F9-3B29894C6F97}" dt="2022-03-28T20:19:22.370" v="466"/>
          <ac:spMkLst>
            <pc:docMk/>
            <pc:sldMk cId="4223650152" sldId="310"/>
            <ac:spMk id="22" creationId="{7EEB0E98-6456-44A6-BCA1-2F95E8217CC5}"/>
          </ac:spMkLst>
        </pc:spChg>
        <pc:spChg chg="mod">
          <ac:chgData name="Daniel Carvalho" userId="5d1cc23a-97af-4f53-959c-f03d38fc032e" providerId="ADAL" clId="{7FFEED18-C28E-4F5E-89F9-3B29894C6F97}" dt="2022-03-28T20:19:22.370" v="466"/>
          <ac:spMkLst>
            <pc:docMk/>
            <pc:sldMk cId="4223650152" sldId="310"/>
            <ac:spMk id="23" creationId="{57649DB7-20C3-4C0D-9DE8-65D0361EC9F2}"/>
          </ac:spMkLst>
        </pc:spChg>
        <pc:spChg chg="mod">
          <ac:chgData name="Daniel Carvalho" userId="5d1cc23a-97af-4f53-959c-f03d38fc032e" providerId="ADAL" clId="{7FFEED18-C28E-4F5E-89F9-3B29894C6F97}" dt="2022-03-28T20:19:22.370" v="466"/>
          <ac:spMkLst>
            <pc:docMk/>
            <pc:sldMk cId="4223650152" sldId="310"/>
            <ac:spMk id="24" creationId="{74012703-039B-4463-82C4-6AD385DAD201}"/>
          </ac:spMkLst>
        </pc:spChg>
        <pc:spChg chg="mod">
          <ac:chgData name="Daniel Carvalho" userId="5d1cc23a-97af-4f53-959c-f03d38fc032e" providerId="ADAL" clId="{7FFEED18-C28E-4F5E-89F9-3B29894C6F97}" dt="2022-03-28T20:19:22.370" v="466"/>
          <ac:spMkLst>
            <pc:docMk/>
            <pc:sldMk cId="4223650152" sldId="310"/>
            <ac:spMk id="25" creationId="{46C8EADF-C863-404F-9A3D-E83161020042}"/>
          </ac:spMkLst>
        </pc:spChg>
        <pc:spChg chg="mod">
          <ac:chgData name="Daniel Carvalho" userId="5d1cc23a-97af-4f53-959c-f03d38fc032e" providerId="ADAL" clId="{7FFEED18-C28E-4F5E-89F9-3B29894C6F97}" dt="2022-03-28T20:19:22.370" v="466"/>
          <ac:spMkLst>
            <pc:docMk/>
            <pc:sldMk cId="4223650152" sldId="310"/>
            <ac:spMk id="26" creationId="{6571AB2A-B497-4386-9F90-A680358E0F48}"/>
          </ac:spMkLst>
        </pc:spChg>
        <pc:spChg chg="mod">
          <ac:chgData name="Daniel Carvalho" userId="5d1cc23a-97af-4f53-959c-f03d38fc032e" providerId="ADAL" clId="{7FFEED18-C28E-4F5E-89F9-3B29894C6F97}" dt="2022-03-28T20:19:22.370" v="466"/>
          <ac:spMkLst>
            <pc:docMk/>
            <pc:sldMk cId="4223650152" sldId="310"/>
            <ac:spMk id="27" creationId="{BD2DAF4C-6750-4559-87C4-8FF76E6B5BE6}"/>
          </ac:spMkLst>
        </pc:spChg>
        <pc:spChg chg="mod">
          <ac:chgData name="Daniel Carvalho" userId="5d1cc23a-97af-4f53-959c-f03d38fc032e" providerId="ADAL" clId="{7FFEED18-C28E-4F5E-89F9-3B29894C6F97}" dt="2022-03-28T20:19:22.370" v="466"/>
          <ac:spMkLst>
            <pc:docMk/>
            <pc:sldMk cId="4223650152" sldId="310"/>
            <ac:spMk id="28" creationId="{D62C7F34-5033-467E-A756-8C7D6ECCFB87}"/>
          </ac:spMkLst>
        </pc:spChg>
        <pc:spChg chg="mod">
          <ac:chgData name="Daniel Carvalho" userId="5d1cc23a-97af-4f53-959c-f03d38fc032e" providerId="ADAL" clId="{7FFEED18-C28E-4F5E-89F9-3B29894C6F97}" dt="2022-03-28T20:19:22.370" v="466"/>
          <ac:spMkLst>
            <pc:docMk/>
            <pc:sldMk cId="4223650152" sldId="310"/>
            <ac:spMk id="29" creationId="{A5326F66-C7C5-4105-A94D-0C0174EB91C7}"/>
          </ac:spMkLst>
        </pc:spChg>
        <pc:spChg chg="mod">
          <ac:chgData name="Daniel Carvalho" userId="5d1cc23a-97af-4f53-959c-f03d38fc032e" providerId="ADAL" clId="{7FFEED18-C28E-4F5E-89F9-3B29894C6F97}" dt="2022-03-28T20:19:22.370" v="466"/>
          <ac:spMkLst>
            <pc:docMk/>
            <pc:sldMk cId="4223650152" sldId="310"/>
            <ac:spMk id="30" creationId="{D26A2D52-3A0F-4830-8E78-9E7727D65EA3}"/>
          </ac:spMkLst>
        </pc:spChg>
        <pc:spChg chg="mod">
          <ac:chgData name="Daniel Carvalho" userId="5d1cc23a-97af-4f53-959c-f03d38fc032e" providerId="ADAL" clId="{7FFEED18-C28E-4F5E-89F9-3B29894C6F97}" dt="2022-03-28T20:19:22.370" v="466"/>
          <ac:spMkLst>
            <pc:docMk/>
            <pc:sldMk cId="4223650152" sldId="310"/>
            <ac:spMk id="31" creationId="{C2CD4C03-72E6-4716-8292-83F57CC3C0D5}"/>
          </ac:spMkLst>
        </pc:spChg>
        <pc:spChg chg="mod">
          <ac:chgData name="Daniel Carvalho" userId="5d1cc23a-97af-4f53-959c-f03d38fc032e" providerId="ADAL" clId="{7FFEED18-C28E-4F5E-89F9-3B29894C6F97}" dt="2022-03-28T18:14:59.724" v="335" actId="164"/>
          <ac:spMkLst>
            <pc:docMk/>
            <pc:sldMk cId="4223650152" sldId="310"/>
            <ac:spMk id="41" creationId="{2FE99719-87E4-4786-9C72-5006EC76E4D7}"/>
          </ac:spMkLst>
        </pc:spChg>
        <pc:grpChg chg="mod">
          <ac:chgData name="Daniel Carvalho" userId="5d1cc23a-97af-4f53-959c-f03d38fc032e" providerId="ADAL" clId="{7FFEED18-C28E-4F5E-89F9-3B29894C6F97}" dt="2022-03-28T18:14:59.724" v="335" actId="164"/>
          <ac:grpSpMkLst>
            <pc:docMk/>
            <pc:sldMk cId="4223650152" sldId="310"/>
            <ac:grpSpMk id="2" creationId="{3F20B7C9-A5E5-4676-AC70-FF49835C472D}"/>
          </ac:grpSpMkLst>
        </pc:grpChg>
        <pc:grpChg chg="add mod">
          <ac:chgData name="Daniel Carvalho" userId="5d1cc23a-97af-4f53-959c-f03d38fc032e" providerId="ADAL" clId="{7FFEED18-C28E-4F5E-89F9-3B29894C6F97}" dt="2022-03-28T20:17:53.424" v="450" actId="1076"/>
          <ac:grpSpMkLst>
            <pc:docMk/>
            <pc:sldMk cId="4223650152" sldId="310"/>
            <ac:grpSpMk id="3" creationId="{26A23C04-613D-4147-ADAD-2AFB272606D4}"/>
          </ac:grpSpMkLst>
        </pc:grpChg>
        <pc:grpChg chg="add mod">
          <ac:chgData name="Daniel Carvalho" userId="5d1cc23a-97af-4f53-959c-f03d38fc032e" providerId="ADAL" clId="{7FFEED18-C28E-4F5E-89F9-3B29894C6F97}" dt="2022-03-28T20:19:26.761" v="478" actId="1035"/>
          <ac:grpSpMkLst>
            <pc:docMk/>
            <pc:sldMk cId="4223650152" sldId="310"/>
            <ac:grpSpMk id="19" creationId="{B7907A2C-9ACA-49F3-B254-7FFF015BD3F6}"/>
          </ac:grpSpMkLst>
        </pc:grpChg>
        <pc:grpChg chg="mod">
          <ac:chgData name="Daniel Carvalho" userId="5d1cc23a-97af-4f53-959c-f03d38fc032e" providerId="ADAL" clId="{7FFEED18-C28E-4F5E-89F9-3B29894C6F97}" dt="2022-03-28T20:19:22.370" v="466"/>
          <ac:grpSpMkLst>
            <pc:docMk/>
            <pc:sldMk cId="4223650152" sldId="310"/>
            <ac:grpSpMk id="21" creationId="{2F5DA432-6C6D-433C-AAD9-E8D8A01E6107}"/>
          </ac:grpSpMkLst>
        </pc:grpChg>
        <pc:picChg chg="add mod ord">
          <ac:chgData name="Daniel Carvalho" userId="5d1cc23a-97af-4f53-959c-f03d38fc032e" providerId="ADAL" clId="{7FFEED18-C28E-4F5E-89F9-3B29894C6F97}" dt="2022-03-28T20:20:14.764" v="488" actId="167"/>
          <ac:picMkLst>
            <pc:docMk/>
            <pc:sldMk cId="4223650152" sldId="310"/>
            <ac:picMk id="32" creationId="{998BEAA1-0DA9-40D9-BD6D-EFD457481F45}"/>
          </ac:picMkLst>
        </pc:picChg>
      </pc:sldChg>
      <pc:sldChg chg="addSp modSp del mod modAnim">
        <pc:chgData name="Daniel Carvalho" userId="5d1cc23a-97af-4f53-959c-f03d38fc032e" providerId="ADAL" clId="{7FFEED18-C28E-4F5E-89F9-3B29894C6F97}" dt="2022-03-28T20:19:56.588" v="487" actId="2696"/>
        <pc:sldMkLst>
          <pc:docMk/>
          <pc:sldMk cId="1518030464" sldId="311"/>
        </pc:sldMkLst>
        <pc:spChg chg="mod">
          <ac:chgData name="Daniel Carvalho" userId="5d1cc23a-97af-4f53-959c-f03d38fc032e" providerId="ADAL" clId="{7FFEED18-C28E-4F5E-89F9-3B29894C6F97}" dt="2022-03-28T20:19:06.497" v="463" actId="164"/>
          <ac:spMkLst>
            <pc:docMk/>
            <pc:sldMk cId="1518030464" sldId="311"/>
            <ac:spMk id="41" creationId="{2FE99719-87E4-4786-9C72-5006EC76E4D7}"/>
          </ac:spMkLst>
        </pc:spChg>
        <pc:grpChg chg="mod">
          <ac:chgData name="Daniel Carvalho" userId="5d1cc23a-97af-4f53-959c-f03d38fc032e" providerId="ADAL" clId="{7FFEED18-C28E-4F5E-89F9-3B29894C6F97}" dt="2022-03-28T20:19:06.497" v="463" actId="164"/>
          <ac:grpSpMkLst>
            <pc:docMk/>
            <pc:sldMk cId="1518030464" sldId="311"/>
            <ac:grpSpMk id="2" creationId="{3F20B7C9-A5E5-4676-AC70-FF49835C472D}"/>
          </ac:grpSpMkLst>
        </pc:grpChg>
        <pc:grpChg chg="add mod">
          <ac:chgData name="Daniel Carvalho" userId="5d1cc23a-97af-4f53-959c-f03d38fc032e" providerId="ADAL" clId="{7FFEED18-C28E-4F5E-89F9-3B29894C6F97}" dt="2022-03-28T20:19:08.974" v="465" actId="1076"/>
          <ac:grpSpMkLst>
            <pc:docMk/>
            <pc:sldMk cId="1518030464" sldId="311"/>
            <ac:grpSpMk id="3" creationId="{F7E8A9FD-AFD8-4135-92DD-09E3E34342ED}"/>
          </ac:grpSpMkLst>
        </pc:grpChg>
      </pc:sldChg>
      <pc:sldChg chg="del">
        <pc:chgData name="Daniel Carvalho" userId="5d1cc23a-97af-4f53-959c-f03d38fc032e" providerId="ADAL" clId="{7FFEED18-C28E-4F5E-89F9-3B29894C6F97}" dt="2022-03-28T16:44:58.947" v="206" actId="2696"/>
        <pc:sldMkLst>
          <pc:docMk/>
          <pc:sldMk cId="3924603776" sldId="312"/>
        </pc:sldMkLst>
      </pc:sldChg>
      <pc:sldChg chg="addSp modSp del mod modAnim">
        <pc:chgData name="Daniel Carvalho" userId="5d1cc23a-97af-4f53-959c-f03d38fc032e" providerId="ADAL" clId="{7FFEED18-C28E-4F5E-89F9-3B29894C6F97}" dt="2022-03-28T16:44:58.947" v="206" actId="2696"/>
        <pc:sldMkLst>
          <pc:docMk/>
          <pc:sldMk cId="2053157591" sldId="313"/>
        </pc:sldMkLst>
        <pc:spChg chg="mod">
          <ac:chgData name="Daniel Carvalho" userId="5d1cc23a-97af-4f53-959c-f03d38fc032e" providerId="ADAL" clId="{7FFEED18-C28E-4F5E-89F9-3B29894C6F97}" dt="2022-03-28T16:42:16.003" v="69" actId="164"/>
          <ac:spMkLst>
            <pc:docMk/>
            <pc:sldMk cId="2053157591" sldId="313"/>
            <ac:spMk id="4" creationId="{ADAE0454-B31A-6A8D-0039-BBD26E12ACDA}"/>
          </ac:spMkLst>
        </pc:spChg>
        <pc:spChg chg="mod">
          <ac:chgData name="Daniel Carvalho" userId="5d1cc23a-97af-4f53-959c-f03d38fc032e" providerId="ADAL" clId="{7FFEED18-C28E-4F5E-89F9-3B29894C6F97}" dt="2022-03-28T16:42:06.856" v="66" actId="164"/>
          <ac:spMkLst>
            <pc:docMk/>
            <pc:sldMk cId="2053157591" sldId="313"/>
            <ac:spMk id="19" creationId="{436B285F-CC37-30DF-6073-55978221A602}"/>
          </ac:spMkLst>
        </pc:spChg>
        <pc:spChg chg="mod">
          <ac:chgData name="Daniel Carvalho" userId="5d1cc23a-97af-4f53-959c-f03d38fc032e" providerId="ADAL" clId="{7FFEED18-C28E-4F5E-89F9-3B29894C6F97}" dt="2022-03-28T16:42:06.856" v="66" actId="164"/>
          <ac:spMkLst>
            <pc:docMk/>
            <pc:sldMk cId="2053157591" sldId="313"/>
            <ac:spMk id="20" creationId="{BDB6C8F7-C17C-68CF-EC1C-0B1CC8C64403}"/>
          </ac:spMkLst>
        </pc:spChg>
        <pc:spChg chg="mod">
          <ac:chgData name="Daniel Carvalho" userId="5d1cc23a-97af-4f53-959c-f03d38fc032e" providerId="ADAL" clId="{7FFEED18-C28E-4F5E-89F9-3B29894C6F97}" dt="2022-03-28T16:42:06.856" v="66" actId="164"/>
          <ac:spMkLst>
            <pc:docMk/>
            <pc:sldMk cId="2053157591" sldId="313"/>
            <ac:spMk id="21" creationId="{C0A692F7-728E-B2AB-7CE5-A92308851C9B}"/>
          </ac:spMkLst>
        </pc:spChg>
        <pc:spChg chg="mod">
          <ac:chgData name="Daniel Carvalho" userId="5d1cc23a-97af-4f53-959c-f03d38fc032e" providerId="ADAL" clId="{7FFEED18-C28E-4F5E-89F9-3B29894C6F97}" dt="2022-03-28T16:42:06.856" v="66" actId="164"/>
          <ac:spMkLst>
            <pc:docMk/>
            <pc:sldMk cId="2053157591" sldId="313"/>
            <ac:spMk id="22" creationId="{516B0C47-6C9E-8FEB-A070-ECBE7962F136}"/>
          </ac:spMkLst>
        </pc:spChg>
        <pc:spChg chg="mod">
          <ac:chgData name="Daniel Carvalho" userId="5d1cc23a-97af-4f53-959c-f03d38fc032e" providerId="ADAL" clId="{7FFEED18-C28E-4F5E-89F9-3B29894C6F97}" dt="2022-03-28T16:42:02.601" v="65" actId="571"/>
          <ac:spMkLst>
            <pc:docMk/>
            <pc:sldMk cId="2053157591" sldId="313"/>
            <ac:spMk id="24" creationId="{F751BBE9-E8BC-4DC3-AC06-174172EB3AFC}"/>
          </ac:spMkLst>
        </pc:spChg>
        <pc:spChg chg="mod">
          <ac:chgData name="Daniel Carvalho" userId="5d1cc23a-97af-4f53-959c-f03d38fc032e" providerId="ADAL" clId="{7FFEED18-C28E-4F5E-89F9-3B29894C6F97}" dt="2022-03-28T16:42:02.601" v="65" actId="571"/>
          <ac:spMkLst>
            <pc:docMk/>
            <pc:sldMk cId="2053157591" sldId="313"/>
            <ac:spMk id="25" creationId="{446EDE1B-9830-4A33-AF2F-B183E437C6E8}"/>
          </ac:spMkLst>
        </pc:spChg>
        <pc:spChg chg="mod">
          <ac:chgData name="Daniel Carvalho" userId="5d1cc23a-97af-4f53-959c-f03d38fc032e" providerId="ADAL" clId="{7FFEED18-C28E-4F5E-89F9-3B29894C6F97}" dt="2022-03-28T16:42:02.601" v="65" actId="571"/>
          <ac:spMkLst>
            <pc:docMk/>
            <pc:sldMk cId="2053157591" sldId="313"/>
            <ac:spMk id="26" creationId="{4265A792-4BCD-453F-B522-6FAFE28A8AEF}"/>
          </ac:spMkLst>
        </pc:spChg>
        <pc:spChg chg="mod">
          <ac:chgData name="Daniel Carvalho" userId="5d1cc23a-97af-4f53-959c-f03d38fc032e" providerId="ADAL" clId="{7FFEED18-C28E-4F5E-89F9-3B29894C6F97}" dt="2022-03-28T16:42:02.601" v="65" actId="571"/>
          <ac:spMkLst>
            <pc:docMk/>
            <pc:sldMk cId="2053157591" sldId="313"/>
            <ac:spMk id="27" creationId="{B66794FE-0A21-43C3-A928-A73683373DF5}"/>
          </ac:spMkLst>
        </pc:spChg>
        <pc:spChg chg="mod">
          <ac:chgData name="Daniel Carvalho" userId="5d1cc23a-97af-4f53-959c-f03d38fc032e" providerId="ADAL" clId="{7FFEED18-C28E-4F5E-89F9-3B29894C6F97}" dt="2022-03-28T16:42:02.601" v="65" actId="571"/>
          <ac:spMkLst>
            <pc:docMk/>
            <pc:sldMk cId="2053157591" sldId="313"/>
            <ac:spMk id="28" creationId="{A5DD9295-8687-4CF2-916E-1E14F5CCF5DF}"/>
          </ac:spMkLst>
        </pc:spChg>
        <pc:spChg chg="mod">
          <ac:chgData name="Daniel Carvalho" userId="5d1cc23a-97af-4f53-959c-f03d38fc032e" providerId="ADAL" clId="{7FFEED18-C28E-4F5E-89F9-3B29894C6F97}" dt="2022-03-28T16:42:02.601" v="65" actId="571"/>
          <ac:spMkLst>
            <pc:docMk/>
            <pc:sldMk cId="2053157591" sldId="313"/>
            <ac:spMk id="29" creationId="{B6056D7A-9AB5-4EA9-BDB1-32AAD5C1BD05}"/>
          </ac:spMkLst>
        </pc:spChg>
        <pc:spChg chg="add mod">
          <ac:chgData name="Daniel Carvalho" userId="5d1cc23a-97af-4f53-959c-f03d38fc032e" providerId="ADAL" clId="{7FFEED18-C28E-4F5E-89F9-3B29894C6F97}" dt="2022-03-28T16:42:02.601" v="65" actId="571"/>
          <ac:spMkLst>
            <pc:docMk/>
            <pc:sldMk cId="2053157591" sldId="313"/>
            <ac:spMk id="30" creationId="{D5B88CA8-57A6-471B-811B-CA9E1A6D2841}"/>
          </ac:spMkLst>
        </pc:spChg>
        <pc:spChg chg="add mod">
          <ac:chgData name="Daniel Carvalho" userId="5d1cc23a-97af-4f53-959c-f03d38fc032e" providerId="ADAL" clId="{7FFEED18-C28E-4F5E-89F9-3B29894C6F97}" dt="2022-03-28T16:42:02.601" v="65" actId="571"/>
          <ac:spMkLst>
            <pc:docMk/>
            <pc:sldMk cId="2053157591" sldId="313"/>
            <ac:spMk id="31" creationId="{1668CDD7-F58E-475E-8A44-BE60949B09C3}"/>
          </ac:spMkLst>
        </pc:spChg>
        <pc:spChg chg="add mod">
          <ac:chgData name="Daniel Carvalho" userId="5d1cc23a-97af-4f53-959c-f03d38fc032e" providerId="ADAL" clId="{7FFEED18-C28E-4F5E-89F9-3B29894C6F97}" dt="2022-03-28T16:42:02.601" v="65" actId="571"/>
          <ac:spMkLst>
            <pc:docMk/>
            <pc:sldMk cId="2053157591" sldId="313"/>
            <ac:spMk id="32" creationId="{674DE42A-91CF-4BE6-9E09-B13C964CCA86}"/>
          </ac:spMkLst>
        </pc:spChg>
        <pc:spChg chg="add mod">
          <ac:chgData name="Daniel Carvalho" userId="5d1cc23a-97af-4f53-959c-f03d38fc032e" providerId="ADAL" clId="{7FFEED18-C28E-4F5E-89F9-3B29894C6F97}" dt="2022-03-28T16:42:02.601" v="65" actId="571"/>
          <ac:spMkLst>
            <pc:docMk/>
            <pc:sldMk cId="2053157591" sldId="313"/>
            <ac:spMk id="33" creationId="{0A4BE2DA-DFAF-4A2B-824C-73AC6116C7E1}"/>
          </ac:spMkLst>
        </pc:spChg>
        <pc:grpChg chg="add mod">
          <ac:chgData name="Daniel Carvalho" userId="5d1cc23a-97af-4f53-959c-f03d38fc032e" providerId="ADAL" clId="{7FFEED18-C28E-4F5E-89F9-3B29894C6F97}" dt="2022-03-28T16:42:16.003" v="69" actId="164"/>
          <ac:grpSpMkLst>
            <pc:docMk/>
            <pc:sldMk cId="2053157591" sldId="313"/>
            <ac:grpSpMk id="3" creationId="{79178FE8-48B1-4DFC-AD4D-B43CC1B259DC}"/>
          </ac:grpSpMkLst>
        </pc:grpChg>
        <pc:grpChg chg="mod">
          <ac:chgData name="Daniel Carvalho" userId="5d1cc23a-97af-4f53-959c-f03d38fc032e" providerId="ADAL" clId="{7FFEED18-C28E-4F5E-89F9-3B29894C6F97}" dt="2022-03-28T16:42:06.856" v="66" actId="164"/>
          <ac:grpSpMkLst>
            <pc:docMk/>
            <pc:sldMk cId="2053157591" sldId="313"/>
            <ac:grpSpMk id="5" creationId="{D245048B-A7C9-C4E5-7466-816C6106072C}"/>
          </ac:grpSpMkLst>
        </pc:grpChg>
        <pc:grpChg chg="add mod">
          <ac:chgData name="Daniel Carvalho" userId="5d1cc23a-97af-4f53-959c-f03d38fc032e" providerId="ADAL" clId="{7FFEED18-C28E-4F5E-89F9-3B29894C6F97}" dt="2022-03-28T16:42:16.003" v="69" actId="164"/>
          <ac:grpSpMkLst>
            <pc:docMk/>
            <pc:sldMk cId="2053157591" sldId="313"/>
            <ac:grpSpMk id="6" creationId="{A7FA8E65-AB3F-49BD-A18F-9D472E9178AA}"/>
          </ac:grpSpMkLst>
        </pc:grpChg>
        <pc:grpChg chg="add mod">
          <ac:chgData name="Daniel Carvalho" userId="5d1cc23a-97af-4f53-959c-f03d38fc032e" providerId="ADAL" clId="{7FFEED18-C28E-4F5E-89F9-3B29894C6F97}" dt="2022-03-28T16:42:02.601" v="65" actId="571"/>
          <ac:grpSpMkLst>
            <pc:docMk/>
            <pc:sldMk cId="2053157591" sldId="313"/>
            <ac:grpSpMk id="23" creationId="{5C343CA8-F41C-4BCF-B4DE-1BB742BCC501}"/>
          </ac:grpSpMkLst>
        </pc:grpChg>
      </pc:sldChg>
      <pc:sldChg chg="addSp modSp mod modAnim">
        <pc:chgData name="Daniel Carvalho" userId="5d1cc23a-97af-4f53-959c-f03d38fc032e" providerId="ADAL" clId="{7FFEED18-C28E-4F5E-89F9-3B29894C6F97}" dt="2022-03-29T10:43:42.867" v="653"/>
        <pc:sldMkLst>
          <pc:docMk/>
          <pc:sldMk cId="3937865123" sldId="314"/>
        </pc:sldMkLst>
        <pc:picChg chg="ord">
          <ac:chgData name="Daniel Carvalho" userId="5d1cc23a-97af-4f53-959c-f03d38fc032e" providerId="ADAL" clId="{7FFEED18-C28E-4F5E-89F9-3B29894C6F97}" dt="2022-03-28T20:40:54.641" v="588" actId="167"/>
          <ac:picMkLst>
            <pc:docMk/>
            <pc:sldMk cId="3937865123" sldId="314"/>
            <ac:picMk id="17" creationId="{444FCFE6-1D36-42C9-A634-6BB4CACE95C9}"/>
          </ac:picMkLst>
        </pc:picChg>
        <pc:picChg chg="ord">
          <ac:chgData name="Daniel Carvalho" userId="5d1cc23a-97af-4f53-959c-f03d38fc032e" providerId="ADAL" clId="{7FFEED18-C28E-4F5E-89F9-3B29894C6F97}" dt="2022-03-28T20:40:50.280" v="587" actId="167"/>
          <ac:picMkLst>
            <pc:docMk/>
            <pc:sldMk cId="3937865123" sldId="314"/>
            <ac:picMk id="18" creationId="{71FCC780-4084-4C84-A911-00E90C956522}"/>
          </ac:picMkLst>
        </pc:picChg>
        <pc:cxnChg chg="add mod">
          <ac:chgData name="Daniel Carvalho" userId="5d1cc23a-97af-4f53-959c-f03d38fc032e" providerId="ADAL" clId="{7FFEED18-C28E-4F5E-89F9-3B29894C6F97}" dt="2022-03-28T21:15:24.732" v="600" actId="1036"/>
          <ac:cxnSpMkLst>
            <pc:docMk/>
            <pc:sldMk cId="3937865123" sldId="314"/>
            <ac:cxnSpMk id="3" creationId="{C08CBD8D-4228-48A7-8D8D-0923A88762CE}"/>
          </ac:cxnSpMkLst>
        </pc:cxnChg>
      </pc:sldChg>
      <pc:sldChg chg="modSp mod">
        <pc:chgData name="Daniel Carvalho" userId="5d1cc23a-97af-4f53-959c-f03d38fc032e" providerId="ADAL" clId="{7FFEED18-C28E-4F5E-89F9-3B29894C6F97}" dt="2022-03-28T20:21:07.428" v="536" actId="20577"/>
        <pc:sldMkLst>
          <pc:docMk/>
          <pc:sldMk cId="2930667266" sldId="318"/>
        </pc:sldMkLst>
        <pc:spChg chg="mod">
          <ac:chgData name="Daniel Carvalho" userId="5d1cc23a-97af-4f53-959c-f03d38fc032e" providerId="ADAL" clId="{7FFEED18-C28E-4F5E-89F9-3B29894C6F97}" dt="2022-03-28T20:21:07.428" v="536" actId="20577"/>
          <ac:spMkLst>
            <pc:docMk/>
            <pc:sldMk cId="2930667266" sldId="318"/>
            <ac:spMk id="111" creationId="{00000000-0000-0000-0000-000000000000}"/>
          </ac:spMkLst>
        </pc:spChg>
      </pc:sldChg>
    </pc:docChg>
  </pc:docChgLst>
  <pc:docChgLst>
    <pc:chgData name="Artur Correia" userId="S::art.afo@ua.pt::15c6ac0e-afc8-4798-99e4-72cd18cdc49d" providerId="AD" clId="Web-{1051A452-5E13-BB0A-E566-015967DA881D}"/>
    <pc:docChg chg="addSld modSld">
      <pc:chgData name="Artur Correia" userId="S::art.afo@ua.pt::15c6ac0e-afc8-4798-99e4-72cd18cdc49d" providerId="AD" clId="Web-{1051A452-5E13-BB0A-E566-015967DA881D}" dt="2022-03-27T23:00:09.280" v="586"/>
      <pc:docMkLst>
        <pc:docMk/>
      </pc:docMkLst>
      <pc:sldChg chg="addSp delSp modSp addAnim delAnim">
        <pc:chgData name="Artur Correia" userId="S::art.afo@ua.pt::15c6ac0e-afc8-4798-99e4-72cd18cdc49d" providerId="AD" clId="Web-{1051A452-5E13-BB0A-E566-015967DA881D}" dt="2022-03-27T22:48:23.365" v="538" actId="20577"/>
        <pc:sldMkLst>
          <pc:docMk/>
          <pc:sldMk cId="529974766" sldId="302"/>
        </pc:sldMkLst>
        <pc:spChg chg="add del">
          <ac:chgData name="Artur Correia" userId="S::art.afo@ua.pt::15c6ac0e-afc8-4798-99e4-72cd18cdc49d" providerId="AD" clId="Web-{1051A452-5E13-BB0A-E566-015967DA881D}" dt="2022-03-27T21:55:56.203" v="180"/>
          <ac:spMkLst>
            <pc:docMk/>
            <pc:sldMk cId="529974766" sldId="302"/>
            <ac:spMk id="3" creationId="{284A3215-ADBE-D6DB-DD45-7796EE657250}"/>
          </ac:spMkLst>
        </pc:spChg>
        <pc:spChg chg="add del mod">
          <ac:chgData name="Artur Correia" userId="S::art.afo@ua.pt::15c6ac0e-afc8-4798-99e4-72cd18cdc49d" providerId="AD" clId="Web-{1051A452-5E13-BB0A-E566-015967DA881D}" dt="2022-03-27T22:20:01.577" v="395"/>
          <ac:spMkLst>
            <pc:docMk/>
            <pc:sldMk cId="529974766" sldId="302"/>
            <ac:spMk id="4" creationId="{ADAE0454-B31A-6A8D-0039-BBD26E12ACDA}"/>
          </ac:spMkLst>
        </pc:spChg>
        <pc:spChg chg="add del">
          <ac:chgData name="Artur Correia" userId="S::art.afo@ua.pt::15c6ac0e-afc8-4798-99e4-72cd18cdc49d" providerId="AD" clId="Web-{1051A452-5E13-BB0A-E566-015967DA881D}" dt="2022-03-27T21:56:53.704" v="187"/>
          <ac:spMkLst>
            <pc:docMk/>
            <pc:sldMk cId="529974766" sldId="302"/>
            <ac:spMk id="7" creationId="{88012A86-5015-1C94-4D1E-C03CB3E97461}"/>
          </ac:spMkLst>
        </pc:spChg>
        <pc:spChg chg="del mod">
          <ac:chgData name="Artur Correia" userId="S::art.afo@ua.pt::15c6ac0e-afc8-4798-99e4-72cd18cdc49d" providerId="AD" clId="Web-{1051A452-5E13-BB0A-E566-015967DA881D}" dt="2022-03-27T21:58:10.237" v="202"/>
          <ac:spMkLst>
            <pc:docMk/>
            <pc:sldMk cId="529974766" sldId="302"/>
            <ac:spMk id="10" creationId="{A04064D8-7747-3699-300E-B6997B2EAFC6}"/>
          </ac:spMkLst>
        </pc:spChg>
        <pc:spChg chg="del mod">
          <ac:chgData name="Artur Correia" userId="S::art.afo@ua.pt::15c6ac0e-afc8-4798-99e4-72cd18cdc49d" providerId="AD" clId="Web-{1051A452-5E13-BB0A-E566-015967DA881D}" dt="2022-03-27T21:58:03.831" v="200"/>
          <ac:spMkLst>
            <pc:docMk/>
            <pc:sldMk cId="529974766" sldId="302"/>
            <ac:spMk id="11" creationId="{5C76715F-5228-14E8-9809-AA907D184BD7}"/>
          </ac:spMkLst>
        </pc:spChg>
        <pc:spChg chg="del">
          <ac:chgData name="Artur Correia" userId="S::art.afo@ua.pt::15c6ac0e-afc8-4798-99e4-72cd18cdc49d" providerId="AD" clId="Web-{1051A452-5E13-BB0A-E566-015967DA881D}" dt="2022-03-27T21:57:01.095" v="188"/>
          <ac:spMkLst>
            <pc:docMk/>
            <pc:sldMk cId="529974766" sldId="302"/>
            <ac:spMk id="12" creationId="{94844217-9272-E760-CF8D-4849A8D28FAE}"/>
          </ac:spMkLst>
        </pc:spChg>
        <pc:spChg chg="add mod">
          <ac:chgData name="Artur Correia" userId="S::art.afo@ua.pt::15c6ac0e-afc8-4798-99e4-72cd18cdc49d" providerId="AD" clId="Web-{1051A452-5E13-BB0A-E566-015967DA881D}" dt="2022-03-27T22:11:45.014" v="346" actId="1076"/>
          <ac:spMkLst>
            <pc:docMk/>
            <pc:sldMk cId="529974766" sldId="302"/>
            <ac:spMk id="19" creationId="{96A3E84D-4D8B-6542-9560-907E854AEEBF}"/>
          </ac:spMkLst>
        </pc:spChg>
        <pc:spChg chg="add mod">
          <ac:chgData name="Artur Correia" userId="S::art.afo@ua.pt::15c6ac0e-afc8-4798-99e4-72cd18cdc49d" providerId="AD" clId="Web-{1051A452-5E13-BB0A-E566-015967DA881D}" dt="2022-03-27T22:11:28.639" v="343" actId="1076"/>
          <ac:spMkLst>
            <pc:docMk/>
            <pc:sldMk cId="529974766" sldId="302"/>
            <ac:spMk id="21" creationId="{C0A692F7-728E-B2AB-7CE5-A92308851C9B}"/>
          </ac:spMkLst>
        </pc:spChg>
        <pc:spChg chg="add del">
          <ac:chgData name="Artur Correia" userId="S::art.afo@ua.pt::15c6ac0e-afc8-4798-99e4-72cd18cdc49d" providerId="AD" clId="Web-{1051A452-5E13-BB0A-E566-015967DA881D}" dt="2022-03-27T21:57:06.845" v="190"/>
          <ac:spMkLst>
            <pc:docMk/>
            <pc:sldMk cId="529974766" sldId="302"/>
            <ac:spMk id="22" creationId="{33D706B9-F577-484D-1052-791FE12A46D6}"/>
          </ac:spMkLst>
        </pc:spChg>
        <pc:spChg chg="add del">
          <ac:chgData name="Artur Correia" userId="S::art.afo@ua.pt::15c6ac0e-afc8-4798-99e4-72cd18cdc49d" providerId="AD" clId="Web-{1051A452-5E13-BB0A-E566-015967DA881D}" dt="2022-03-27T21:57:14.939" v="192"/>
          <ac:spMkLst>
            <pc:docMk/>
            <pc:sldMk cId="529974766" sldId="302"/>
            <ac:spMk id="23" creationId="{33D706B9-F577-484D-1052-791FE12A46D6}"/>
          </ac:spMkLst>
        </pc:spChg>
        <pc:spChg chg="add del">
          <ac:chgData name="Artur Correia" userId="S::art.afo@ua.pt::15c6ac0e-afc8-4798-99e4-72cd18cdc49d" providerId="AD" clId="Web-{1051A452-5E13-BB0A-E566-015967DA881D}" dt="2022-03-27T21:57:29.564" v="194"/>
          <ac:spMkLst>
            <pc:docMk/>
            <pc:sldMk cId="529974766" sldId="302"/>
            <ac:spMk id="24" creationId="{33D706B9-F577-484D-1052-791FE12A46D6}"/>
          </ac:spMkLst>
        </pc:spChg>
        <pc:spChg chg="add del">
          <ac:chgData name="Artur Correia" userId="S::art.afo@ua.pt::15c6ac0e-afc8-4798-99e4-72cd18cdc49d" providerId="AD" clId="Web-{1051A452-5E13-BB0A-E566-015967DA881D}" dt="2022-03-27T22:09:54.167" v="336"/>
          <ac:spMkLst>
            <pc:docMk/>
            <pc:sldMk cId="529974766" sldId="302"/>
            <ac:spMk id="27" creationId="{C0AC05BB-A4E6-CC11-DA6F-435FF49F7186}"/>
          </ac:spMkLst>
        </pc:spChg>
        <pc:spChg chg="add mod">
          <ac:chgData name="Artur Correia" userId="S::art.afo@ua.pt::15c6ac0e-afc8-4798-99e4-72cd18cdc49d" providerId="AD" clId="Web-{1051A452-5E13-BB0A-E566-015967DA881D}" dt="2022-03-27T22:11:48.077" v="347" actId="1076"/>
          <ac:spMkLst>
            <pc:docMk/>
            <pc:sldMk cId="529974766" sldId="302"/>
            <ac:spMk id="28" creationId="{C0AC05BB-A4E6-CC11-DA6F-435FF49F7186}"/>
          </ac:spMkLst>
        </pc:spChg>
        <pc:spChg chg="add del mod">
          <ac:chgData name="Artur Correia" userId="S::art.afo@ua.pt::15c6ac0e-afc8-4798-99e4-72cd18cdc49d" providerId="AD" clId="Web-{1051A452-5E13-BB0A-E566-015967DA881D}" dt="2022-03-27T22:06:35.631" v="271"/>
          <ac:spMkLst>
            <pc:docMk/>
            <pc:sldMk cId="529974766" sldId="302"/>
            <ac:spMk id="29" creationId="{C0AC05BB-A4E6-CC11-DA6F-435FF49F7186}"/>
          </ac:spMkLst>
        </pc:spChg>
        <pc:spChg chg="add mod">
          <ac:chgData name="Artur Correia" userId="S::art.afo@ua.pt::15c6ac0e-afc8-4798-99e4-72cd18cdc49d" providerId="AD" clId="Web-{1051A452-5E13-BB0A-E566-015967DA881D}" dt="2022-03-27T22:48:23.365" v="538" actId="20577"/>
          <ac:spMkLst>
            <pc:docMk/>
            <pc:sldMk cId="529974766" sldId="302"/>
            <ac:spMk id="32" creationId="{0FAF08E0-2F8D-1DA5-9386-BA0F27B6523F}"/>
          </ac:spMkLst>
        </pc:spChg>
        <pc:spChg chg="add del">
          <ac:chgData name="Artur Correia" userId="S::art.afo@ua.pt::15c6ac0e-afc8-4798-99e4-72cd18cdc49d" providerId="AD" clId="Web-{1051A452-5E13-BB0A-E566-015967DA881D}" dt="2022-03-27T22:14:14.596" v="372"/>
          <ac:spMkLst>
            <pc:docMk/>
            <pc:sldMk cId="529974766" sldId="302"/>
            <ac:spMk id="34" creationId="{EBAF32EA-2648-9524-C436-51458B308AAA}"/>
          </ac:spMkLst>
        </pc:spChg>
        <pc:spChg chg="add del">
          <ac:chgData name="Artur Correia" userId="S::art.afo@ua.pt::15c6ac0e-afc8-4798-99e4-72cd18cdc49d" providerId="AD" clId="Web-{1051A452-5E13-BB0A-E566-015967DA881D}" dt="2022-03-27T22:15:18.019" v="376"/>
          <ac:spMkLst>
            <pc:docMk/>
            <pc:sldMk cId="529974766" sldId="302"/>
            <ac:spMk id="35" creationId="{68D8ABFA-715A-0F14-1412-3398B7C1D6D4}"/>
          </ac:spMkLst>
        </pc:spChg>
        <pc:grpChg chg="add del mod">
          <ac:chgData name="Artur Correia" userId="S::art.afo@ua.pt::15c6ac0e-afc8-4798-99e4-72cd18cdc49d" providerId="AD" clId="Web-{1051A452-5E13-BB0A-E566-015967DA881D}" dt="2022-03-27T22:11:17.216" v="340" actId="1076"/>
          <ac:grpSpMkLst>
            <pc:docMk/>
            <pc:sldMk cId="529974766" sldId="302"/>
            <ac:grpSpMk id="5" creationId="{D245048B-A7C9-C4E5-7466-816C6106072C}"/>
          </ac:grpSpMkLst>
        </pc:grpChg>
        <pc:picChg chg="add mod">
          <ac:chgData name="Artur Correia" userId="S::art.afo@ua.pt::15c6ac0e-afc8-4798-99e4-72cd18cdc49d" providerId="AD" clId="Web-{1051A452-5E13-BB0A-E566-015967DA881D}" dt="2022-03-27T22:01:04.867" v="267" actId="1076"/>
          <ac:picMkLst>
            <pc:docMk/>
            <pc:sldMk cId="529974766" sldId="302"/>
            <ac:picMk id="2" creationId="{F11332E2-D377-D71C-B744-3399B637D862}"/>
          </ac:picMkLst>
        </pc:picChg>
        <pc:picChg chg="add del mod">
          <ac:chgData name="Artur Correia" userId="S::art.afo@ua.pt::15c6ac0e-afc8-4798-99e4-72cd18cdc49d" providerId="AD" clId="Web-{1051A452-5E13-BB0A-E566-015967DA881D}" dt="2022-03-27T22:20:01.592" v="396"/>
          <ac:picMkLst>
            <pc:docMk/>
            <pc:sldMk cId="529974766" sldId="302"/>
            <ac:picMk id="26" creationId="{A8B07343-2CA9-F4B0-66D9-086F54783510}"/>
          </ac:picMkLst>
        </pc:picChg>
        <pc:picChg chg="add del mod">
          <ac:chgData name="Artur Correia" userId="S::art.afo@ua.pt::15c6ac0e-afc8-4798-99e4-72cd18cdc49d" providerId="AD" clId="Web-{1051A452-5E13-BB0A-E566-015967DA881D}" dt="2022-03-27T22:13:51.049" v="368"/>
          <ac:picMkLst>
            <pc:docMk/>
            <pc:sldMk cId="529974766" sldId="302"/>
            <ac:picMk id="31" creationId="{8A6DA8A0-931C-B8FF-E5E5-0E5CA0804463}"/>
          </ac:picMkLst>
        </pc:picChg>
      </pc:sldChg>
      <pc:sldChg chg="addSp delSp modSp new">
        <pc:chgData name="Artur Correia" userId="S::art.afo@ua.pt::15c6ac0e-afc8-4798-99e4-72cd18cdc49d" providerId="AD" clId="Web-{1051A452-5E13-BB0A-E566-015967DA881D}" dt="2022-03-27T21:34:03.441" v="174" actId="1076"/>
        <pc:sldMkLst>
          <pc:docMk/>
          <pc:sldMk cId="1458159020" sldId="305"/>
        </pc:sldMkLst>
        <pc:spChg chg="del">
          <ac:chgData name="Artur Correia" userId="S::art.afo@ua.pt::15c6ac0e-afc8-4798-99e4-72cd18cdc49d" providerId="AD" clId="Web-{1051A452-5E13-BB0A-E566-015967DA881D}" dt="2022-03-27T21:08:13.976" v="29"/>
          <ac:spMkLst>
            <pc:docMk/>
            <pc:sldMk cId="1458159020" sldId="305"/>
            <ac:spMk id="2" creationId="{9DC1BD02-CBD4-0761-CC33-E08014C6D24A}"/>
          </ac:spMkLst>
        </pc:spChg>
        <pc:spChg chg="del mod">
          <ac:chgData name="Artur Correia" userId="S::art.afo@ua.pt::15c6ac0e-afc8-4798-99e4-72cd18cdc49d" providerId="AD" clId="Web-{1051A452-5E13-BB0A-E566-015967DA881D}" dt="2022-03-27T21:08:17.211" v="30"/>
          <ac:spMkLst>
            <pc:docMk/>
            <pc:sldMk cId="1458159020" sldId="305"/>
            <ac:spMk id="3" creationId="{2142B3AF-8427-6392-041E-313A925C7D08}"/>
          </ac:spMkLst>
        </pc:spChg>
        <pc:spChg chg="add del mod">
          <ac:chgData name="Artur Correia" userId="S::art.afo@ua.pt::15c6ac0e-afc8-4798-99e4-72cd18cdc49d" providerId="AD" clId="Web-{1051A452-5E13-BB0A-E566-015967DA881D}" dt="2022-03-27T21:02:34.811" v="8"/>
          <ac:spMkLst>
            <pc:docMk/>
            <pc:sldMk cId="1458159020" sldId="305"/>
            <ac:spMk id="5" creationId="{8F92AD1A-5ED5-E670-3C7E-B2A5F92AF7A2}"/>
          </ac:spMkLst>
        </pc:spChg>
        <pc:spChg chg="add del">
          <ac:chgData name="Artur Correia" userId="S::art.afo@ua.pt::15c6ac0e-afc8-4798-99e4-72cd18cdc49d" providerId="AD" clId="Web-{1051A452-5E13-BB0A-E566-015967DA881D}" dt="2022-03-27T21:26:17.582" v="131"/>
          <ac:spMkLst>
            <pc:docMk/>
            <pc:sldMk cId="1458159020" sldId="305"/>
            <ac:spMk id="22" creationId="{A35C8C4E-69A0-8F53-DC31-AE1ED77D8092}"/>
          </ac:spMkLst>
        </pc:spChg>
        <pc:spChg chg="add mod">
          <ac:chgData name="Artur Correia" userId="S::art.afo@ua.pt::15c6ac0e-afc8-4798-99e4-72cd18cdc49d" providerId="AD" clId="Web-{1051A452-5E13-BB0A-E566-015967DA881D}" dt="2022-03-27T21:34:03.441" v="174" actId="1076"/>
          <ac:spMkLst>
            <pc:docMk/>
            <pc:sldMk cId="1458159020" sldId="305"/>
            <ac:spMk id="25" creationId="{0C812FD5-3B3A-E3E8-C823-31D21A1A446D}"/>
          </ac:spMkLst>
        </pc:spChg>
        <pc:graphicFrameChg chg="add del">
          <ac:chgData name="Artur Correia" userId="S::art.afo@ua.pt::15c6ac0e-afc8-4798-99e4-72cd18cdc49d" providerId="AD" clId="Web-{1051A452-5E13-BB0A-E566-015967DA881D}" dt="2022-03-27T21:04:10.564" v="10"/>
          <ac:graphicFrameMkLst>
            <pc:docMk/>
            <pc:sldMk cId="1458159020" sldId="305"/>
            <ac:graphicFrameMk id="6" creationId="{4974E579-EDCD-DEFE-255C-E5C5AD856CB1}"/>
          </ac:graphicFrameMkLst>
        </pc:graphicFrameChg>
        <pc:graphicFrameChg chg="add del mod modGraphic">
          <ac:chgData name="Artur Correia" userId="S::art.afo@ua.pt::15c6ac0e-afc8-4798-99e4-72cd18cdc49d" providerId="AD" clId="Web-{1051A452-5E13-BB0A-E566-015967DA881D}" dt="2022-03-27T21:17:05.474" v="67"/>
          <ac:graphicFrameMkLst>
            <pc:docMk/>
            <pc:sldMk cId="1458159020" sldId="305"/>
            <ac:graphicFrameMk id="15" creationId="{B5583EC9-944C-A6CD-1841-3F72B744924F}"/>
          </ac:graphicFrameMkLst>
        </pc:graphicFrameChg>
        <pc:picChg chg="add del mod">
          <ac:chgData name="Artur Correia" userId="S::art.afo@ua.pt::15c6ac0e-afc8-4798-99e4-72cd18cdc49d" providerId="AD" clId="Web-{1051A452-5E13-BB0A-E566-015967DA881D}" dt="2022-03-27T21:09:17.415" v="31"/>
          <ac:picMkLst>
            <pc:docMk/>
            <pc:sldMk cId="1458159020" sldId="305"/>
            <ac:picMk id="7" creationId="{2728DACA-4A03-0AC7-2B06-56A0317B2973}"/>
          </ac:picMkLst>
        </pc:picChg>
        <pc:picChg chg="add del mod">
          <ac:chgData name="Artur Correia" userId="S::art.afo@ua.pt::15c6ac0e-afc8-4798-99e4-72cd18cdc49d" providerId="AD" clId="Web-{1051A452-5E13-BB0A-E566-015967DA881D}" dt="2022-03-27T21:09:20.775" v="32"/>
          <ac:picMkLst>
            <pc:docMk/>
            <pc:sldMk cId="1458159020" sldId="305"/>
            <ac:picMk id="8" creationId="{0F040520-E08C-3F25-673C-83C5D5C33E99}"/>
          </ac:picMkLst>
        </pc:picChg>
        <pc:picChg chg="add del mod">
          <ac:chgData name="Artur Correia" userId="S::art.afo@ua.pt::15c6ac0e-afc8-4798-99e4-72cd18cdc49d" providerId="AD" clId="Web-{1051A452-5E13-BB0A-E566-015967DA881D}" dt="2022-03-27T21:09:20.822" v="33"/>
          <ac:picMkLst>
            <pc:docMk/>
            <pc:sldMk cId="1458159020" sldId="305"/>
            <ac:picMk id="9" creationId="{CF6D5F9E-C4AE-9351-C255-6BA27BC68485}"/>
          </ac:picMkLst>
        </pc:picChg>
        <pc:picChg chg="add del mod">
          <ac:chgData name="Artur Correia" userId="S::art.afo@ua.pt::15c6ac0e-afc8-4798-99e4-72cd18cdc49d" providerId="AD" clId="Web-{1051A452-5E13-BB0A-E566-015967DA881D}" dt="2022-03-27T21:15:24.612" v="60"/>
          <ac:picMkLst>
            <pc:docMk/>
            <pc:sldMk cId="1458159020" sldId="305"/>
            <ac:picMk id="10" creationId="{1C8130E1-DAB4-3ADD-2F94-CEED94FA4DCF}"/>
          </ac:picMkLst>
        </pc:picChg>
        <pc:picChg chg="add del mod">
          <ac:chgData name="Artur Correia" userId="S::art.afo@ua.pt::15c6ac0e-afc8-4798-99e4-72cd18cdc49d" providerId="AD" clId="Web-{1051A452-5E13-BB0A-E566-015967DA881D}" dt="2022-03-27T21:11:11.809" v="38"/>
          <ac:picMkLst>
            <pc:docMk/>
            <pc:sldMk cId="1458159020" sldId="305"/>
            <ac:picMk id="11" creationId="{249BAFF7-8798-5317-7EFE-61D849E0F3F5}"/>
          </ac:picMkLst>
        </pc:picChg>
        <pc:picChg chg="add del mod">
          <ac:chgData name="Artur Correia" userId="S::art.afo@ua.pt::15c6ac0e-afc8-4798-99e4-72cd18cdc49d" providerId="AD" clId="Web-{1051A452-5E13-BB0A-E566-015967DA881D}" dt="2022-03-27T21:15:27.800" v="61"/>
          <ac:picMkLst>
            <pc:docMk/>
            <pc:sldMk cId="1458159020" sldId="305"/>
            <ac:picMk id="12" creationId="{2315E09D-946B-F67E-B73F-E3D9F0C30BFA}"/>
          </ac:picMkLst>
        </pc:picChg>
        <pc:picChg chg="add del mod">
          <ac:chgData name="Artur Correia" userId="S::art.afo@ua.pt::15c6ac0e-afc8-4798-99e4-72cd18cdc49d" providerId="AD" clId="Web-{1051A452-5E13-BB0A-E566-015967DA881D}" dt="2022-03-27T21:15:27.847" v="62"/>
          <ac:picMkLst>
            <pc:docMk/>
            <pc:sldMk cId="1458159020" sldId="305"/>
            <ac:picMk id="13" creationId="{39374A45-574A-8A89-5BF3-FFE555DAF79C}"/>
          </ac:picMkLst>
        </pc:picChg>
        <pc:picChg chg="add del mod">
          <ac:chgData name="Artur Correia" userId="S::art.afo@ua.pt::15c6ac0e-afc8-4798-99e4-72cd18cdc49d" providerId="AD" clId="Web-{1051A452-5E13-BB0A-E566-015967DA881D}" dt="2022-03-27T21:22:50.983" v="107"/>
          <ac:picMkLst>
            <pc:docMk/>
            <pc:sldMk cId="1458159020" sldId="305"/>
            <ac:picMk id="16" creationId="{0EE15658-3BDF-88FC-BF3C-0E811AF573AC}"/>
          </ac:picMkLst>
        </pc:picChg>
        <pc:picChg chg="add del mod ord">
          <ac:chgData name="Artur Correia" userId="S::art.afo@ua.pt::15c6ac0e-afc8-4798-99e4-72cd18cdc49d" providerId="AD" clId="Web-{1051A452-5E13-BB0A-E566-015967DA881D}" dt="2022-03-27T21:22:50.983" v="108"/>
          <ac:picMkLst>
            <pc:docMk/>
            <pc:sldMk cId="1458159020" sldId="305"/>
            <ac:picMk id="17" creationId="{F0B7CB9B-E257-1192-7B0D-80D4657AF758}"/>
          </ac:picMkLst>
        </pc:picChg>
        <pc:picChg chg="add del mod ord">
          <ac:chgData name="Artur Correia" userId="S::art.afo@ua.pt::15c6ac0e-afc8-4798-99e4-72cd18cdc49d" providerId="AD" clId="Web-{1051A452-5E13-BB0A-E566-015967DA881D}" dt="2022-03-27T21:22:50.983" v="109"/>
          <ac:picMkLst>
            <pc:docMk/>
            <pc:sldMk cId="1458159020" sldId="305"/>
            <ac:picMk id="18" creationId="{CA4E424F-3D93-5CA3-D885-A05E2F0315E3}"/>
          </ac:picMkLst>
        </pc:picChg>
        <pc:picChg chg="add del mod">
          <ac:chgData name="Artur Correia" userId="S::art.afo@ua.pt::15c6ac0e-afc8-4798-99e4-72cd18cdc49d" providerId="AD" clId="Web-{1051A452-5E13-BB0A-E566-015967DA881D}" dt="2022-03-27T21:28:21.491" v="151"/>
          <ac:picMkLst>
            <pc:docMk/>
            <pc:sldMk cId="1458159020" sldId="305"/>
            <ac:picMk id="19" creationId="{3FFEFD7E-BCC6-4012-E67E-DDC334AB8202}"/>
          </ac:picMkLst>
        </pc:picChg>
        <pc:picChg chg="add del mod ord">
          <ac:chgData name="Artur Correia" userId="S::art.afo@ua.pt::15c6ac0e-afc8-4798-99e4-72cd18cdc49d" providerId="AD" clId="Web-{1051A452-5E13-BB0A-E566-015967DA881D}" dt="2022-03-27T21:25:14.283" v="121"/>
          <ac:picMkLst>
            <pc:docMk/>
            <pc:sldMk cId="1458159020" sldId="305"/>
            <ac:picMk id="20" creationId="{EA971CEA-C941-F062-9253-2537513A2D78}"/>
          </ac:picMkLst>
        </pc:picChg>
        <pc:picChg chg="add del mod">
          <ac:chgData name="Artur Correia" userId="S::art.afo@ua.pt::15c6ac0e-afc8-4798-99e4-72cd18cdc49d" providerId="AD" clId="Web-{1051A452-5E13-BB0A-E566-015967DA881D}" dt="2022-03-27T21:28:17.835" v="150"/>
          <ac:picMkLst>
            <pc:docMk/>
            <pc:sldMk cId="1458159020" sldId="305"/>
            <ac:picMk id="21" creationId="{493F800D-66F2-2845-72A6-FA184A0A530D}"/>
          </ac:picMkLst>
        </pc:picChg>
        <pc:picChg chg="add mod">
          <ac:chgData name="Artur Correia" userId="S::art.afo@ua.pt::15c6ac0e-afc8-4798-99e4-72cd18cdc49d" providerId="AD" clId="Web-{1051A452-5E13-BB0A-E566-015967DA881D}" dt="2022-03-27T21:33:57.300" v="173" actId="14100"/>
          <ac:picMkLst>
            <pc:docMk/>
            <pc:sldMk cId="1458159020" sldId="305"/>
            <ac:picMk id="23" creationId="{881FEABF-4B56-52B3-D479-80E3C0758A4F}"/>
          </ac:picMkLst>
        </pc:picChg>
      </pc:sldChg>
      <pc:sldChg chg="addSp delSp">
        <pc:chgData name="Artur Correia" userId="S::art.afo@ua.pt::15c6ac0e-afc8-4798-99e4-72cd18cdc49d" providerId="AD" clId="Web-{1051A452-5E13-BB0A-E566-015967DA881D}" dt="2022-03-27T22:58:51.914" v="581"/>
        <pc:sldMkLst>
          <pc:docMk/>
          <pc:sldMk cId="2225939981" sldId="307"/>
        </pc:sldMkLst>
        <pc:spChg chg="add">
          <ac:chgData name="Artur Correia" userId="S::art.afo@ua.pt::15c6ac0e-afc8-4798-99e4-72cd18cdc49d" providerId="AD" clId="Web-{1051A452-5E13-BB0A-E566-015967DA881D}" dt="2022-03-27T22:58:45.836" v="579"/>
          <ac:spMkLst>
            <pc:docMk/>
            <pc:sldMk cId="2225939981" sldId="307"/>
            <ac:spMk id="17" creationId="{C9066A3E-06DA-7257-71F8-3973880311B1}"/>
          </ac:spMkLst>
        </pc:spChg>
        <pc:spChg chg="add del">
          <ac:chgData name="Artur Correia" userId="S::art.afo@ua.pt::15c6ac0e-afc8-4798-99e4-72cd18cdc49d" providerId="AD" clId="Web-{1051A452-5E13-BB0A-E566-015967DA881D}" dt="2022-03-27T22:58:51.914" v="581"/>
          <ac:spMkLst>
            <pc:docMk/>
            <pc:sldMk cId="2225939981" sldId="307"/>
            <ac:spMk id="19" creationId="{C9066A3E-06DA-7257-71F8-3973880311B1}"/>
          </ac:spMkLst>
        </pc:spChg>
        <pc:picChg chg="add">
          <ac:chgData name="Artur Correia" userId="S::art.afo@ua.pt::15c6ac0e-afc8-4798-99e4-72cd18cdc49d" providerId="AD" clId="Web-{1051A452-5E13-BB0A-E566-015967DA881D}" dt="2022-03-27T22:58:45.836" v="579"/>
          <ac:picMkLst>
            <pc:docMk/>
            <pc:sldMk cId="2225939981" sldId="307"/>
            <ac:picMk id="16" creationId="{C91BBD23-0A02-62FE-C23A-1D1D795E965E}"/>
          </ac:picMkLst>
        </pc:picChg>
        <pc:picChg chg="add del">
          <ac:chgData name="Artur Correia" userId="S::art.afo@ua.pt::15c6ac0e-afc8-4798-99e4-72cd18cdc49d" providerId="AD" clId="Web-{1051A452-5E13-BB0A-E566-015967DA881D}" dt="2022-03-27T22:58:51.914" v="581"/>
          <ac:picMkLst>
            <pc:docMk/>
            <pc:sldMk cId="2225939981" sldId="307"/>
            <ac:picMk id="18" creationId="{C91BBD23-0A02-62FE-C23A-1D1D795E965E}"/>
          </ac:picMkLst>
        </pc:picChg>
      </pc:sldChg>
      <pc:sldChg chg="addSp delSp modSp add replId addAnim delAnim">
        <pc:chgData name="Artur Correia" userId="S::art.afo@ua.pt::15c6ac0e-afc8-4798-99e4-72cd18cdc49d" providerId="AD" clId="Web-{1051A452-5E13-BB0A-E566-015967DA881D}" dt="2022-03-27T22:49:20.148" v="553" actId="20577"/>
        <pc:sldMkLst>
          <pc:docMk/>
          <pc:sldMk cId="1985979298" sldId="308"/>
        </pc:sldMkLst>
        <pc:spChg chg="add del mod">
          <ac:chgData name="Artur Correia" userId="S::art.afo@ua.pt::15c6ac0e-afc8-4798-99e4-72cd18cdc49d" providerId="AD" clId="Web-{1051A452-5E13-BB0A-E566-015967DA881D}" dt="2022-03-27T22:49:20.148" v="553" actId="20577"/>
          <ac:spMkLst>
            <pc:docMk/>
            <pc:sldMk cId="1985979298" sldId="308"/>
            <ac:spMk id="4" creationId="{ADAE0454-B31A-6A8D-0039-BBD26E12ACDA}"/>
          </ac:spMkLst>
        </pc:spChg>
        <pc:spChg chg="mod">
          <ac:chgData name="Artur Correia" userId="S::art.afo@ua.pt::15c6ac0e-afc8-4798-99e4-72cd18cdc49d" providerId="AD" clId="Web-{1051A452-5E13-BB0A-E566-015967DA881D}" dt="2022-03-27T22:48:55.507" v="546" actId="1076"/>
          <ac:spMkLst>
            <pc:docMk/>
            <pc:sldMk cId="1985979298" sldId="308"/>
            <ac:spMk id="19" creationId="{96A3E84D-4D8B-6542-9560-907E854AEEBF}"/>
          </ac:spMkLst>
        </pc:spChg>
        <pc:spChg chg="add mod">
          <ac:chgData name="Artur Correia" userId="S::art.afo@ua.pt::15c6ac0e-afc8-4798-99e4-72cd18cdc49d" providerId="AD" clId="Web-{1051A452-5E13-BB0A-E566-015967DA881D}" dt="2022-03-27T22:48:55.522" v="548" actId="1076"/>
          <ac:spMkLst>
            <pc:docMk/>
            <pc:sldMk cId="1985979298" sldId="308"/>
            <ac:spMk id="20" creationId="{BDB6C8F7-C17C-68CF-EC1C-0B1CC8C64403}"/>
          </ac:spMkLst>
        </pc:spChg>
        <pc:spChg chg="mod">
          <ac:chgData name="Artur Correia" userId="S::art.afo@ua.pt::15c6ac0e-afc8-4798-99e4-72cd18cdc49d" providerId="AD" clId="Web-{1051A452-5E13-BB0A-E566-015967DA881D}" dt="2022-03-27T22:48:55.507" v="547" actId="1076"/>
          <ac:spMkLst>
            <pc:docMk/>
            <pc:sldMk cId="1985979298" sldId="308"/>
            <ac:spMk id="21" creationId="{C0A692F7-728E-B2AB-7CE5-A92308851C9B}"/>
          </ac:spMkLst>
        </pc:spChg>
        <pc:spChg chg="del">
          <ac:chgData name="Artur Correia" userId="S::art.afo@ua.pt::15c6ac0e-afc8-4798-99e4-72cd18cdc49d" providerId="AD" clId="Web-{1051A452-5E13-BB0A-E566-015967DA881D}" dt="2022-03-27T22:09:50.573" v="335"/>
          <ac:spMkLst>
            <pc:docMk/>
            <pc:sldMk cId="1985979298" sldId="308"/>
            <ac:spMk id="27" creationId="{C0AC05BB-A4E6-CC11-DA6F-435FF49F7186}"/>
          </ac:spMkLst>
        </pc:spChg>
        <pc:spChg chg="del mod">
          <ac:chgData name="Artur Correia" userId="S::art.afo@ua.pt::15c6ac0e-afc8-4798-99e4-72cd18cdc49d" providerId="AD" clId="Web-{1051A452-5E13-BB0A-E566-015967DA881D}" dt="2022-03-27T22:12:01.858" v="351"/>
          <ac:spMkLst>
            <pc:docMk/>
            <pc:sldMk cId="1985979298" sldId="308"/>
            <ac:spMk id="28" creationId="{C0AC05BB-A4E6-CC11-DA6F-435FF49F7186}"/>
          </ac:spMkLst>
        </pc:spChg>
        <pc:grpChg chg="mod">
          <ac:chgData name="Artur Correia" userId="S::art.afo@ua.pt::15c6ac0e-afc8-4798-99e4-72cd18cdc49d" providerId="AD" clId="Web-{1051A452-5E13-BB0A-E566-015967DA881D}" dt="2022-03-27T22:48:55.491" v="545" actId="1076"/>
          <ac:grpSpMkLst>
            <pc:docMk/>
            <pc:sldMk cId="1985979298" sldId="308"/>
            <ac:grpSpMk id="5" creationId="{D245048B-A7C9-C4E5-7466-816C6106072C}"/>
          </ac:grpSpMkLst>
        </pc:grpChg>
        <pc:picChg chg="del">
          <ac:chgData name="Artur Correia" userId="S::art.afo@ua.pt::15c6ac0e-afc8-4798-99e4-72cd18cdc49d" providerId="AD" clId="Web-{1051A452-5E13-BB0A-E566-015967DA881D}" dt="2022-03-27T22:12:22.796" v="354"/>
          <ac:picMkLst>
            <pc:docMk/>
            <pc:sldMk cId="1985979298" sldId="308"/>
            <ac:picMk id="2" creationId="{F11332E2-D377-D71C-B744-3399B637D862}"/>
          </ac:picMkLst>
        </pc:picChg>
        <pc:picChg chg="add del mod">
          <ac:chgData name="Artur Correia" userId="S::art.afo@ua.pt::15c6ac0e-afc8-4798-99e4-72cd18cdc49d" providerId="AD" clId="Web-{1051A452-5E13-BB0A-E566-015967DA881D}" dt="2022-03-27T22:12:37.078" v="357"/>
          <ac:picMkLst>
            <pc:docMk/>
            <pc:sldMk cId="1985979298" sldId="308"/>
            <ac:picMk id="3" creationId="{67D72FCA-F2CD-421D-BC31-AF2D24501B87}"/>
          </ac:picMkLst>
        </pc:picChg>
        <pc:picChg chg="add del mod">
          <ac:chgData name="Artur Correia" userId="S::art.afo@ua.pt::15c6ac0e-afc8-4798-99e4-72cd18cdc49d" providerId="AD" clId="Web-{1051A452-5E13-BB0A-E566-015967DA881D}" dt="2022-03-27T22:13:13.063" v="360"/>
          <ac:picMkLst>
            <pc:docMk/>
            <pc:sldMk cId="1985979298" sldId="308"/>
            <ac:picMk id="6" creationId="{056238CC-C93D-B5BC-1255-26E739457885}"/>
          </ac:picMkLst>
        </pc:picChg>
        <pc:picChg chg="add mod">
          <ac:chgData name="Artur Correia" userId="S::art.afo@ua.pt::15c6ac0e-afc8-4798-99e4-72cd18cdc49d" providerId="AD" clId="Web-{1051A452-5E13-BB0A-E566-015967DA881D}" dt="2022-03-27T22:20:06.889" v="398" actId="1076"/>
          <ac:picMkLst>
            <pc:docMk/>
            <pc:sldMk cId="1985979298" sldId="308"/>
            <ac:picMk id="7" creationId="{032B9693-C1E8-B7F3-7C42-30C09298B9CA}"/>
          </ac:picMkLst>
        </pc:picChg>
      </pc:sldChg>
      <pc:sldChg chg="addSp delSp modSp addAnim delAnim">
        <pc:chgData name="Artur Correia" userId="S::art.afo@ua.pt::15c6ac0e-afc8-4798-99e4-72cd18cdc49d" providerId="AD" clId="Web-{1051A452-5E13-BB0A-E566-015967DA881D}" dt="2022-03-27T23:00:09.280" v="586"/>
        <pc:sldMkLst>
          <pc:docMk/>
          <pc:sldMk cId="1490424810" sldId="309"/>
        </pc:sldMkLst>
        <pc:spChg chg="add del mod">
          <ac:chgData name="Artur Correia" userId="S::art.afo@ua.pt::15c6ac0e-afc8-4798-99e4-72cd18cdc49d" providerId="AD" clId="Web-{1051A452-5E13-BB0A-E566-015967DA881D}" dt="2022-03-27T22:58:41.929" v="577"/>
          <ac:spMkLst>
            <pc:docMk/>
            <pc:sldMk cId="1490424810" sldId="309"/>
            <ac:spMk id="4" creationId="{C91D1D89-FD42-2C59-9853-29F5D0D62FA4}"/>
          </ac:spMkLst>
        </pc:spChg>
        <pc:picChg chg="add del mod">
          <ac:chgData name="Artur Correia" userId="S::art.afo@ua.pt::15c6ac0e-afc8-4798-99e4-72cd18cdc49d" providerId="AD" clId="Web-{1051A452-5E13-BB0A-E566-015967DA881D}" dt="2022-03-27T22:58:41.929" v="578"/>
          <ac:picMkLst>
            <pc:docMk/>
            <pc:sldMk cId="1490424810" sldId="309"/>
            <ac:picMk id="3" creationId="{7BC69C53-A434-0A34-1D29-BBA138C7C5C4}"/>
          </ac:picMkLst>
        </pc:picChg>
        <pc:picChg chg="add mod">
          <ac:chgData name="Artur Correia" userId="S::art.afo@ua.pt::15c6ac0e-afc8-4798-99e4-72cd18cdc49d" providerId="AD" clId="Web-{1051A452-5E13-BB0A-E566-015967DA881D}" dt="2022-03-27T23:00:09.280" v="586"/>
          <ac:picMkLst>
            <pc:docMk/>
            <pc:sldMk cId="1490424810" sldId="309"/>
            <ac:picMk id="15" creationId="{E5104C6A-9AF7-C16F-7459-31BCFC3A205D}"/>
          </ac:picMkLst>
        </pc:picChg>
      </pc:sldChg>
      <pc:sldChg chg="addSp delSp modSp add replId">
        <pc:chgData name="Artur Correia" userId="S::art.afo@ua.pt::15c6ac0e-afc8-4798-99e4-72cd18cdc49d" providerId="AD" clId="Web-{1051A452-5E13-BB0A-E566-015967DA881D}" dt="2022-03-27T22:49:16.335" v="552" actId="20577"/>
        <pc:sldMkLst>
          <pc:docMk/>
          <pc:sldMk cId="3924603776" sldId="312"/>
        </pc:sldMkLst>
        <pc:spChg chg="mod">
          <ac:chgData name="Artur Correia" userId="S::art.afo@ua.pt::15c6ac0e-afc8-4798-99e4-72cd18cdc49d" providerId="AD" clId="Web-{1051A452-5E13-BB0A-E566-015967DA881D}" dt="2022-03-27T22:49:16.335" v="552" actId="20577"/>
          <ac:spMkLst>
            <pc:docMk/>
            <pc:sldMk cId="3924603776" sldId="312"/>
            <ac:spMk id="4" creationId="{ADAE0454-B31A-6A8D-0039-BBD26E12ACDA}"/>
          </ac:spMkLst>
        </pc:spChg>
        <pc:spChg chg="del mod">
          <ac:chgData name="Artur Correia" userId="S::art.afo@ua.pt::15c6ac0e-afc8-4798-99e4-72cd18cdc49d" providerId="AD" clId="Web-{1051A452-5E13-BB0A-E566-015967DA881D}" dt="2022-03-27T22:23:54.848" v="469"/>
          <ac:spMkLst>
            <pc:docMk/>
            <pc:sldMk cId="3924603776" sldId="312"/>
            <ac:spMk id="19" creationId="{96A3E84D-4D8B-6542-9560-907E854AEEBF}"/>
          </ac:spMkLst>
        </pc:spChg>
        <pc:spChg chg="mod">
          <ac:chgData name="Artur Correia" userId="S::art.afo@ua.pt::15c6ac0e-afc8-4798-99e4-72cd18cdc49d" providerId="AD" clId="Web-{1051A452-5E13-BB0A-E566-015967DA881D}" dt="2022-03-27T22:23:44.785" v="468" actId="1076"/>
          <ac:spMkLst>
            <pc:docMk/>
            <pc:sldMk cId="3924603776" sldId="312"/>
            <ac:spMk id="20" creationId="{BDB6C8F7-C17C-68CF-EC1C-0B1CC8C64403}"/>
          </ac:spMkLst>
        </pc:spChg>
        <pc:spChg chg="mod">
          <ac:chgData name="Artur Correia" userId="S::art.afo@ua.pt::15c6ac0e-afc8-4798-99e4-72cd18cdc49d" providerId="AD" clId="Web-{1051A452-5E13-BB0A-E566-015967DA881D}" dt="2022-03-27T22:23:44.770" v="467" actId="1076"/>
          <ac:spMkLst>
            <pc:docMk/>
            <pc:sldMk cId="3924603776" sldId="312"/>
            <ac:spMk id="21" creationId="{C0A692F7-728E-B2AB-7CE5-A92308851C9B}"/>
          </ac:spMkLst>
        </pc:spChg>
        <pc:spChg chg="add mod">
          <ac:chgData name="Artur Correia" userId="S::art.afo@ua.pt::15c6ac0e-afc8-4798-99e4-72cd18cdc49d" providerId="AD" clId="Web-{1051A452-5E13-BB0A-E566-015967DA881D}" dt="2022-03-27T22:24:05.551" v="471" actId="1076"/>
          <ac:spMkLst>
            <pc:docMk/>
            <pc:sldMk cId="3924603776" sldId="312"/>
            <ac:spMk id="22" creationId="{516B0C47-6C9E-8FEB-A070-ECBE7962F136}"/>
          </ac:spMkLst>
        </pc:spChg>
        <pc:grpChg chg="mod">
          <ac:chgData name="Artur Correia" userId="S::art.afo@ua.pt::15c6ac0e-afc8-4798-99e4-72cd18cdc49d" providerId="AD" clId="Web-{1051A452-5E13-BB0A-E566-015967DA881D}" dt="2022-03-27T22:23:44.770" v="465" actId="1076"/>
          <ac:grpSpMkLst>
            <pc:docMk/>
            <pc:sldMk cId="3924603776" sldId="312"/>
            <ac:grpSpMk id="5" creationId="{D245048B-A7C9-C4E5-7466-816C6106072C}"/>
          </ac:grpSpMkLst>
        </pc:grpChg>
      </pc:sldChg>
      <pc:sldChg chg="addSp delSp modSp add replId">
        <pc:chgData name="Artur Correia" userId="S::art.afo@ua.pt::15c6ac0e-afc8-4798-99e4-72cd18cdc49d" providerId="AD" clId="Web-{1051A452-5E13-BB0A-E566-015967DA881D}" dt="2022-03-27T22:50:02.540" v="569" actId="20577"/>
        <pc:sldMkLst>
          <pc:docMk/>
          <pc:sldMk cId="2053157591" sldId="313"/>
        </pc:sldMkLst>
        <pc:spChg chg="mod">
          <ac:chgData name="Artur Correia" userId="S::art.afo@ua.pt::15c6ac0e-afc8-4798-99e4-72cd18cdc49d" providerId="AD" clId="Web-{1051A452-5E13-BB0A-E566-015967DA881D}" dt="2022-03-27T22:50:02.540" v="569" actId="20577"/>
          <ac:spMkLst>
            <pc:docMk/>
            <pc:sldMk cId="2053157591" sldId="313"/>
            <ac:spMk id="4" creationId="{ADAE0454-B31A-6A8D-0039-BBD26E12ACDA}"/>
          </ac:spMkLst>
        </pc:spChg>
        <pc:spChg chg="del">
          <ac:chgData name="Artur Correia" userId="S::art.afo@ua.pt::15c6ac0e-afc8-4798-99e4-72cd18cdc49d" providerId="AD" clId="Web-{1051A452-5E13-BB0A-E566-015967DA881D}" dt="2022-03-27T22:37:06.292" v="522"/>
          <ac:spMkLst>
            <pc:docMk/>
            <pc:sldMk cId="2053157591" sldId="313"/>
            <ac:spMk id="13" creationId="{51C94B5B-F02D-6DC6-D390-093C622695EA}"/>
          </ac:spMkLst>
        </pc:spChg>
        <pc:spChg chg="add mod">
          <ac:chgData name="Artur Correia" userId="S::art.afo@ua.pt::15c6ac0e-afc8-4798-99e4-72cd18cdc49d" providerId="AD" clId="Web-{1051A452-5E13-BB0A-E566-015967DA881D}" dt="2022-03-27T22:49:53.477" v="561" actId="1076"/>
          <ac:spMkLst>
            <pc:docMk/>
            <pc:sldMk cId="2053157591" sldId="313"/>
            <ac:spMk id="19" creationId="{436B285F-CC37-30DF-6073-55978221A602}"/>
          </ac:spMkLst>
        </pc:spChg>
        <pc:spChg chg="mod">
          <ac:chgData name="Artur Correia" userId="S::art.afo@ua.pt::15c6ac0e-afc8-4798-99e4-72cd18cdc49d" providerId="AD" clId="Web-{1051A452-5E13-BB0A-E566-015967DA881D}" dt="2022-03-27T22:49:41.492" v="557" actId="1076"/>
          <ac:spMkLst>
            <pc:docMk/>
            <pc:sldMk cId="2053157591" sldId="313"/>
            <ac:spMk id="20" creationId="{BDB6C8F7-C17C-68CF-EC1C-0B1CC8C64403}"/>
          </ac:spMkLst>
        </pc:spChg>
        <pc:spChg chg="mod">
          <ac:chgData name="Artur Correia" userId="S::art.afo@ua.pt::15c6ac0e-afc8-4798-99e4-72cd18cdc49d" providerId="AD" clId="Web-{1051A452-5E13-BB0A-E566-015967DA881D}" dt="2022-03-27T22:49:41.477" v="556" actId="1076"/>
          <ac:spMkLst>
            <pc:docMk/>
            <pc:sldMk cId="2053157591" sldId="313"/>
            <ac:spMk id="21" creationId="{C0A692F7-728E-B2AB-7CE5-A92308851C9B}"/>
          </ac:spMkLst>
        </pc:spChg>
        <pc:spChg chg="mod">
          <ac:chgData name="Artur Correia" userId="S::art.afo@ua.pt::15c6ac0e-afc8-4798-99e4-72cd18cdc49d" providerId="AD" clId="Web-{1051A452-5E13-BB0A-E566-015967DA881D}" dt="2022-03-27T22:49:41.492" v="558" actId="1076"/>
          <ac:spMkLst>
            <pc:docMk/>
            <pc:sldMk cId="2053157591" sldId="313"/>
            <ac:spMk id="22" creationId="{516B0C47-6C9E-8FEB-A070-ECBE7962F136}"/>
          </ac:spMkLst>
        </pc:spChg>
        <pc:grpChg chg="mod">
          <ac:chgData name="Artur Correia" userId="S::art.afo@ua.pt::15c6ac0e-afc8-4798-99e4-72cd18cdc49d" providerId="AD" clId="Web-{1051A452-5E13-BB0A-E566-015967DA881D}" dt="2022-03-27T22:49:41.477" v="555" actId="1076"/>
          <ac:grpSpMkLst>
            <pc:docMk/>
            <pc:sldMk cId="2053157591" sldId="313"/>
            <ac:grpSpMk id="5" creationId="{D245048B-A7C9-C4E5-7466-816C6106072C}"/>
          </ac:grpSpMkLst>
        </pc:grpChg>
        <pc:picChg chg="add mod">
          <ac:chgData name="Artur Correia" userId="S::art.afo@ua.pt::15c6ac0e-afc8-4798-99e4-72cd18cdc49d" providerId="AD" clId="Web-{1051A452-5E13-BB0A-E566-015967DA881D}" dt="2022-03-27T22:34:45.976" v="504" actId="1076"/>
          <ac:picMkLst>
            <pc:docMk/>
            <pc:sldMk cId="2053157591" sldId="313"/>
            <ac:picMk id="2" creationId="{F0670C33-919F-E97A-1EEF-178900D9AE63}"/>
          </ac:picMkLst>
        </pc:picChg>
        <pc:picChg chg="del">
          <ac:chgData name="Artur Correia" userId="S::art.afo@ua.pt::15c6ac0e-afc8-4798-99e4-72cd18cdc49d" providerId="AD" clId="Web-{1051A452-5E13-BB0A-E566-015967DA881D}" dt="2022-03-27T22:32:42.613" v="476"/>
          <ac:picMkLst>
            <pc:docMk/>
            <pc:sldMk cId="2053157591" sldId="313"/>
            <ac:picMk id="7" creationId="{032B9693-C1E8-B7F3-7C42-30C09298B9CA}"/>
          </ac:picMkLst>
        </pc:picChg>
      </pc:sldChg>
    </pc:docChg>
  </pc:docChgLst>
  <pc:docChgLst>
    <pc:chgData name="Artur Correia" userId="S::art.afo@ua.pt::15c6ac0e-afc8-4798-99e4-72cd18cdc49d" providerId="AD" clId="Web-{A9665625-F43E-742D-2D84-496F7B60ED52}"/>
    <pc:docChg chg="addSld modSld">
      <pc:chgData name="Artur Correia" userId="S::art.afo@ua.pt::15c6ac0e-afc8-4798-99e4-72cd18cdc49d" providerId="AD" clId="Web-{A9665625-F43E-742D-2D84-496F7B60ED52}" dt="2022-03-28T21:16:16.108" v="171" actId="20577"/>
      <pc:docMkLst>
        <pc:docMk/>
      </pc:docMkLst>
      <pc:sldChg chg="addSp modSp">
        <pc:chgData name="Artur Correia" userId="S::art.afo@ua.pt::15c6ac0e-afc8-4798-99e4-72cd18cdc49d" providerId="AD" clId="Web-{A9665625-F43E-742D-2D84-496F7B60ED52}" dt="2022-03-28T21:12:39.534" v="61" actId="1076"/>
        <pc:sldMkLst>
          <pc:docMk/>
          <pc:sldMk cId="1458159020" sldId="305"/>
        </pc:sldMkLst>
        <pc:spChg chg="mod">
          <ac:chgData name="Artur Correia" userId="S::art.afo@ua.pt::15c6ac0e-afc8-4798-99e4-72cd18cdc49d" providerId="AD" clId="Web-{A9665625-F43E-742D-2D84-496F7B60ED52}" dt="2022-03-28T21:11:20.842" v="53" actId="20577"/>
          <ac:spMkLst>
            <pc:docMk/>
            <pc:sldMk cId="1458159020" sldId="305"/>
            <ac:spMk id="2" creationId="{F91B6FEF-7C7B-8842-7521-A9FD3AE7F153}"/>
          </ac:spMkLst>
        </pc:spChg>
        <pc:spChg chg="add mod">
          <ac:chgData name="Artur Correia" userId="S::art.afo@ua.pt::15c6ac0e-afc8-4798-99e4-72cd18cdc49d" providerId="AD" clId="Web-{A9665625-F43E-742D-2D84-496F7B60ED52}" dt="2022-03-28T21:10:53.746" v="46"/>
          <ac:spMkLst>
            <pc:docMk/>
            <pc:sldMk cId="1458159020" sldId="305"/>
            <ac:spMk id="3" creationId="{66AC16DE-B4C4-4A1B-8F43-145F7277D7EC}"/>
          </ac:spMkLst>
        </pc:spChg>
        <pc:spChg chg="add mod">
          <ac:chgData name="Artur Correia" userId="S::art.afo@ua.pt::15c6ac0e-afc8-4798-99e4-72cd18cdc49d" providerId="AD" clId="Web-{A9665625-F43E-742D-2D84-496F7B60ED52}" dt="2022-03-28T21:11:03.497" v="50"/>
          <ac:spMkLst>
            <pc:docMk/>
            <pc:sldMk cId="1458159020" sldId="305"/>
            <ac:spMk id="7" creationId="{C8B7DBDB-1478-BA92-FF1C-0AF214ADC3AF}"/>
          </ac:spMkLst>
        </pc:spChg>
        <pc:spChg chg="add mod">
          <ac:chgData name="Artur Correia" userId="S::art.afo@ua.pt::15c6ac0e-afc8-4798-99e4-72cd18cdc49d" providerId="AD" clId="Web-{A9665625-F43E-742D-2D84-496F7B60ED52}" dt="2022-03-28T21:11:10.576" v="52"/>
          <ac:spMkLst>
            <pc:docMk/>
            <pc:sldMk cId="1458159020" sldId="305"/>
            <ac:spMk id="8" creationId="{85A146A7-98DA-921C-BDF8-A11FF4D957F1}"/>
          </ac:spMkLst>
        </pc:spChg>
        <pc:spChg chg="add mod">
          <ac:chgData name="Artur Correia" userId="S::art.afo@ua.pt::15c6ac0e-afc8-4798-99e4-72cd18cdc49d" providerId="AD" clId="Web-{A9665625-F43E-742D-2D84-496F7B60ED52}" dt="2022-03-28T21:10:57.778" v="48"/>
          <ac:spMkLst>
            <pc:docMk/>
            <pc:sldMk cId="1458159020" sldId="305"/>
            <ac:spMk id="9" creationId="{E8D4E2B9-48A4-7B5B-007C-0CF66DCA231F}"/>
          </ac:spMkLst>
        </pc:spChg>
        <pc:spChg chg="add mod">
          <ac:chgData name="Artur Correia" userId="S::art.afo@ua.pt::15c6ac0e-afc8-4798-99e4-72cd18cdc49d" providerId="AD" clId="Web-{A9665625-F43E-742D-2D84-496F7B60ED52}" dt="2022-03-28T21:05:37.274" v="27"/>
          <ac:spMkLst>
            <pc:docMk/>
            <pc:sldMk cId="1458159020" sldId="305"/>
            <ac:spMk id="10" creationId="{E9A3D249-F840-54D0-C242-B4F7845AD210}"/>
          </ac:spMkLst>
        </pc:spChg>
        <pc:spChg chg="add mod">
          <ac:chgData name="Artur Correia" userId="S::art.afo@ua.pt::15c6ac0e-afc8-4798-99e4-72cd18cdc49d" providerId="AD" clId="Web-{A9665625-F43E-742D-2D84-496F7B60ED52}" dt="2022-03-28T21:05:48.478" v="29" actId="1076"/>
          <ac:spMkLst>
            <pc:docMk/>
            <pc:sldMk cId="1458159020" sldId="305"/>
            <ac:spMk id="11" creationId="{FB03A1A7-5E56-56FE-7DDC-9A65DC311DFC}"/>
          </ac:spMkLst>
        </pc:spChg>
        <pc:spChg chg="add mod">
          <ac:chgData name="Artur Correia" userId="S::art.afo@ua.pt::15c6ac0e-afc8-4798-99e4-72cd18cdc49d" providerId="AD" clId="Web-{A9665625-F43E-742D-2D84-496F7B60ED52}" dt="2022-03-28T21:05:58.791" v="31" actId="1076"/>
          <ac:spMkLst>
            <pc:docMk/>
            <pc:sldMk cId="1458159020" sldId="305"/>
            <ac:spMk id="12" creationId="{6E12F642-5601-B74B-13E5-04D7E84837D7}"/>
          </ac:spMkLst>
        </pc:spChg>
        <pc:spChg chg="add mod">
          <ac:chgData name="Artur Correia" userId="S::art.afo@ua.pt::15c6ac0e-afc8-4798-99e4-72cd18cdc49d" providerId="AD" clId="Web-{A9665625-F43E-742D-2D84-496F7B60ED52}" dt="2022-03-28T21:08:41.708" v="38"/>
          <ac:spMkLst>
            <pc:docMk/>
            <pc:sldMk cId="1458159020" sldId="305"/>
            <ac:spMk id="13" creationId="{06C0B27B-9000-BF40-DA3B-8F43B0D0B139}"/>
          </ac:spMkLst>
        </pc:spChg>
        <pc:spChg chg="add mod">
          <ac:chgData name="Artur Correia" userId="S::art.afo@ua.pt::15c6ac0e-afc8-4798-99e4-72cd18cdc49d" providerId="AD" clId="Web-{A9665625-F43E-742D-2D84-496F7B60ED52}" dt="2022-03-28T21:08:53.552" v="40" actId="1076"/>
          <ac:spMkLst>
            <pc:docMk/>
            <pc:sldMk cId="1458159020" sldId="305"/>
            <ac:spMk id="14" creationId="{38346D8C-2CA5-36B4-4044-F10836D4537E}"/>
          </ac:spMkLst>
        </pc:spChg>
        <pc:spChg chg="add mod">
          <ac:chgData name="Artur Correia" userId="S::art.afo@ua.pt::15c6ac0e-afc8-4798-99e4-72cd18cdc49d" providerId="AD" clId="Web-{A9665625-F43E-742D-2D84-496F7B60ED52}" dt="2022-03-28T21:10:08.181" v="42" actId="1076"/>
          <ac:spMkLst>
            <pc:docMk/>
            <pc:sldMk cId="1458159020" sldId="305"/>
            <ac:spMk id="15" creationId="{D598F39F-E358-8EA1-78C2-98B7CBB742C5}"/>
          </ac:spMkLst>
        </pc:spChg>
        <pc:spChg chg="add mod">
          <ac:chgData name="Artur Correia" userId="S::art.afo@ua.pt::15c6ac0e-afc8-4798-99e4-72cd18cdc49d" providerId="AD" clId="Web-{A9665625-F43E-742D-2D84-496F7B60ED52}" dt="2022-03-28T21:11:44.671" v="57"/>
          <ac:spMkLst>
            <pc:docMk/>
            <pc:sldMk cId="1458159020" sldId="305"/>
            <ac:spMk id="16" creationId="{A9B30181-A59B-E186-1A0D-9907F41CA9D5}"/>
          </ac:spMkLst>
        </pc:spChg>
        <pc:spChg chg="add mod">
          <ac:chgData name="Artur Correia" userId="S::art.afo@ua.pt::15c6ac0e-afc8-4798-99e4-72cd18cdc49d" providerId="AD" clId="Web-{A9665625-F43E-742D-2D84-496F7B60ED52}" dt="2022-03-28T21:11:55.516" v="59" actId="1076"/>
          <ac:spMkLst>
            <pc:docMk/>
            <pc:sldMk cId="1458159020" sldId="305"/>
            <ac:spMk id="17" creationId="{38EF5A1D-DB0F-6217-4161-04D09DEFCE04}"/>
          </ac:spMkLst>
        </pc:spChg>
        <pc:spChg chg="add mod">
          <ac:chgData name="Artur Correia" userId="S::art.afo@ua.pt::15c6ac0e-afc8-4798-99e4-72cd18cdc49d" providerId="AD" clId="Web-{A9665625-F43E-742D-2D84-496F7B60ED52}" dt="2022-03-28T21:12:39.534" v="61" actId="1076"/>
          <ac:spMkLst>
            <pc:docMk/>
            <pc:sldMk cId="1458159020" sldId="305"/>
            <ac:spMk id="18" creationId="{9FED2E4D-1C70-2557-49DA-CEAC02454C88}"/>
          </ac:spMkLst>
        </pc:spChg>
      </pc:sldChg>
      <pc:sldChg chg="modSp add">
        <pc:chgData name="Artur Correia" userId="S::art.afo@ua.pt::15c6ac0e-afc8-4798-99e4-72cd18cdc49d" providerId="AD" clId="Web-{A9665625-F43E-742D-2D84-496F7B60ED52}" dt="2022-03-28T21:16:16.108" v="171" actId="20577"/>
        <pc:sldMkLst>
          <pc:docMk/>
          <pc:sldMk cId="1958293657" sldId="319"/>
        </pc:sldMkLst>
        <pc:spChg chg="mod">
          <ac:chgData name="Artur Correia" userId="S::art.afo@ua.pt::15c6ac0e-afc8-4798-99e4-72cd18cdc49d" providerId="AD" clId="Web-{A9665625-F43E-742D-2D84-496F7B60ED52}" dt="2022-03-28T21:13:30.052" v="69" actId="20577"/>
          <ac:spMkLst>
            <pc:docMk/>
            <pc:sldMk cId="1958293657" sldId="319"/>
            <ac:spMk id="124" creationId="{00000000-0000-0000-0000-000000000000}"/>
          </ac:spMkLst>
        </pc:spChg>
        <pc:spChg chg="mod">
          <ac:chgData name="Artur Correia" userId="S::art.afo@ua.pt::15c6ac0e-afc8-4798-99e4-72cd18cdc49d" providerId="AD" clId="Web-{A9665625-F43E-742D-2D84-496F7B60ED52}" dt="2022-03-28T21:16:16.108" v="171" actId="20577"/>
          <ac:spMkLst>
            <pc:docMk/>
            <pc:sldMk cId="1958293657" sldId="319"/>
            <ac:spMk id="125" creationId="{00000000-0000-0000-0000-000000000000}"/>
          </ac:spMkLst>
        </pc:spChg>
      </pc:sldChg>
    </pc:docChg>
  </pc:docChgLst>
  <pc:docChgLst>
    <pc:chgData name="Artur Correia" userId="S::art.afo@ua.pt::15c6ac0e-afc8-4798-99e4-72cd18cdc49d" providerId="AD" clId="Web-{C8CE5558-689A-B17D-1B46-6F6B95B4D3E9}"/>
    <pc:docChg chg="modSld">
      <pc:chgData name="Artur Correia" userId="S::art.afo@ua.pt::15c6ac0e-afc8-4798-99e4-72cd18cdc49d" providerId="AD" clId="Web-{C8CE5558-689A-B17D-1B46-6F6B95B4D3E9}" dt="2022-03-28T10:36:32.298" v="106" actId="1076"/>
      <pc:docMkLst>
        <pc:docMk/>
      </pc:docMkLst>
      <pc:sldChg chg="addSp modSp">
        <pc:chgData name="Artur Correia" userId="S::art.afo@ua.pt::15c6ac0e-afc8-4798-99e4-72cd18cdc49d" providerId="AD" clId="Web-{C8CE5558-689A-B17D-1B46-6F6B95B4D3E9}" dt="2022-03-28T10:36:32.298" v="106" actId="1076"/>
        <pc:sldMkLst>
          <pc:docMk/>
          <pc:sldMk cId="1458159020" sldId="305"/>
        </pc:sldMkLst>
        <pc:spChg chg="add mod">
          <ac:chgData name="Artur Correia" userId="S::art.afo@ua.pt::15c6ac0e-afc8-4798-99e4-72cd18cdc49d" providerId="AD" clId="Web-{C8CE5558-689A-B17D-1B46-6F6B95B4D3E9}" dt="2022-03-28T10:36:32.298" v="106" actId="1076"/>
          <ac:spMkLst>
            <pc:docMk/>
            <pc:sldMk cId="1458159020" sldId="305"/>
            <ac:spMk id="2" creationId="{F91B6FEF-7C7B-8842-7521-A9FD3AE7F153}"/>
          </ac:spMkLst>
        </pc:spChg>
      </pc:sldChg>
    </pc:docChg>
  </pc:docChgLst>
  <pc:docChgLst>
    <pc:chgData name="Artur Correia" userId="S::art.afo@ua.pt::15c6ac0e-afc8-4798-99e4-72cd18cdc49d" providerId="AD" clId="Web-{0F1BF61B-AB71-45E0-BF36-530038B1BC65}"/>
    <pc:docChg chg="modSld">
      <pc:chgData name="Artur Correia" userId="S::art.afo@ua.pt::15c6ac0e-afc8-4798-99e4-72cd18cdc49d" providerId="AD" clId="Web-{0F1BF61B-AB71-45E0-BF36-530038B1BC65}" dt="2022-06-21T10:22:17.598" v="1" actId="20577"/>
      <pc:docMkLst>
        <pc:docMk/>
      </pc:docMkLst>
      <pc:sldChg chg="modSp">
        <pc:chgData name="Artur Correia" userId="S::art.afo@ua.pt::15c6ac0e-afc8-4798-99e4-72cd18cdc49d" providerId="AD" clId="Web-{0F1BF61B-AB71-45E0-BF36-530038B1BC65}" dt="2022-06-21T10:22:17.598" v="1" actId="20577"/>
        <pc:sldMkLst>
          <pc:docMk/>
          <pc:sldMk cId="1153436456" sldId="338"/>
        </pc:sldMkLst>
        <pc:spChg chg="mod">
          <ac:chgData name="Artur Correia" userId="S::art.afo@ua.pt::15c6ac0e-afc8-4798-99e4-72cd18cdc49d" providerId="AD" clId="Web-{0F1BF61B-AB71-45E0-BF36-530038B1BC65}" dt="2022-06-21T10:22:17.598" v="1" actId="20577"/>
          <ac:spMkLst>
            <pc:docMk/>
            <pc:sldMk cId="1153436456" sldId="338"/>
            <ac:spMk id="8" creationId="{0FCCA203-6768-B65A-0E41-1ACAD2A7927D}"/>
          </ac:spMkLst>
        </pc:spChg>
      </pc:sldChg>
    </pc:docChg>
  </pc:docChgLst>
  <pc:docChgLst>
    <pc:chgData name="Daniel Carvalho" userId="5d1cc23a-97af-4f53-959c-f03d38fc032e" providerId="ADAL" clId="{EBD0B65C-1E2B-4966-8447-AC351676CD74}"/>
    <pc:docChg chg="undo redo custSel addSld delSld modSld">
      <pc:chgData name="Daniel Carvalho" userId="5d1cc23a-97af-4f53-959c-f03d38fc032e" providerId="ADAL" clId="{EBD0B65C-1E2B-4966-8447-AC351676CD74}" dt="2022-03-28T16:32:33.641" v="4405" actId="47"/>
      <pc:docMkLst>
        <pc:docMk/>
      </pc:docMkLst>
      <pc:sldChg chg="addSp delSp modSp mod">
        <pc:chgData name="Daniel Carvalho" userId="5d1cc23a-97af-4f53-959c-f03d38fc032e" providerId="ADAL" clId="{EBD0B65C-1E2B-4966-8447-AC351676CD74}" dt="2022-03-27T18:24:50.403" v="4" actId="1076"/>
        <pc:sldMkLst>
          <pc:docMk/>
          <pc:sldMk cId="0" sldId="256"/>
        </pc:sldMkLst>
        <pc:spChg chg="add del mod">
          <ac:chgData name="Daniel Carvalho" userId="5d1cc23a-97af-4f53-959c-f03d38fc032e" providerId="ADAL" clId="{EBD0B65C-1E2B-4966-8447-AC351676CD74}" dt="2022-03-27T18:24:43.266" v="2" actId="478"/>
          <ac:spMkLst>
            <pc:docMk/>
            <pc:sldMk cId="0" sldId="256"/>
            <ac:spMk id="2" creationId="{7310ADAA-68E8-4523-B059-C651ED1C5D16}"/>
          </ac:spMkLst>
        </pc:spChg>
        <pc:picChg chg="add mod">
          <ac:chgData name="Daniel Carvalho" userId="5d1cc23a-97af-4f53-959c-f03d38fc032e" providerId="ADAL" clId="{EBD0B65C-1E2B-4966-8447-AC351676CD74}" dt="2022-03-27T18:24:50.403" v="4" actId="1076"/>
          <ac:picMkLst>
            <pc:docMk/>
            <pc:sldMk cId="0" sldId="256"/>
            <ac:picMk id="3" creationId="{C717C2E2-CA29-4EF6-8A66-BA32532E1A2E}"/>
          </ac:picMkLst>
        </pc:picChg>
      </pc:sldChg>
      <pc:sldChg chg="del">
        <pc:chgData name="Daniel Carvalho" userId="5d1cc23a-97af-4f53-959c-f03d38fc032e" providerId="ADAL" clId="{EBD0B65C-1E2B-4966-8447-AC351676CD74}" dt="2022-03-28T16:32:29.761" v="4393" actId="47"/>
        <pc:sldMkLst>
          <pc:docMk/>
          <pc:sldMk cId="0" sldId="258"/>
        </pc:sldMkLst>
      </pc:sldChg>
      <pc:sldChg chg="del">
        <pc:chgData name="Daniel Carvalho" userId="5d1cc23a-97af-4f53-959c-f03d38fc032e" providerId="ADAL" clId="{EBD0B65C-1E2B-4966-8447-AC351676CD74}" dt="2022-03-28T16:32:26.389" v="4390" actId="47"/>
        <pc:sldMkLst>
          <pc:docMk/>
          <pc:sldMk cId="0" sldId="261"/>
        </pc:sldMkLst>
      </pc:sldChg>
      <pc:sldChg chg="del">
        <pc:chgData name="Daniel Carvalho" userId="5d1cc23a-97af-4f53-959c-f03d38fc032e" providerId="ADAL" clId="{EBD0B65C-1E2B-4966-8447-AC351676CD74}" dt="2022-03-28T16:32:30.330" v="4394" actId="47"/>
        <pc:sldMkLst>
          <pc:docMk/>
          <pc:sldMk cId="0" sldId="262"/>
        </pc:sldMkLst>
      </pc:sldChg>
      <pc:sldChg chg="del">
        <pc:chgData name="Daniel Carvalho" userId="5d1cc23a-97af-4f53-959c-f03d38fc032e" providerId="ADAL" clId="{EBD0B65C-1E2B-4966-8447-AC351676CD74}" dt="2022-03-28T16:32:27.838" v="4391" actId="47"/>
        <pc:sldMkLst>
          <pc:docMk/>
          <pc:sldMk cId="0" sldId="263"/>
        </pc:sldMkLst>
      </pc:sldChg>
      <pc:sldChg chg="del">
        <pc:chgData name="Daniel Carvalho" userId="5d1cc23a-97af-4f53-959c-f03d38fc032e" providerId="ADAL" clId="{EBD0B65C-1E2B-4966-8447-AC351676CD74}" dt="2022-03-28T16:32:29.052" v="4392" actId="47"/>
        <pc:sldMkLst>
          <pc:docMk/>
          <pc:sldMk cId="0" sldId="264"/>
        </pc:sldMkLst>
      </pc:sldChg>
      <pc:sldChg chg="del">
        <pc:chgData name="Daniel Carvalho" userId="5d1cc23a-97af-4f53-959c-f03d38fc032e" providerId="ADAL" clId="{EBD0B65C-1E2B-4966-8447-AC351676CD74}" dt="2022-03-28T16:32:30.827" v="4395" actId="47"/>
        <pc:sldMkLst>
          <pc:docMk/>
          <pc:sldMk cId="0" sldId="265"/>
        </pc:sldMkLst>
      </pc:sldChg>
      <pc:sldChg chg="del">
        <pc:chgData name="Daniel Carvalho" userId="5d1cc23a-97af-4f53-959c-f03d38fc032e" providerId="ADAL" clId="{EBD0B65C-1E2B-4966-8447-AC351676CD74}" dt="2022-03-28T16:32:31.136" v="4396" actId="47"/>
        <pc:sldMkLst>
          <pc:docMk/>
          <pc:sldMk cId="0" sldId="267"/>
        </pc:sldMkLst>
      </pc:sldChg>
      <pc:sldChg chg="del">
        <pc:chgData name="Daniel Carvalho" userId="5d1cc23a-97af-4f53-959c-f03d38fc032e" providerId="ADAL" clId="{EBD0B65C-1E2B-4966-8447-AC351676CD74}" dt="2022-03-28T16:32:31.303" v="4397" actId="47"/>
        <pc:sldMkLst>
          <pc:docMk/>
          <pc:sldMk cId="0" sldId="272"/>
        </pc:sldMkLst>
      </pc:sldChg>
      <pc:sldChg chg="del">
        <pc:chgData name="Daniel Carvalho" userId="5d1cc23a-97af-4f53-959c-f03d38fc032e" providerId="ADAL" clId="{EBD0B65C-1E2B-4966-8447-AC351676CD74}" dt="2022-03-28T16:32:31.450" v="4398" actId="47"/>
        <pc:sldMkLst>
          <pc:docMk/>
          <pc:sldMk cId="0" sldId="273"/>
        </pc:sldMkLst>
      </pc:sldChg>
      <pc:sldChg chg="del">
        <pc:chgData name="Daniel Carvalho" userId="5d1cc23a-97af-4f53-959c-f03d38fc032e" providerId="ADAL" clId="{EBD0B65C-1E2B-4966-8447-AC351676CD74}" dt="2022-03-28T16:32:31.587" v="4399" actId="47"/>
        <pc:sldMkLst>
          <pc:docMk/>
          <pc:sldMk cId="0" sldId="274"/>
        </pc:sldMkLst>
      </pc:sldChg>
      <pc:sldChg chg="del">
        <pc:chgData name="Daniel Carvalho" userId="5d1cc23a-97af-4f53-959c-f03d38fc032e" providerId="ADAL" clId="{EBD0B65C-1E2B-4966-8447-AC351676CD74}" dt="2022-03-28T16:32:31.741" v="4400" actId="47"/>
        <pc:sldMkLst>
          <pc:docMk/>
          <pc:sldMk cId="0" sldId="275"/>
        </pc:sldMkLst>
      </pc:sldChg>
      <pc:sldChg chg="del">
        <pc:chgData name="Daniel Carvalho" userId="5d1cc23a-97af-4f53-959c-f03d38fc032e" providerId="ADAL" clId="{EBD0B65C-1E2B-4966-8447-AC351676CD74}" dt="2022-03-28T16:32:31.894" v="4401" actId="47"/>
        <pc:sldMkLst>
          <pc:docMk/>
          <pc:sldMk cId="0" sldId="276"/>
        </pc:sldMkLst>
      </pc:sldChg>
      <pc:sldChg chg="del">
        <pc:chgData name="Daniel Carvalho" userId="5d1cc23a-97af-4f53-959c-f03d38fc032e" providerId="ADAL" clId="{EBD0B65C-1E2B-4966-8447-AC351676CD74}" dt="2022-03-28T16:32:32.078" v="4402" actId="47"/>
        <pc:sldMkLst>
          <pc:docMk/>
          <pc:sldMk cId="0" sldId="277"/>
        </pc:sldMkLst>
      </pc:sldChg>
      <pc:sldChg chg="del">
        <pc:chgData name="Daniel Carvalho" userId="5d1cc23a-97af-4f53-959c-f03d38fc032e" providerId="ADAL" clId="{EBD0B65C-1E2B-4966-8447-AC351676CD74}" dt="2022-03-28T16:32:32.901" v="4403" actId="47"/>
        <pc:sldMkLst>
          <pc:docMk/>
          <pc:sldMk cId="0" sldId="278"/>
        </pc:sldMkLst>
      </pc:sldChg>
      <pc:sldChg chg="del">
        <pc:chgData name="Daniel Carvalho" userId="5d1cc23a-97af-4f53-959c-f03d38fc032e" providerId="ADAL" clId="{EBD0B65C-1E2B-4966-8447-AC351676CD74}" dt="2022-03-28T16:32:33.355" v="4404" actId="47"/>
        <pc:sldMkLst>
          <pc:docMk/>
          <pc:sldMk cId="0" sldId="291"/>
        </pc:sldMkLst>
      </pc:sldChg>
      <pc:sldChg chg="del">
        <pc:chgData name="Daniel Carvalho" userId="5d1cc23a-97af-4f53-959c-f03d38fc032e" providerId="ADAL" clId="{EBD0B65C-1E2B-4966-8447-AC351676CD74}" dt="2022-03-28T16:32:33.641" v="4405" actId="47"/>
        <pc:sldMkLst>
          <pc:docMk/>
          <pc:sldMk cId="0" sldId="292"/>
        </pc:sldMkLst>
      </pc:sldChg>
      <pc:sldChg chg="del">
        <pc:chgData name="Daniel Carvalho" userId="5d1cc23a-97af-4f53-959c-f03d38fc032e" providerId="ADAL" clId="{EBD0B65C-1E2B-4966-8447-AC351676CD74}" dt="2022-03-28T16:32:25.189" v="4389" actId="47"/>
        <pc:sldMkLst>
          <pc:docMk/>
          <pc:sldMk cId="1584292986" sldId="295"/>
        </pc:sldMkLst>
      </pc:sldChg>
      <pc:sldChg chg="addSp delSp modSp mod delAnim modAnim">
        <pc:chgData name="Daniel Carvalho" userId="5d1cc23a-97af-4f53-959c-f03d38fc032e" providerId="ADAL" clId="{EBD0B65C-1E2B-4966-8447-AC351676CD74}" dt="2022-03-28T15:59:17.741" v="3553" actId="207"/>
        <pc:sldMkLst>
          <pc:docMk/>
          <pc:sldMk cId="3361723993" sldId="296"/>
        </pc:sldMkLst>
        <pc:spChg chg="add mod">
          <ac:chgData name="Daniel Carvalho" userId="5d1cc23a-97af-4f53-959c-f03d38fc032e" providerId="ADAL" clId="{EBD0B65C-1E2B-4966-8447-AC351676CD74}" dt="2022-03-27T19:08:14.306" v="1127" actId="208"/>
          <ac:spMkLst>
            <pc:docMk/>
            <pc:sldMk cId="3361723993" sldId="296"/>
            <ac:spMk id="5" creationId="{327C503C-7678-43D7-8B06-7CD1C90E6846}"/>
          </ac:spMkLst>
        </pc:spChg>
        <pc:spChg chg="add mod">
          <ac:chgData name="Daniel Carvalho" userId="5d1cc23a-97af-4f53-959c-f03d38fc032e" providerId="ADAL" clId="{EBD0B65C-1E2B-4966-8447-AC351676CD74}" dt="2022-03-27T19:08:16.702" v="1129" actId="208"/>
          <ac:spMkLst>
            <pc:docMk/>
            <pc:sldMk cId="3361723993" sldId="296"/>
            <ac:spMk id="6" creationId="{36424282-DBB0-45C6-959F-7760741114FC}"/>
          </ac:spMkLst>
        </pc:spChg>
        <pc:spChg chg="add mod">
          <ac:chgData name="Daniel Carvalho" userId="5d1cc23a-97af-4f53-959c-f03d38fc032e" providerId="ADAL" clId="{EBD0B65C-1E2B-4966-8447-AC351676CD74}" dt="2022-03-27T19:08:18.889" v="1131" actId="208"/>
          <ac:spMkLst>
            <pc:docMk/>
            <pc:sldMk cId="3361723993" sldId="296"/>
            <ac:spMk id="7" creationId="{14413199-43D2-437E-B053-532D47FAE2BB}"/>
          </ac:spMkLst>
        </pc:spChg>
        <pc:spChg chg="add mod">
          <ac:chgData name="Daniel Carvalho" userId="5d1cc23a-97af-4f53-959c-f03d38fc032e" providerId="ADAL" clId="{EBD0B65C-1E2B-4966-8447-AC351676CD74}" dt="2022-03-27T19:08:20.696" v="1133" actId="208"/>
          <ac:spMkLst>
            <pc:docMk/>
            <pc:sldMk cId="3361723993" sldId="296"/>
            <ac:spMk id="8" creationId="{9E95DDA2-CEE5-4E37-9631-64D468F56A1E}"/>
          </ac:spMkLst>
        </pc:spChg>
        <pc:spChg chg="add mod">
          <ac:chgData name="Daniel Carvalho" userId="5d1cc23a-97af-4f53-959c-f03d38fc032e" providerId="ADAL" clId="{EBD0B65C-1E2B-4966-8447-AC351676CD74}" dt="2022-03-27T19:08:23.051" v="1134" actId="208"/>
          <ac:spMkLst>
            <pc:docMk/>
            <pc:sldMk cId="3361723993" sldId="296"/>
            <ac:spMk id="9" creationId="{5D209CCC-7381-4E6C-83E2-37DEDB304869}"/>
          </ac:spMkLst>
        </pc:spChg>
        <pc:spChg chg="add mod">
          <ac:chgData name="Daniel Carvalho" userId="5d1cc23a-97af-4f53-959c-f03d38fc032e" providerId="ADAL" clId="{EBD0B65C-1E2B-4966-8447-AC351676CD74}" dt="2022-03-27T19:08:29.265" v="1135" actId="207"/>
          <ac:spMkLst>
            <pc:docMk/>
            <pc:sldMk cId="3361723993" sldId="296"/>
            <ac:spMk id="10" creationId="{A6293967-6F16-4550-A977-0F679928D32C}"/>
          </ac:spMkLst>
        </pc:spChg>
        <pc:spChg chg="add mod">
          <ac:chgData name="Daniel Carvalho" userId="5d1cc23a-97af-4f53-959c-f03d38fc032e" providerId="ADAL" clId="{EBD0B65C-1E2B-4966-8447-AC351676CD74}" dt="2022-03-27T19:08:32.541" v="1136" actId="207"/>
          <ac:spMkLst>
            <pc:docMk/>
            <pc:sldMk cId="3361723993" sldId="296"/>
            <ac:spMk id="11" creationId="{F24553E7-76B3-4EFD-A548-8B93DEF3F06E}"/>
          </ac:spMkLst>
        </pc:spChg>
        <pc:spChg chg="add mod">
          <ac:chgData name="Daniel Carvalho" userId="5d1cc23a-97af-4f53-959c-f03d38fc032e" providerId="ADAL" clId="{EBD0B65C-1E2B-4966-8447-AC351676CD74}" dt="2022-03-27T19:08:34.986" v="1137" actId="207"/>
          <ac:spMkLst>
            <pc:docMk/>
            <pc:sldMk cId="3361723993" sldId="296"/>
            <ac:spMk id="12" creationId="{FE3B7B77-9152-4EB5-AA78-EDEF246E5E7C}"/>
          </ac:spMkLst>
        </pc:spChg>
        <pc:spChg chg="add mod">
          <ac:chgData name="Daniel Carvalho" userId="5d1cc23a-97af-4f53-959c-f03d38fc032e" providerId="ADAL" clId="{EBD0B65C-1E2B-4966-8447-AC351676CD74}" dt="2022-03-27T19:08:37.522" v="1138" actId="207"/>
          <ac:spMkLst>
            <pc:docMk/>
            <pc:sldMk cId="3361723993" sldId="296"/>
            <ac:spMk id="13" creationId="{80208EAA-292F-401B-8F4F-B3EEBBAB5660}"/>
          </ac:spMkLst>
        </pc:spChg>
        <pc:spChg chg="add mod">
          <ac:chgData name="Daniel Carvalho" userId="5d1cc23a-97af-4f53-959c-f03d38fc032e" providerId="ADAL" clId="{EBD0B65C-1E2B-4966-8447-AC351676CD74}" dt="2022-03-27T19:08:42.913" v="1140" actId="207"/>
          <ac:spMkLst>
            <pc:docMk/>
            <pc:sldMk cId="3361723993" sldId="296"/>
            <ac:spMk id="14" creationId="{8F177134-EC0B-45F1-A242-AFC683EF1818}"/>
          </ac:spMkLst>
        </pc:spChg>
        <pc:spChg chg="add del mod">
          <ac:chgData name="Daniel Carvalho" userId="5d1cc23a-97af-4f53-959c-f03d38fc032e" providerId="ADAL" clId="{EBD0B65C-1E2B-4966-8447-AC351676CD74}" dt="2022-03-27T19:16:38.396" v="1389" actId="478"/>
          <ac:spMkLst>
            <pc:docMk/>
            <pc:sldMk cId="3361723993" sldId="296"/>
            <ac:spMk id="20" creationId="{4C1771D2-8F1D-4338-B607-6E8C77149F15}"/>
          </ac:spMkLst>
        </pc:spChg>
        <pc:spChg chg="mod">
          <ac:chgData name="Daniel Carvalho" userId="5d1cc23a-97af-4f53-959c-f03d38fc032e" providerId="ADAL" clId="{EBD0B65C-1E2B-4966-8447-AC351676CD74}" dt="2022-03-28T15:59:17.741" v="3553" actId="207"/>
          <ac:spMkLst>
            <pc:docMk/>
            <pc:sldMk cId="3361723993" sldId="296"/>
            <ac:spMk id="22" creationId="{EE9E6A5A-EF5F-4021-8B48-6B4BE13F21B4}"/>
          </ac:spMkLst>
        </pc:spChg>
        <pc:spChg chg="mod">
          <ac:chgData name="Daniel Carvalho" userId="5d1cc23a-97af-4f53-959c-f03d38fc032e" providerId="ADAL" clId="{EBD0B65C-1E2B-4966-8447-AC351676CD74}" dt="2022-03-27T19:19:19.880" v="1412"/>
          <ac:spMkLst>
            <pc:docMk/>
            <pc:sldMk cId="3361723993" sldId="296"/>
            <ac:spMk id="24" creationId="{E3C132C0-6BAF-400E-9745-A30877EBA0CF}"/>
          </ac:spMkLst>
        </pc:spChg>
        <pc:spChg chg="mod">
          <ac:chgData name="Daniel Carvalho" userId="5d1cc23a-97af-4f53-959c-f03d38fc032e" providerId="ADAL" clId="{EBD0B65C-1E2B-4966-8447-AC351676CD74}" dt="2022-03-27T19:19:19.880" v="1412"/>
          <ac:spMkLst>
            <pc:docMk/>
            <pc:sldMk cId="3361723993" sldId="296"/>
            <ac:spMk id="25" creationId="{9524DEA1-BB02-4871-A816-4AA990D16461}"/>
          </ac:spMkLst>
        </pc:spChg>
        <pc:spChg chg="mod">
          <ac:chgData name="Daniel Carvalho" userId="5d1cc23a-97af-4f53-959c-f03d38fc032e" providerId="ADAL" clId="{EBD0B65C-1E2B-4966-8447-AC351676CD74}" dt="2022-03-27T19:19:19.880" v="1412"/>
          <ac:spMkLst>
            <pc:docMk/>
            <pc:sldMk cId="3361723993" sldId="296"/>
            <ac:spMk id="26" creationId="{FCDF68CE-DD21-4AD6-90F3-F303E922FB94}"/>
          </ac:spMkLst>
        </pc:spChg>
        <pc:spChg chg="mod">
          <ac:chgData name="Daniel Carvalho" userId="5d1cc23a-97af-4f53-959c-f03d38fc032e" providerId="ADAL" clId="{EBD0B65C-1E2B-4966-8447-AC351676CD74}" dt="2022-03-27T19:19:19.880" v="1412"/>
          <ac:spMkLst>
            <pc:docMk/>
            <pc:sldMk cId="3361723993" sldId="296"/>
            <ac:spMk id="27" creationId="{34542824-41CA-4539-9E15-AA5F5EEED2FE}"/>
          </ac:spMkLst>
        </pc:spChg>
        <pc:spChg chg="mod">
          <ac:chgData name="Daniel Carvalho" userId="5d1cc23a-97af-4f53-959c-f03d38fc032e" providerId="ADAL" clId="{EBD0B65C-1E2B-4966-8447-AC351676CD74}" dt="2022-03-27T19:19:19.880" v="1412"/>
          <ac:spMkLst>
            <pc:docMk/>
            <pc:sldMk cId="3361723993" sldId="296"/>
            <ac:spMk id="28" creationId="{744CD113-52B5-462B-A03A-CF233C52E76E}"/>
          </ac:spMkLst>
        </pc:spChg>
        <pc:spChg chg="mod">
          <ac:chgData name="Daniel Carvalho" userId="5d1cc23a-97af-4f53-959c-f03d38fc032e" providerId="ADAL" clId="{EBD0B65C-1E2B-4966-8447-AC351676CD74}" dt="2022-03-27T19:19:19.880" v="1412"/>
          <ac:spMkLst>
            <pc:docMk/>
            <pc:sldMk cId="3361723993" sldId="296"/>
            <ac:spMk id="29" creationId="{C928A1B0-C6E1-425E-854C-3CA98A11D685}"/>
          </ac:spMkLst>
        </pc:spChg>
        <pc:spChg chg="mod">
          <ac:chgData name="Daniel Carvalho" userId="5d1cc23a-97af-4f53-959c-f03d38fc032e" providerId="ADAL" clId="{EBD0B65C-1E2B-4966-8447-AC351676CD74}" dt="2022-03-27T19:19:19.880" v="1412"/>
          <ac:spMkLst>
            <pc:docMk/>
            <pc:sldMk cId="3361723993" sldId="296"/>
            <ac:spMk id="30" creationId="{533F26B1-A62A-4759-8E56-CCD95736BD9D}"/>
          </ac:spMkLst>
        </pc:spChg>
        <pc:spChg chg="mod">
          <ac:chgData name="Daniel Carvalho" userId="5d1cc23a-97af-4f53-959c-f03d38fc032e" providerId="ADAL" clId="{EBD0B65C-1E2B-4966-8447-AC351676CD74}" dt="2022-03-27T19:19:19.880" v="1412"/>
          <ac:spMkLst>
            <pc:docMk/>
            <pc:sldMk cId="3361723993" sldId="296"/>
            <ac:spMk id="31" creationId="{D8FED6B3-44B4-4A22-94C8-FFD3BF79111D}"/>
          </ac:spMkLst>
        </pc:spChg>
        <pc:spChg chg="mod">
          <ac:chgData name="Daniel Carvalho" userId="5d1cc23a-97af-4f53-959c-f03d38fc032e" providerId="ADAL" clId="{EBD0B65C-1E2B-4966-8447-AC351676CD74}" dt="2022-03-27T19:19:19.880" v="1412"/>
          <ac:spMkLst>
            <pc:docMk/>
            <pc:sldMk cId="3361723993" sldId="296"/>
            <ac:spMk id="32" creationId="{2202C467-31A2-4183-BED9-65CAEF19563C}"/>
          </ac:spMkLst>
        </pc:spChg>
        <pc:spChg chg="mod">
          <ac:chgData name="Daniel Carvalho" userId="5d1cc23a-97af-4f53-959c-f03d38fc032e" providerId="ADAL" clId="{EBD0B65C-1E2B-4966-8447-AC351676CD74}" dt="2022-03-27T19:19:19.880" v="1412"/>
          <ac:spMkLst>
            <pc:docMk/>
            <pc:sldMk cId="3361723993" sldId="296"/>
            <ac:spMk id="33" creationId="{F2BDB2D0-1FDA-47EC-852D-5BC76A0DFD21}"/>
          </ac:spMkLst>
        </pc:spChg>
        <pc:spChg chg="mod topLvl">
          <ac:chgData name="Daniel Carvalho" userId="5d1cc23a-97af-4f53-959c-f03d38fc032e" providerId="ADAL" clId="{EBD0B65C-1E2B-4966-8447-AC351676CD74}" dt="2022-03-27T19:20:07.223" v="1417" actId="165"/>
          <ac:spMkLst>
            <pc:docMk/>
            <pc:sldMk cId="3361723993" sldId="296"/>
            <ac:spMk id="36" creationId="{7FF62138-653F-4E6A-AF30-0CA72A485569}"/>
          </ac:spMkLst>
        </pc:spChg>
        <pc:spChg chg="add del mod">
          <ac:chgData name="Daniel Carvalho" userId="5d1cc23a-97af-4f53-959c-f03d38fc032e" providerId="ADAL" clId="{EBD0B65C-1E2B-4966-8447-AC351676CD74}" dt="2022-03-27T19:25:28.535" v="1584"/>
          <ac:spMkLst>
            <pc:docMk/>
            <pc:sldMk cId="3361723993" sldId="296"/>
            <ac:spMk id="38" creationId="{882E5678-EC86-4972-AB07-2ED725E6CFA7}"/>
          </ac:spMkLst>
        </pc:spChg>
        <pc:spChg chg="add del mod">
          <ac:chgData name="Daniel Carvalho" userId="5d1cc23a-97af-4f53-959c-f03d38fc032e" providerId="ADAL" clId="{EBD0B65C-1E2B-4966-8447-AC351676CD74}" dt="2022-03-27T19:25:28.535" v="1584"/>
          <ac:spMkLst>
            <pc:docMk/>
            <pc:sldMk cId="3361723993" sldId="296"/>
            <ac:spMk id="39" creationId="{2AB7CA94-AB1B-426B-83A5-B285AC8F0339}"/>
          </ac:spMkLst>
        </pc:spChg>
        <pc:spChg chg="add mod ord">
          <ac:chgData name="Daniel Carvalho" userId="5d1cc23a-97af-4f53-959c-f03d38fc032e" providerId="ADAL" clId="{EBD0B65C-1E2B-4966-8447-AC351676CD74}" dt="2022-03-27T19:30:43.347" v="1674" actId="167"/>
          <ac:spMkLst>
            <pc:docMk/>
            <pc:sldMk cId="3361723993" sldId="296"/>
            <ac:spMk id="41" creationId="{2FE99719-87E4-4786-9C72-5006EC76E4D7}"/>
          </ac:spMkLst>
        </pc:spChg>
        <pc:spChg chg="add mod">
          <ac:chgData name="Daniel Carvalho" userId="5d1cc23a-97af-4f53-959c-f03d38fc032e" providerId="ADAL" clId="{EBD0B65C-1E2B-4966-8447-AC351676CD74}" dt="2022-03-27T19:26:23.940" v="1592"/>
          <ac:spMkLst>
            <pc:docMk/>
            <pc:sldMk cId="3361723993" sldId="296"/>
            <ac:spMk id="42" creationId="{245B4FA9-6D8C-41A3-9BD7-E4AC73AD3A8D}"/>
          </ac:spMkLst>
        </pc:spChg>
        <pc:spChg chg="mod">
          <ac:chgData name="Daniel Carvalho" userId="5d1cc23a-97af-4f53-959c-f03d38fc032e" providerId="ADAL" clId="{EBD0B65C-1E2B-4966-8447-AC351676CD74}" dt="2022-03-27T19:27:05.047" v="1595"/>
          <ac:spMkLst>
            <pc:docMk/>
            <pc:sldMk cId="3361723993" sldId="296"/>
            <ac:spMk id="44" creationId="{2CC3D9D0-3E21-4EFA-9DEC-5551FCFA24D7}"/>
          </ac:spMkLst>
        </pc:spChg>
        <pc:spChg chg="mod">
          <ac:chgData name="Daniel Carvalho" userId="5d1cc23a-97af-4f53-959c-f03d38fc032e" providerId="ADAL" clId="{EBD0B65C-1E2B-4966-8447-AC351676CD74}" dt="2022-03-27T19:27:05.047" v="1595"/>
          <ac:spMkLst>
            <pc:docMk/>
            <pc:sldMk cId="3361723993" sldId="296"/>
            <ac:spMk id="45" creationId="{ECF931B3-5EF4-4D7D-B733-AA358F3F0ADC}"/>
          </ac:spMkLst>
        </pc:spChg>
        <pc:spChg chg="mod">
          <ac:chgData name="Daniel Carvalho" userId="5d1cc23a-97af-4f53-959c-f03d38fc032e" providerId="ADAL" clId="{EBD0B65C-1E2B-4966-8447-AC351676CD74}" dt="2022-03-27T19:27:05.047" v="1595"/>
          <ac:spMkLst>
            <pc:docMk/>
            <pc:sldMk cId="3361723993" sldId="296"/>
            <ac:spMk id="46" creationId="{E821D64B-55E9-4ABD-B091-E7139C433D30}"/>
          </ac:spMkLst>
        </pc:spChg>
        <pc:spChg chg="mod">
          <ac:chgData name="Daniel Carvalho" userId="5d1cc23a-97af-4f53-959c-f03d38fc032e" providerId="ADAL" clId="{EBD0B65C-1E2B-4966-8447-AC351676CD74}" dt="2022-03-27T19:27:05.047" v="1595"/>
          <ac:spMkLst>
            <pc:docMk/>
            <pc:sldMk cId="3361723993" sldId="296"/>
            <ac:spMk id="47" creationId="{44A749E8-93A2-444C-98B8-2C10F214966F}"/>
          </ac:spMkLst>
        </pc:spChg>
        <pc:spChg chg="mod">
          <ac:chgData name="Daniel Carvalho" userId="5d1cc23a-97af-4f53-959c-f03d38fc032e" providerId="ADAL" clId="{EBD0B65C-1E2B-4966-8447-AC351676CD74}" dt="2022-03-27T19:27:05.047" v="1595"/>
          <ac:spMkLst>
            <pc:docMk/>
            <pc:sldMk cId="3361723993" sldId="296"/>
            <ac:spMk id="48" creationId="{18A7D23F-85CF-43B3-B51E-35B5D4ACB13A}"/>
          </ac:spMkLst>
        </pc:spChg>
        <pc:spChg chg="mod">
          <ac:chgData name="Daniel Carvalho" userId="5d1cc23a-97af-4f53-959c-f03d38fc032e" providerId="ADAL" clId="{EBD0B65C-1E2B-4966-8447-AC351676CD74}" dt="2022-03-27T19:27:05.047" v="1595"/>
          <ac:spMkLst>
            <pc:docMk/>
            <pc:sldMk cId="3361723993" sldId="296"/>
            <ac:spMk id="49" creationId="{C241C34A-1F95-431E-B677-CDA2749D5FB0}"/>
          </ac:spMkLst>
        </pc:spChg>
        <pc:spChg chg="mod">
          <ac:chgData name="Daniel Carvalho" userId="5d1cc23a-97af-4f53-959c-f03d38fc032e" providerId="ADAL" clId="{EBD0B65C-1E2B-4966-8447-AC351676CD74}" dt="2022-03-27T19:27:05.047" v="1595"/>
          <ac:spMkLst>
            <pc:docMk/>
            <pc:sldMk cId="3361723993" sldId="296"/>
            <ac:spMk id="50" creationId="{89CCAF84-E3B4-46F7-A343-A412563EFF65}"/>
          </ac:spMkLst>
        </pc:spChg>
        <pc:spChg chg="mod">
          <ac:chgData name="Daniel Carvalho" userId="5d1cc23a-97af-4f53-959c-f03d38fc032e" providerId="ADAL" clId="{EBD0B65C-1E2B-4966-8447-AC351676CD74}" dt="2022-03-27T19:27:05.047" v="1595"/>
          <ac:spMkLst>
            <pc:docMk/>
            <pc:sldMk cId="3361723993" sldId="296"/>
            <ac:spMk id="51" creationId="{1FD30E5A-5887-4584-A1CC-0E15D2B0F0E5}"/>
          </ac:spMkLst>
        </pc:spChg>
        <pc:spChg chg="mod">
          <ac:chgData name="Daniel Carvalho" userId="5d1cc23a-97af-4f53-959c-f03d38fc032e" providerId="ADAL" clId="{EBD0B65C-1E2B-4966-8447-AC351676CD74}" dt="2022-03-27T19:27:05.047" v="1595"/>
          <ac:spMkLst>
            <pc:docMk/>
            <pc:sldMk cId="3361723993" sldId="296"/>
            <ac:spMk id="52" creationId="{96CD51CD-0F0A-40FD-BF72-A983D1569396}"/>
          </ac:spMkLst>
        </pc:spChg>
        <pc:spChg chg="mod">
          <ac:chgData name="Daniel Carvalho" userId="5d1cc23a-97af-4f53-959c-f03d38fc032e" providerId="ADAL" clId="{EBD0B65C-1E2B-4966-8447-AC351676CD74}" dt="2022-03-27T19:27:05.047" v="1595"/>
          <ac:spMkLst>
            <pc:docMk/>
            <pc:sldMk cId="3361723993" sldId="296"/>
            <ac:spMk id="53" creationId="{2735C647-3237-40BD-8ED9-9C7990E3AB9D}"/>
          </ac:spMkLst>
        </pc:spChg>
        <pc:spChg chg="mod">
          <ac:chgData name="Daniel Carvalho" userId="5d1cc23a-97af-4f53-959c-f03d38fc032e" providerId="ADAL" clId="{EBD0B65C-1E2B-4966-8447-AC351676CD74}" dt="2022-03-27T19:05:40.079" v="1009" actId="1076"/>
          <ac:spMkLst>
            <pc:docMk/>
            <pc:sldMk cId="3361723993" sldId="296"/>
            <ac:spMk id="124" creationId="{00000000-0000-0000-0000-000000000000}"/>
          </ac:spMkLst>
        </pc:spChg>
        <pc:spChg chg="mod">
          <ac:chgData name="Daniel Carvalho" userId="5d1cc23a-97af-4f53-959c-f03d38fc032e" providerId="ADAL" clId="{EBD0B65C-1E2B-4966-8447-AC351676CD74}" dt="2022-03-27T19:11:03.659" v="1158" actId="14100"/>
          <ac:spMkLst>
            <pc:docMk/>
            <pc:sldMk cId="3361723993" sldId="296"/>
            <ac:spMk id="125" creationId="{00000000-0000-0000-0000-000000000000}"/>
          </ac:spMkLst>
        </pc:spChg>
        <pc:grpChg chg="add mod">
          <ac:chgData name="Daniel Carvalho" userId="5d1cc23a-97af-4f53-959c-f03d38fc032e" providerId="ADAL" clId="{EBD0B65C-1E2B-4966-8447-AC351676CD74}" dt="2022-03-27T19:09:44.096" v="1142" actId="1076"/>
          <ac:grpSpMkLst>
            <pc:docMk/>
            <pc:sldMk cId="3361723993" sldId="296"/>
            <ac:grpSpMk id="2" creationId="{3F20B7C9-A5E5-4676-AC70-FF49835C472D}"/>
          </ac:grpSpMkLst>
        </pc:grpChg>
        <pc:grpChg chg="add mod">
          <ac:chgData name="Daniel Carvalho" userId="5d1cc23a-97af-4f53-959c-f03d38fc032e" providerId="ADAL" clId="{EBD0B65C-1E2B-4966-8447-AC351676CD74}" dt="2022-03-27T19:19:24.317" v="1413" actId="1076"/>
          <ac:grpSpMkLst>
            <pc:docMk/>
            <pc:sldMk cId="3361723993" sldId="296"/>
            <ac:grpSpMk id="21" creationId="{5DDB1D2B-337A-40F0-85F2-F3244B26FE7A}"/>
          </ac:grpSpMkLst>
        </pc:grpChg>
        <pc:grpChg chg="mod">
          <ac:chgData name="Daniel Carvalho" userId="5d1cc23a-97af-4f53-959c-f03d38fc032e" providerId="ADAL" clId="{EBD0B65C-1E2B-4966-8447-AC351676CD74}" dt="2022-03-27T19:19:19.880" v="1412"/>
          <ac:grpSpMkLst>
            <pc:docMk/>
            <pc:sldMk cId="3361723993" sldId="296"/>
            <ac:grpSpMk id="23" creationId="{38A34FD2-F424-4065-8268-19335E491F6D}"/>
          </ac:grpSpMkLst>
        </pc:grpChg>
        <pc:grpChg chg="add del mod">
          <ac:chgData name="Daniel Carvalho" userId="5d1cc23a-97af-4f53-959c-f03d38fc032e" providerId="ADAL" clId="{EBD0B65C-1E2B-4966-8447-AC351676CD74}" dt="2022-03-27T19:20:07.223" v="1417" actId="165"/>
          <ac:grpSpMkLst>
            <pc:docMk/>
            <pc:sldMk cId="3361723993" sldId="296"/>
            <ac:grpSpMk id="34" creationId="{B7C1EA1F-C29D-4366-A151-67F886A33E53}"/>
          </ac:grpSpMkLst>
        </pc:grpChg>
        <pc:grpChg chg="add mod">
          <ac:chgData name="Daniel Carvalho" userId="5d1cc23a-97af-4f53-959c-f03d38fc032e" providerId="ADAL" clId="{EBD0B65C-1E2B-4966-8447-AC351676CD74}" dt="2022-03-27T19:27:28.325" v="1597" actId="1076"/>
          <ac:grpSpMkLst>
            <pc:docMk/>
            <pc:sldMk cId="3361723993" sldId="296"/>
            <ac:grpSpMk id="43" creationId="{DDA9FA11-3F75-43AF-8E06-28496949DEF2}"/>
          </ac:grpSpMkLst>
        </pc:grpChg>
        <pc:picChg chg="add mod ord">
          <ac:chgData name="Daniel Carvalho" userId="5d1cc23a-97af-4f53-959c-f03d38fc032e" providerId="ADAL" clId="{EBD0B65C-1E2B-4966-8447-AC351676CD74}" dt="2022-03-27T19:12:22.413" v="1174" actId="167"/>
          <ac:picMkLst>
            <pc:docMk/>
            <pc:sldMk cId="3361723993" sldId="296"/>
            <ac:picMk id="4" creationId="{1B58976E-CB98-41AA-995A-B4F68C999C8E}"/>
          </ac:picMkLst>
        </pc:picChg>
        <pc:picChg chg="add mod ord">
          <ac:chgData name="Daniel Carvalho" userId="5d1cc23a-97af-4f53-959c-f03d38fc032e" providerId="ADAL" clId="{EBD0B65C-1E2B-4966-8447-AC351676CD74}" dt="2022-03-27T19:14:34.131" v="1192" actId="1076"/>
          <ac:picMkLst>
            <pc:docMk/>
            <pc:sldMk cId="3361723993" sldId="296"/>
            <ac:picMk id="16" creationId="{03A8693D-46DA-4218-83C2-C73181CB4887}"/>
          </ac:picMkLst>
        </pc:picChg>
        <pc:picChg chg="mod topLvl">
          <ac:chgData name="Daniel Carvalho" userId="5d1cc23a-97af-4f53-959c-f03d38fc032e" providerId="ADAL" clId="{EBD0B65C-1E2B-4966-8447-AC351676CD74}" dt="2022-03-27T19:20:07.223" v="1417" actId="165"/>
          <ac:picMkLst>
            <pc:docMk/>
            <pc:sldMk cId="3361723993" sldId="296"/>
            <ac:picMk id="35" creationId="{3BA2DDA2-734B-49DE-9FF8-4C9302EF095F}"/>
          </ac:picMkLst>
        </pc:picChg>
        <pc:picChg chg="add del mod">
          <ac:chgData name="Daniel Carvalho" userId="5d1cc23a-97af-4f53-959c-f03d38fc032e" providerId="ADAL" clId="{EBD0B65C-1E2B-4966-8447-AC351676CD74}" dt="2022-03-27T19:25:28.535" v="1584"/>
          <ac:picMkLst>
            <pc:docMk/>
            <pc:sldMk cId="3361723993" sldId="296"/>
            <ac:picMk id="37" creationId="{95452A54-C996-49C8-B743-860507ED69D2}"/>
          </ac:picMkLst>
        </pc:picChg>
        <pc:picChg chg="add mod">
          <ac:chgData name="Daniel Carvalho" userId="5d1cc23a-97af-4f53-959c-f03d38fc032e" providerId="ADAL" clId="{EBD0B65C-1E2B-4966-8447-AC351676CD74}" dt="2022-03-27T19:26:23.940" v="1592"/>
          <ac:picMkLst>
            <pc:docMk/>
            <pc:sldMk cId="3361723993" sldId="296"/>
            <ac:picMk id="40" creationId="{B6BE75F9-193C-428F-9385-A74790D40101}"/>
          </ac:picMkLst>
        </pc:picChg>
      </pc:sldChg>
      <pc:sldChg chg="addSp delSp modSp mod modAnim">
        <pc:chgData name="Daniel Carvalho" userId="5d1cc23a-97af-4f53-959c-f03d38fc032e" providerId="ADAL" clId="{EBD0B65C-1E2B-4966-8447-AC351676CD74}" dt="2022-03-28T16:11:48.764" v="3684" actId="1037"/>
        <pc:sldMkLst>
          <pc:docMk/>
          <pc:sldMk cId="2407448277" sldId="297"/>
        </pc:sldMkLst>
        <pc:spChg chg="add del mod">
          <ac:chgData name="Daniel Carvalho" userId="5d1cc23a-97af-4f53-959c-f03d38fc032e" providerId="ADAL" clId="{EBD0B65C-1E2B-4966-8447-AC351676CD74}" dt="2022-03-28T15:29:49.956" v="2935" actId="478"/>
          <ac:spMkLst>
            <pc:docMk/>
            <pc:sldMk cId="2407448277" sldId="297"/>
            <ac:spMk id="3" creationId="{D44EFD4E-AE3D-494C-A677-69134A36BA20}"/>
          </ac:spMkLst>
        </pc:spChg>
        <pc:spChg chg="add mod ord">
          <ac:chgData name="Daniel Carvalho" userId="5d1cc23a-97af-4f53-959c-f03d38fc032e" providerId="ADAL" clId="{EBD0B65C-1E2B-4966-8447-AC351676CD74}" dt="2022-03-28T15:30:12.697" v="3012" actId="113"/>
          <ac:spMkLst>
            <pc:docMk/>
            <pc:sldMk cId="2407448277" sldId="297"/>
            <ac:spMk id="5" creationId="{FA6475E7-B534-40AC-9AC6-76BF3A202835}"/>
          </ac:spMkLst>
        </pc:spChg>
        <pc:spChg chg="add del mod">
          <ac:chgData name="Daniel Carvalho" userId="5d1cc23a-97af-4f53-959c-f03d38fc032e" providerId="ADAL" clId="{EBD0B65C-1E2B-4966-8447-AC351676CD74}" dt="2022-03-28T15:30:38.440" v="3014" actId="478"/>
          <ac:spMkLst>
            <pc:docMk/>
            <pc:sldMk cId="2407448277" sldId="297"/>
            <ac:spMk id="6" creationId="{61BB4A46-B326-4506-861C-8277D026B82E}"/>
          </ac:spMkLst>
        </pc:spChg>
        <pc:spChg chg="add mod">
          <ac:chgData name="Daniel Carvalho" userId="5d1cc23a-97af-4f53-959c-f03d38fc032e" providerId="ADAL" clId="{EBD0B65C-1E2B-4966-8447-AC351676CD74}" dt="2022-03-28T15:44:53.163" v="3240" actId="1076"/>
          <ac:spMkLst>
            <pc:docMk/>
            <pc:sldMk cId="2407448277" sldId="297"/>
            <ac:spMk id="10" creationId="{38BEF8DB-7223-4285-8372-00C8FDCCB1E4}"/>
          </ac:spMkLst>
        </pc:spChg>
        <pc:spChg chg="add mod">
          <ac:chgData name="Daniel Carvalho" userId="5d1cc23a-97af-4f53-959c-f03d38fc032e" providerId="ADAL" clId="{EBD0B65C-1E2B-4966-8447-AC351676CD74}" dt="2022-03-28T16:11:48.764" v="3684" actId="1037"/>
          <ac:spMkLst>
            <pc:docMk/>
            <pc:sldMk cId="2407448277" sldId="297"/>
            <ac:spMk id="16" creationId="{DCAACFA6-D29F-4F94-B040-798162470549}"/>
          </ac:spMkLst>
        </pc:spChg>
        <pc:spChg chg="del mod">
          <ac:chgData name="Daniel Carvalho" userId="5d1cc23a-97af-4f53-959c-f03d38fc032e" providerId="ADAL" clId="{EBD0B65C-1E2B-4966-8447-AC351676CD74}" dt="2022-03-28T15:29:47.841" v="2934" actId="478"/>
          <ac:spMkLst>
            <pc:docMk/>
            <pc:sldMk cId="2407448277" sldId="297"/>
            <ac:spMk id="124" creationId="{00000000-0000-0000-0000-000000000000}"/>
          </ac:spMkLst>
        </pc:spChg>
        <pc:spChg chg="del mod">
          <ac:chgData name="Daniel Carvalho" userId="5d1cc23a-97af-4f53-959c-f03d38fc032e" providerId="ADAL" clId="{EBD0B65C-1E2B-4966-8447-AC351676CD74}" dt="2022-03-28T15:30:36.581" v="3013" actId="478"/>
          <ac:spMkLst>
            <pc:docMk/>
            <pc:sldMk cId="2407448277" sldId="297"/>
            <ac:spMk id="125" creationId="{00000000-0000-0000-0000-000000000000}"/>
          </ac:spMkLst>
        </pc:spChg>
        <pc:picChg chg="add del mod">
          <ac:chgData name="Daniel Carvalho" userId="5d1cc23a-97af-4f53-959c-f03d38fc032e" providerId="ADAL" clId="{EBD0B65C-1E2B-4966-8447-AC351676CD74}" dt="2022-03-28T15:35:21.019" v="3088" actId="478"/>
          <ac:picMkLst>
            <pc:docMk/>
            <pc:sldMk cId="2407448277" sldId="297"/>
            <ac:picMk id="8" creationId="{0EA5A10C-926E-491B-9DA0-8190B546F3D0}"/>
          </ac:picMkLst>
        </pc:picChg>
        <pc:picChg chg="add mod">
          <ac:chgData name="Daniel Carvalho" userId="5d1cc23a-97af-4f53-959c-f03d38fc032e" providerId="ADAL" clId="{EBD0B65C-1E2B-4966-8447-AC351676CD74}" dt="2022-03-28T15:36:36.805" v="3097" actId="1076"/>
          <ac:picMkLst>
            <pc:docMk/>
            <pc:sldMk cId="2407448277" sldId="297"/>
            <ac:picMk id="13" creationId="{BD64F7F0-0CCA-49E7-A374-457E0943F0BC}"/>
          </ac:picMkLst>
        </pc:picChg>
        <pc:picChg chg="add mod">
          <ac:chgData name="Daniel Carvalho" userId="5d1cc23a-97af-4f53-959c-f03d38fc032e" providerId="ADAL" clId="{EBD0B65C-1E2B-4966-8447-AC351676CD74}" dt="2022-03-28T15:40:23.216" v="3174" actId="14826"/>
          <ac:picMkLst>
            <pc:docMk/>
            <pc:sldMk cId="2407448277" sldId="297"/>
            <ac:picMk id="14" creationId="{B4262445-809E-4167-8292-D7196E11D166}"/>
          </ac:picMkLst>
        </pc:picChg>
        <pc:picChg chg="add mod">
          <ac:chgData name="Daniel Carvalho" userId="5d1cc23a-97af-4f53-959c-f03d38fc032e" providerId="ADAL" clId="{EBD0B65C-1E2B-4966-8447-AC351676CD74}" dt="2022-03-28T15:43:50.032" v="3229" actId="1076"/>
          <ac:picMkLst>
            <pc:docMk/>
            <pc:sldMk cId="2407448277" sldId="297"/>
            <ac:picMk id="15" creationId="{84481B54-8BBA-4D91-B8A6-E3EE65EEA001}"/>
          </ac:picMkLst>
        </pc:picChg>
      </pc:sldChg>
      <pc:sldChg chg="addSp delSp modSp mod modAnim">
        <pc:chgData name="Daniel Carvalho" userId="5d1cc23a-97af-4f53-959c-f03d38fc032e" providerId="ADAL" clId="{EBD0B65C-1E2B-4966-8447-AC351676CD74}" dt="2022-03-27T18:36:25.649" v="398"/>
        <pc:sldMkLst>
          <pc:docMk/>
          <pc:sldMk cId="1477783187" sldId="298"/>
        </pc:sldMkLst>
        <pc:spChg chg="mod">
          <ac:chgData name="Daniel Carvalho" userId="5d1cc23a-97af-4f53-959c-f03d38fc032e" providerId="ADAL" clId="{EBD0B65C-1E2B-4966-8447-AC351676CD74}" dt="2022-03-27T18:31:03.962" v="113" actId="113"/>
          <ac:spMkLst>
            <pc:docMk/>
            <pc:sldMk cId="1477783187" sldId="298"/>
            <ac:spMk id="161" creationId="{00000000-0000-0000-0000-000000000000}"/>
          </ac:spMkLst>
        </pc:spChg>
        <pc:spChg chg="mod">
          <ac:chgData name="Daniel Carvalho" userId="5d1cc23a-97af-4f53-959c-f03d38fc032e" providerId="ADAL" clId="{EBD0B65C-1E2B-4966-8447-AC351676CD74}" dt="2022-03-27T18:33:48.203" v="380" actId="20577"/>
          <ac:spMkLst>
            <pc:docMk/>
            <pc:sldMk cId="1477783187" sldId="298"/>
            <ac:spMk id="162" creationId="{00000000-0000-0000-0000-000000000000}"/>
          </ac:spMkLst>
        </pc:spChg>
        <pc:picChg chg="add mod">
          <ac:chgData name="Daniel Carvalho" userId="5d1cc23a-97af-4f53-959c-f03d38fc032e" providerId="ADAL" clId="{EBD0B65C-1E2B-4966-8447-AC351676CD74}" dt="2022-03-27T18:29:59.965" v="54" actId="14100"/>
          <ac:picMkLst>
            <pc:docMk/>
            <pc:sldMk cId="1477783187" sldId="298"/>
            <ac:picMk id="3" creationId="{5BD15BB5-DE8C-4F6F-BD00-32BB53D84043}"/>
          </ac:picMkLst>
        </pc:picChg>
        <pc:picChg chg="add mod ord">
          <ac:chgData name="Daniel Carvalho" userId="5d1cc23a-97af-4f53-959c-f03d38fc032e" providerId="ADAL" clId="{EBD0B65C-1E2B-4966-8447-AC351676CD74}" dt="2022-03-27T18:30:18.156" v="56" actId="14100"/>
          <ac:picMkLst>
            <pc:docMk/>
            <pc:sldMk cId="1477783187" sldId="298"/>
            <ac:picMk id="5" creationId="{7F914D26-4D05-4D59-A8E4-810344ECF327}"/>
          </ac:picMkLst>
        </pc:picChg>
        <pc:picChg chg="add mod ord">
          <ac:chgData name="Daniel Carvalho" userId="5d1cc23a-97af-4f53-959c-f03d38fc032e" providerId="ADAL" clId="{EBD0B65C-1E2B-4966-8447-AC351676CD74}" dt="2022-03-27T18:35:38.361" v="391" actId="167"/>
          <ac:picMkLst>
            <pc:docMk/>
            <pc:sldMk cId="1477783187" sldId="298"/>
            <ac:picMk id="7" creationId="{9929E471-8FAB-4EA1-A16F-817C6B815DAC}"/>
          </ac:picMkLst>
        </pc:picChg>
        <pc:picChg chg="del mod">
          <ac:chgData name="Daniel Carvalho" userId="5d1cc23a-97af-4f53-959c-f03d38fc032e" providerId="ADAL" clId="{EBD0B65C-1E2B-4966-8447-AC351676CD74}" dt="2022-03-27T18:29:21.982" v="39" actId="478"/>
          <ac:picMkLst>
            <pc:docMk/>
            <pc:sldMk cId="1477783187" sldId="298"/>
            <ac:picMk id="163" creationId="{00000000-0000-0000-0000-000000000000}"/>
          </ac:picMkLst>
        </pc:picChg>
      </pc:sldChg>
      <pc:sldChg chg="add del">
        <pc:chgData name="Daniel Carvalho" userId="5d1cc23a-97af-4f53-959c-f03d38fc032e" providerId="ADAL" clId="{EBD0B65C-1E2B-4966-8447-AC351676CD74}" dt="2022-03-27T18:40:51.447" v="402" actId="47"/>
        <pc:sldMkLst>
          <pc:docMk/>
          <pc:sldMk cId="3879766879" sldId="299"/>
        </pc:sldMkLst>
      </pc:sldChg>
      <pc:sldChg chg="addSp delSp modSp mod delAnim modAnim">
        <pc:chgData name="Daniel Carvalho" userId="5d1cc23a-97af-4f53-959c-f03d38fc032e" providerId="ADAL" clId="{EBD0B65C-1E2B-4966-8447-AC351676CD74}" dt="2022-03-27T18:46:33.216" v="827" actId="20577"/>
        <pc:sldMkLst>
          <pc:docMk/>
          <pc:sldMk cId="1158094437" sldId="300"/>
        </pc:sldMkLst>
        <pc:spChg chg="mod">
          <ac:chgData name="Daniel Carvalho" userId="5d1cc23a-97af-4f53-959c-f03d38fc032e" providerId="ADAL" clId="{EBD0B65C-1E2B-4966-8447-AC351676CD74}" dt="2022-03-27T18:42:04.083" v="413"/>
          <ac:spMkLst>
            <pc:docMk/>
            <pc:sldMk cId="1158094437" sldId="300"/>
            <ac:spMk id="9" creationId="{4E34F095-2F86-433F-A08A-F1EA2D7BFE3F}"/>
          </ac:spMkLst>
        </pc:spChg>
        <pc:spChg chg="mod">
          <ac:chgData name="Daniel Carvalho" userId="5d1cc23a-97af-4f53-959c-f03d38fc032e" providerId="ADAL" clId="{EBD0B65C-1E2B-4966-8447-AC351676CD74}" dt="2022-03-27T18:42:04.083" v="413"/>
          <ac:spMkLst>
            <pc:docMk/>
            <pc:sldMk cId="1158094437" sldId="300"/>
            <ac:spMk id="10" creationId="{89D0355E-1690-4D25-A65E-B17765BFF33B}"/>
          </ac:spMkLst>
        </pc:spChg>
        <pc:spChg chg="mod">
          <ac:chgData name="Daniel Carvalho" userId="5d1cc23a-97af-4f53-959c-f03d38fc032e" providerId="ADAL" clId="{EBD0B65C-1E2B-4966-8447-AC351676CD74}" dt="2022-03-27T18:42:04.083" v="413"/>
          <ac:spMkLst>
            <pc:docMk/>
            <pc:sldMk cId="1158094437" sldId="300"/>
            <ac:spMk id="11" creationId="{2310DECA-68B8-4DF3-96D5-148D3FBCBEE1}"/>
          </ac:spMkLst>
        </pc:spChg>
        <pc:spChg chg="mod">
          <ac:chgData name="Daniel Carvalho" userId="5d1cc23a-97af-4f53-959c-f03d38fc032e" providerId="ADAL" clId="{EBD0B65C-1E2B-4966-8447-AC351676CD74}" dt="2022-03-27T18:42:04.083" v="413"/>
          <ac:spMkLst>
            <pc:docMk/>
            <pc:sldMk cId="1158094437" sldId="300"/>
            <ac:spMk id="12" creationId="{C0B2E0AE-6E9B-440E-A175-D4B367E2883F}"/>
          </ac:spMkLst>
        </pc:spChg>
        <pc:spChg chg="mod">
          <ac:chgData name="Daniel Carvalho" userId="5d1cc23a-97af-4f53-959c-f03d38fc032e" providerId="ADAL" clId="{EBD0B65C-1E2B-4966-8447-AC351676CD74}" dt="2022-03-27T18:43:36.370" v="471"/>
          <ac:spMkLst>
            <pc:docMk/>
            <pc:sldMk cId="1158094437" sldId="300"/>
            <ac:spMk id="16" creationId="{056BCFDF-63FA-417B-9CCF-386F9C1F659B}"/>
          </ac:spMkLst>
        </pc:spChg>
        <pc:spChg chg="mod">
          <ac:chgData name="Daniel Carvalho" userId="5d1cc23a-97af-4f53-959c-f03d38fc032e" providerId="ADAL" clId="{EBD0B65C-1E2B-4966-8447-AC351676CD74}" dt="2022-03-27T18:43:36.370" v="471"/>
          <ac:spMkLst>
            <pc:docMk/>
            <pc:sldMk cId="1158094437" sldId="300"/>
            <ac:spMk id="17" creationId="{B47A01B0-6959-4E81-BF77-2E772218A47B}"/>
          </ac:spMkLst>
        </pc:spChg>
        <pc:spChg chg="mod">
          <ac:chgData name="Daniel Carvalho" userId="5d1cc23a-97af-4f53-959c-f03d38fc032e" providerId="ADAL" clId="{EBD0B65C-1E2B-4966-8447-AC351676CD74}" dt="2022-03-27T18:43:36.370" v="471"/>
          <ac:spMkLst>
            <pc:docMk/>
            <pc:sldMk cId="1158094437" sldId="300"/>
            <ac:spMk id="18" creationId="{4B30B892-E674-45D8-9F14-DC0224C0FAF5}"/>
          </ac:spMkLst>
        </pc:spChg>
        <pc:spChg chg="mod">
          <ac:chgData name="Daniel Carvalho" userId="5d1cc23a-97af-4f53-959c-f03d38fc032e" providerId="ADAL" clId="{EBD0B65C-1E2B-4966-8447-AC351676CD74}" dt="2022-03-27T18:43:36.370" v="471"/>
          <ac:spMkLst>
            <pc:docMk/>
            <pc:sldMk cId="1158094437" sldId="300"/>
            <ac:spMk id="19" creationId="{17BC607B-5F35-4A45-8AF2-E0C66EA12054}"/>
          </ac:spMkLst>
        </pc:spChg>
        <pc:spChg chg="mod">
          <ac:chgData name="Daniel Carvalho" userId="5d1cc23a-97af-4f53-959c-f03d38fc032e" providerId="ADAL" clId="{EBD0B65C-1E2B-4966-8447-AC351676CD74}" dt="2022-03-27T18:41:01.310" v="412" actId="20577"/>
          <ac:spMkLst>
            <pc:docMk/>
            <pc:sldMk cId="1158094437" sldId="300"/>
            <ac:spMk id="161" creationId="{00000000-0000-0000-0000-000000000000}"/>
          </ac:spMkLst>
        </pc:spChg>
        <pc:spChg chg="mod">
          <ac:chgData name="Daniel Carvalho" userId="5d1cc23a-97af-4f53-959c-f03d38fc032e" providerId="ADAL" clId="{EBD0B65C-1E2B-4966-8447-AC351676CD74}" dt="2022-03-27T18:46:33.216" v="827" actId="20577"/>
          <ac:spMkLst>
            <pc:docMk/>
            <pc:sldMk cId="1158094437" sldId="300"/>
            <ac:spMk id="162" creationId="{00000000-0000-0000-0000-000000000000}"/>
          </ac:spMkLst>
        </pc:spChg>
        <pc:grpChg chg="add del mod">
          <ac:chgData name="Daniel Carvalho" userId="5d1cc23a-97af-4f53-959c-f03d38fc032e" providerId="ADAL" clId="{EBD0B65C-1E2B-4966-8447-AC351676CD74}" dt="2022-03-27T18:43:27.448" v="470" actId="478"/>
          <ac:grpSpMkLst>
            <pc:docMk/>
            <pc:sldMk cId="1158094437" sldId="300"/>
            <ac:grpSpMk id="8" creationId="{1FC925FA-2FED-46BF-A693-83D23A0FE043}"/>
          </ac:grpSpMkLst>
        </pc:grpChg>
        <pc:grpChg chg="add mod">
          <ac:chgData name="Daniel Carvalho" userId="5d1cc23a-97af-4f53-959c-f03d38fc032e" providerId="ADAL" clId="{EBD0B65C-1E2B-4966-8447-AC351676CD74}" dt="2022-03-27T18:45:02.525" v="504" actId="164"/>
          <ac:grpSpMkLst>
            <pc:docMk/>
            <pc:sldMk cId="1158094437" sldId="300"/>
            <ac:grpSpMk id="14" creationId="{2A1E4701-1C8E-406E-AEEA-59F496E147A7}"/>
          </ac:grpSpMkLst>
        </pc:grpChg>
        <pc:grpChg chg="add mod">
          <ac:chgData name="Daniel Carvalho" userId="5d1cc23a-97af-4f53-959c-f03d38fc032e" providerId="ADAL" clId="{EBD0B65C-1E2B-4966-8447-AC351676CD74}" dt="2022-03-27T18:45:02.525" v="504" actId="164"/>
          <ac:grpSpMkLst>
            <pc:docMk/>
            <pc:sldMk cId="1158094437" sldId="300"/>
            <ac:grpSpMk id="15" creationId="{5D19720A-BCE1-4865-ABF1-16A344E8C84A}"/>
          </ac:grpSpMkLst>
        </pc:grpChg>
        <pc:picChg chg="del">
          <ac:chgData name="Daniel Carvalho" userId="5d1cc23a-97af-4f53-959c-f03d38fc032e" providerId="ADAL" clId="{EBD0B65C-1E2B-4966-8447-AC351676CD74}" dt="2022-03-27T18:40:53.829" v="403" actId="478"/>
          <ac:picMkLst>
            <pc:docMk/>
            <pc:sldMk cId="1158094437" sldId="300"/>
            <ac:picMk id="3" creationId="{5BD15BB5-DE8C-4F6F-BD00-32BB53D84043}"/>
          </ac:picMkLst>
        </pc:picChg>
        <pc:picChg chg="add del mod">
          <ac:chgData name="Daniel Carvalho" userId="5d1cc23a-97af-4f53-959c-f03d38fc032e" providerId="ADAL" clId="{EBD0B65C-1E2B-4966-8447-AC351676CD74}" dt="2022-03-27T18:43:25.133" v="469" actId="478"/>
          <ac:picMkLst>
            <pc:docMk/>
            <pc:sldMk cId="1158094437" sldId="300"/>
            <ac:picMk id="4" creationId="{C60313DD-5AC4-4835-BFBD-E6B543216827}"/>
          </ac:picMkLst>
        </pc:picChg>
        <pc:picChg chg="del">
          <ac:chgData name="Daniel Carvalho" userId="5d1cc23a-97af-4f53-959c-f03d38fc032e" providerId="ADAL" clId="{EBD0B65C-1E2B-4966-8447-AC351676CD74}" dt="2022-03-27T18:40:54.339" v="404" actId="478"/>
          <ac:picMkLst>
            <pc:docMk/>
            <pc:sldMk cId="1158094437" sldId="300"/>
            <ac:picMk id="5" creationId="{7F914D26-4D05-4D59-A8E4-810344ECF327}"/>
          </ac:picMkLst>
        </pc:picChg>
        <pc:picChg chg="del">
          <ac:chgData name="Daniel Carvalho" userId="5d1cc23a-97af-4f53-959c-f03d38fc032e" providerId="ADAL" clId="{EBD0B65C-1E2B-4966-8447-AC351676CD74}" dt="2022-03-27T18:40:54.736" v="405" actId="478"/>
          <ac:picMkLst>
            <pc:docMk/>
            <pc:sldMk cId="1158094437" sldId="300"/>
            <ac:picMk id="7" creationId="{9929E471-8FAB-4EA1-A16F-817C6B815DAC}"/>
          </ac:picMkLst>
        </pc:picChg>
        <pc:picChg chg="add mod">
          <ac:chgData name="Daniel Carvalho" userId="5d1cc23a-97af-4f53-959c-f03d38fc032e" providerId="ADAL" clId="{EBD0B65C-1E2B-4966-8447-AC351676CD74}" dt="2022-03-27T18:45:02.525" v="504" actId="164"/>
          <ac:picMkLst>
            <pc:docMk/>
            <pc:sldMk cId="1158094437" sldId="300"/>
            <ac:picMk id="13" creationId="{CD8949CB-75F3-4F9B-8CE1-5C3D55D9D23A}"/>
          </ac:picMkLst>
        </pc:picChg>
      </pc:sldChg>
      <pc:sldChg chg="delSp modSp mod">
        <pc:chgData name="Daniel Carvalho" userId="5d1cc23a-97af-4f53-959c-f03d38fc032e" providerId="ADAL" clId="{EBD0B65C-1E2B-4966-8447-AC351676CD74}" dt="2022-03-27T19:28:44.996" v="1605"/>
        <pc:sldMkLst>
          <pc:docMk/>
          <pc:sldMk cId="4041226499" sldId="301"/>
        </pc:sldMkLst>
        <pc:spChg chg="mod">
          <ac:chgData name="Daniel Carvalho" userId="5d1cc23a-97af-4f53-959c-f03d38fc032e" providerId="ADAL" clId="{EBD0B65C-1E2B-4966-8447-AC351676CD74}" dt="2022-03-27T18:47:19.828" v="840" actId="20577"/>
          <ac:spMkLst>
            <pc:docMk/>
            <pc:sldMk cId="4041226499" sldId="301"/>
            <ac:spMk id="124" creationId="{00000000-0000-0000-0000-000000000000}"/>
          </ac:spMkLst>
        </pc:spChg>
        <pc:spChg chg="mod">
          <ac:chgData name="Daniel Carvalho" userId="5d1cc23a-97af-4f53-959c-f03d38fc032e" providerId="ADAL" clId="{EBD0B65C-1E2B-4966-8447-AC351676CD74}" dt="2022-03-27T19:16:49.931" v="1391" actId="403"/>
          <ac:spMkLst>
            <pc:docMk/>
            <pc:sldMk cId="4041226499" sldId="301"/>
            <ac:spMk id="125" creationId="{00000000-0000-0000-0000-000000000000}"/>
          </ac:spMkLst>
        </pc:spChg>
        <pc:picChg chg="del">
          <ac:chgData name="Daniel Carvalho" userId="5d1cc23a-97af-4f53-959c-f03d38fc032e" providerId="ADAL" clId="{EBD0B65C-1E2B-4966-8447-AC351676CD74}" dt="2022-03-27T19:28:44.996" v="1605"/>
          <ac:picMkLst>
            <pc:docMk/>
            <pc:sldMk cId="4041226499" sldId="301"/>
            <ac:picMk id="2" creationId="{40B828D1-04CA-45B2-A8F4-2225C4E3BD0D}"/>
          </ac:picMkLst>
        </pc:picChg>
      </pc:sldChg>
      <pc:sldChg chg="addSp delSp modSp mod delAnim">
        <pc:chgData name="Daniel Carvalho" userId="5d1cc23a-97af-4f53-959c-f03d38fc032e" providerId="ADAL" clId="{EBD0B65C-1E2B-4966-8447-AC351676CD74}" dt="2022-03-27T19:29:22.062" v="1637" actId="20577"/>
        <pc:sldMkLst>
          <pc:docMk/>
          <pc:sldMk cId="529974766" sldId="302"/>
        </pc:sldMkLst>
        <pc:spChg chg="add del mod">
          <ac:chgData name="Daniel Carvalho" userId="5d1cc23a-97af-4f53-959c-f03d38fc032e" providerId="ADAL" clId="{EBD0B65C-1E2B-4966-8447-AC351676CD74}" dt="2022-03-27T19:29:09.047" v="1615" actId="478"/>
          <ac:spMkLst>
            <pc:docMk/>
            <pc:sldMk cId="529974766" sldId="302"/>
            <ac:spMk id="15" creationId="{85F391E4-49A0-4BC3-9B1E-8DC29D63643D}"/>
          </ac:spMkLst>
        </pc:spChg>
        <pc:spChg chg="del topLvl">
          <ac:chgData name="Daniel Carvalho" userId="5d1cc23a-97af-4f53-959c-f03d38fc032e" providerId="ADAL" clId="{EBD0B65C-1E2B-4966-8447-AC351676CD74}" dt="2022-03-27T19:28:58.682" v="1613" actId="478"/>
          <ac:spMkLst>
            <pc:docMk/>
            <pc:sldMk cId="529974766" sldId="302"/>
            <ac:spMk id="22" creationId="{EE9E6A5A-EF5F-4021-8B48-6B4BE13F21B4}"/>
          </ac:spMkLst>
        </pc:spChg>
        <pc:spChg chg="del">
          <ac:chgData name="Daniel Carvalho" userId="5d1cc23a-97af-4f53-959c-f03d38fc032e" providerId="ADAL" clId="{EBD0B65C-1E2B-4966-8447-AC351676CD74}" dt="2022-03-27T19:28:54.675" v="1610" actId="478"/>
          <ac:spMkLst>
            <pc:docMk/>
            <pc:sldMk cId="529974766" sldId="302"/>
            <ac:spMk id="36" creationId="{7FF62138-653F-4E6A-AF30-0CA72A485569}"/>
          </ac:spMkLst>
        </pc:spChg>
        <pc:spChg chg="del">
          <ac:chgData name="Daniel Carvalho" userId="5d1cc23a-97af-4f53-959c-f03d38fc032e" providerId="ADAL" clId="{EBD0B65C-1E2B-4966-8447-AC351676CD74}" dt="2022-03-27T19:28:57.265" v="1612" actId="478"/>
          <ac:spMkLst>
            <pc:docMk/>
            <pc:sldMk cId="529974766" sldId="302"/>
            <ac:spMk id="41" creationId="{2FE99719-87E4-4786-9C72-5006EC76E4D7}"/>
          </ac:spMkLst>
        </pc:spChg>
        <pc:spChg chg="del">
          <ac:chgData name="Daniel Carvalho" userId="5d1cc23a-97af-4f53-959c-f03d38fc032e" providerId="ADAL" clId="{EBD0B65C-1E2B-4966-8447-AC351676CD74}" dt="2022-03-27T19:28:55.786" v="1611" actId="478"/>
          <ac:spMkLst>
            <pc:docMk/>
            <pc:sldMk cId="529974766" sldId="302"/>
            <ac:spMk id="42" creationId="{245B4FA9-6D8C-41A3-9BD7-E4AC73AD3A8D}"/>
          </ac:spMkLst>
        </pc:spChg>
        <pc:spChg chg="mod">
          <ac:chgData name="Daniel Carvalho" userId="5d1cc23a-97af-4f53-959c-f03d38fc032e" providerId="ADAL" clId="{EBD0B65C-1E2B-4966-8447-AC351676CD74}" dt="2022-03-27T19:29:22.062" v="1637" actId="20577"/>
          <ac:spMkLst>
            <pc:docMk/>
            <pc:sldMk cId="529974766" sldId="302"/>
            <ac:spMk id="124" creationId="{00000000-0000-0000-0000-000000000000}"/>
          </ac:spMkLst>
        </pc:spChg>
        <pc:spChg chg="del">
          <ac:chgData name="Daniel Carvalho" userId="5d1cc23a-97af-4f53-959c-f03d38fc032e" providerId="ADAL" clId="{EBD0B65C-1E2B-4966-8447-AC351676CD74}" dt="2022-03-27T19:29:01.699" v="1614" actId="478"/>
          <ac:spMkLst>
            <pc:docMk/>
            <pc:sldMk cId="529974766" sldId="302"/>
            <ac:spMk id="125" creationId="{00000000-0000-0000-0000-000000000000}"/>
          </ac:spMkLst>
        </pc:spChg>
        <pc:grpChg chg="del">
          <ac:chgData name="Daniel Carvalho" userId="5d1cc23a-97af-4f53-959c-f03d38fc032e" providerId="ADAL" clId="{EBD0B65C-1E2B-4966-8447-AC351676CD74}" dt="2022-03-27T19:29:11.433" v="1618" actId="478"/>
          <ac:grpSpMkLst>
            <pc:docMk/>
            <pc:sldMk cId="529974766" sldId="302"/>
            <ac:grpSpMk id="2" creationId="{3F20B7C9-A5E5-4676-AC70-FF49835C472D}"/>
          </ac:grpSpMkLst>
        </pc:grpChg>
        <pc:grpChg chg="del">
          <ac:chgData name="Daniel Carvalho" userId="5d1cc23a-97af-4f53-959c-f03d38fc032e" providerId="ADAL" clId="{EBD0B65C-1E2B-4966-8447-AC351676CD74}" dt="2022-03-27T19:28:58.682" v="1613" actId="478"/>
          <ac:grpSpMkLst>
            <pc:docMk/>
            <pc:sldMk cId="529974766" sldId="302"/>
            <ac:grpSpMk id="21" creationId="{5DDB1D2B-337A-40F0-85F2-F3244B26FE7A}"/>
          </ac:grpSpMkLst>
        </pc:grpChg>
        <pc:grpChg chg="del topLvl">
          <ac:chgData name="Daniel Carvalho" userId="5d1cc23a-97af-4f53-959c-f03d38fc032e" providerId="ADAL" clId="{EBD0B65C-1E2B-4966-8447-AC351676CD74}" dt="2022-03-27T19:29:12.338" v="1619" actId="478"/>
          <ac:grpSpMkLst>
            <pc:docMk/>
            <pc:sldMk cId="529974766" sldId="302"/>
            <ac:grpSpMk id="23" creationId="{38A34FD2-F424-4065-8268-19335E491F6D}"/>
          </ac:grpSpMkLst>
        </pc:grpChg>
        <pc:grpChg chg="del mod">
          <ac:chgData name="Daniel Carvalho" userId="5d1cc23a-97af-4f53-959c-f03d38fc032e" providerId="ADAL" clId="{EBD0B65C-1E2B-4966-8447-AC351676CD74}" dt="2022-03-27T19:29:10.429" v="1617" actId="478"/>
          <ac:grpSpMkLst>
            <pc:docMk/>
            <pc:sldMk cId="529974766" sldId="302"/>
            <ac:grpSpMk id="43" creationId="{DDA9FA11-3F75-43AF-8E06-28496949DEF2}"/>
          </ac:grpSpMkLst>
        </pc:grpChg>
        <pc:picChg chg="del">
          <ac:chgData name="Daniel Carvalho" userId="5d1cc23a-97af-4f53-959c-f03d38fc032e" providerId="ADAL" clId="{EBD0B65C-1E2B-4966-8447-AC351676CD74}" dt="2022-03-27T19:28:53.407" v="1609" actId="478"/>
          <ac:picMkLst>
            <pc:docMk/>
            <pc:sldMk cId="529974766" sldId="302"/>
            <ac:picMk id="4" creationId="{1B58976E-CB98-41AA-995A-B4F68C999C8E}"/>
          </ac:picMkLst>
        </pc:picChg>
        <pc:picChg chg="del">
          <ac:chgData name="Daniel Carvalho" userId="5d1cc23a-97af-4f53-959c-f03d38fc032e" providerId="ADAL" clId="{EBD0B65C-1E2B-4966-8447-AC351676CD74}" dt="2022-03-27T19:28:52.664" v="1608" actId="478"/>
          <ac:picMkLst>
            <pc:docMk/>
            <pc:sldMk cId="529974766" sldId="302"/>
            <ac:picMk id="16" creationId="{03A8693D-46DA-4218-83C2-C73181CB4887}"/>
          </ac:picMkLst>
        </pc:picChg>
        <pc:picChg chg="del">
          <ac:chgData name="Daniel Carvalho" userId="5d1cc23a-97af-4f53-959c-f03d38fc032e" providerId="ADAL" clId="{EBD0B65C-1E2B-4966-8447-AC351676CD74}" dt="2022-03-27T19:28:51.577" v="1607" actId="478"/>
          <ac:picMkLst>
            <pc:docMk/>
            <pc:sldMk cId="529974766" sldId="302"/>
            <ac:picMk id="35" creationId="{3BA2DDA2-734B-49DE-9FF8-4C9302EF095F}"/>
          </ac:picMkLst>
        </pc:picChg>
        <pc:picChg chg="del">
          <ac:chgData name="Daniel Carvalho" userId="5d1cc23a-97af-4f53-959c-f03d38fc032e" providerId="ADAL" clId="{EBD0B65C-1E2B-4966-8447-AC351676CD74}" dt="2022-03-27T19:28:50.508" v="1606" actId="478"/>
          <ac:picMkLst>
            <pc:docMk/>
            <pc:sldMk cId="529974766" sldId="302"/>
            <ac:picMk id="40" creationId="{B6BE75F9-193C-428F-9385-A74790D40101}"/>
          </ac:picMkLst>
        </pc:picChg>
      </pc:sldChg>
      <pc:sldChg chg="addSp delSp modSp del mod delAnim modAnim">
        <pc:chgData name="Daniel Carvalho" userId="5d1cc23a-97af-4f53-959c-f03d38fc032e" providerId="ADAL" clId="{EBD0B65C-1E2B-4966-8447-AC351676CD74}" dt="2022-03-27T19:22:04.608" v="1423" actId="2696"/>
        <pc:sldMkLst>
          <pc:docMk/>
          <pc:sldMk cId="770004624" sldId="302"/>
        </pc:sldMkLst>
        <pc:spChg chg="add del mod">
          <ac:chgData name="Daniel Carvalho" userId="5d1cc23a-97af-4f53-959c-f03d38fc032e" providerId="ADAL" clId="{EBD0B65C-1E2B-4966-8447-AC351676CD74}" dt="2022-03-27T19:16:25.006" v="1386" actId="478"/>
          <ac:spMkLst>
            <pc:docMk/>
            <pc:sldMk cId="770004624" sldId="302"/>
            <ac:spMk id="15" creationId="{B891AD4E-0079-4A2B-A05F-B8620A36E85D}"/>
          </ac:spMkLst>
        </pc:spChg>
        <pc:spChg chg="add mod">
          <ac:chgData name="Daniel Carvalho" userId="5d1cc23a-97af-4f53-959c-f03d38fc032e" providerId="ADAL" clId="{EBD0B65C-1E2B-4966-8447-AC351676CD74}" dt="2022-03-27T19:19:13.483" v="1411" actId="164"/>
          <ac:spMkLst>
            <pc:docMk/>
            <pc:sldMk cId="770004624" sldId="302"/>
            <ac:spMk id="18" creationId="{8E04F864-2C34-4D8E-A7AD-D0C8B7D459BA}"/>
          </ac:spMkLst>
        </pc:spChg>
        <pc:spChg chg="mod">
          <ac:chgData name="Daniel Carvalho" userId="5d1cc23a-97af-4f53-959c-f03d38fc032e" providerId="ADAL" clId="{EBD0B65C-1E2B-4966-8447-AC351676CD74}" dt="2022-03-27T19:17:29.887" v="1396" actId="164"/>
          <ac:spMkLst>
            <pc:docMk/>
            <pc:sldMk cId="770004624" sldId="302"/>
            <ac:spMk id="20" creationId="{4C1771D2-8F1D-4338-B607-6E8C77149F15}"/>
          </ac:spMkLst>
        </pc:spChg>
        <pc:spChg chg="mod">
          <ac:chgData name="Daniel Carvalho" userId="5d1cc23a-97af-4f53-959c-f03d38fc032e" providerId="ADAL" clId="{EBD0B65C-1E2B-4966-8447-AC351676CD74}" dt="2022-03-27T19:17:00.150" v="1392"/>
          <ac:spMkLst>
            <pc:docMk/>
            <pc:sldMk cId="770004624" sldId="302"/>
            <ac:spMk id="22" creationId="{0C611AFA-48E5-410F-8322-174A2E489586}"/>
          </ac:spMkLst>
        </pc:spChg>
        <pc:spChg chg="mod">
          <ac:chgData name="Daniel Carvalho" userId="5d1cc23a-97af-4f53-959c-f03d38fc032e" providerId="ADAL" clId="{EBD0B65C-1E2B-4966-8447-AC351676CD74}" dt="2022-03-27T19:17:00.150" v="1392"/>
          <ac:spMkLst>
            <pc:docMk/>
            <pc:sldMk cId="770004624" sldId="302"/>
            <ac:spMk id="23" creationId="{DDC76BC4-71CE-4FF0-9C2F-486341473324}"/>
          </ac:spMkLst>
        </pc:spChg>
        <pc:spChg chg="mod">
          <ac:chgData name="Daniel Carvalho" userId="5d1cc23a-97af-4f53-959c-f03d38fc032e" providerId="ADAL" clId="{EBD0B65C-1E2B-4966-8447-AC351676CD74}" dt="2022-03-27T19:17:21.150" v="1395" actId="207"/>
          <ac:spMkLst>
            <pc:docMk/>
            <pc:sldMk cId="770004624" sldId="302"/>
            <ac:spMk id="24" creationId="{B2949FF3-9B88-4B6C-8532-636CB302C084}"/>
          </ac:spMkLst>
        </pc:spChg>
        <pc:spChg chg="mod">
          <ac:chgData name="Daniel Carvalho" userId="5d1cc23a-97af-4f53-959c-f03d38fc032e" providerId="ADAL" clId="{EBD0B65C-1E2B-4966-8447-AC351676CD74}" dt="2022-03-27T19:17:19.219" v="1394" actId="207"/>
          <ac:spMkLst>
            <pc:docMk/>
            <pc:sldMk cId="770004624" sldId="302"/>
            <ac:spMk id="25" creationId="{161E7281-AA1D-41FE-ACA7-DB6E7F31DA38}"/>
          </ac:spMkLst>
        </pc:spChg>
        <pc:spChg chg="mod">
          <ac:chgData name="Daniel Carvalho" userId="5d1cc23a-97af-4f53-959c-f03d38fc032e" providerId="ADAL" clId="{EBD0B65C-1E2B-4966-8447-AC351676CD74}" dt="2022-03-27T19:17:00.150" v="1392"/>
          <ac:spMkLst>
            <pc:docMk/>
            <pc:sldMk cId="770004624" sldId="302"/>
            <ac:spMk id="26" creationId="{5AD33F5D-1611-4CB3-AA37-A6232C9A2D85}"/>
          </ac:spMkLst>
        </pc:spChg>
        <pc:spChg chg="mod">
          <ac:chgData name="Daniel Carvalho" userId="5d1cc23a-97af-4f53-959c-f03d38fc032e" providerId="ADAL" clId="{EBD0B65C-1E2B-4966-8447-AC351676CD74}" dt="2022-03-27T19:17:00.150" v="1392"/>
          <ac:spMkLst>
            <pc:docMk/>
            <pc:sldMk cId="770004624" sldId="302"/>
            <ac:spMk id="27" creationId="{D7506A7A-5E0E-4E98-995F-F903B56E55CB}"/>
          </ac:spMkLst>
        </pc:spChg>
        <pc:spChg chg="mod">
          <ac:chgData name="Daniel Carvalho" userId="5d1cc23a-97af-4f53-959c-f03d38fc032e" providerId="ADAL" clId="{EBD0B65C-1E2B-4966-8447-AC351676CD74}" dt="2022-03-27T19:17:00.150" v="1392"/>
          <ac:spMkLst>
            <pc:docMk/>
            <pc:sldMk cId="770004624" sldId="302"/>
            <ac:spMk id="28" creationId="{0570C9CE-0136-4E86-8CB8-DFA1CF4E05E4}"/>
          </ac:spMkLst>
        </pc:spChg>
        <pc:spChg chg="mod">
          <ac:chgData name="Daniel Carvalho" userId="5d1cc23a-97af-4f53-959c-f03d38fc032e" providerId="ADAL" clId="{EBD0B65C-1E2B-4966-8447-AC351676CD74}" dt="2022-03-27T19:17:00.150" v="1392"/>
          <ac:spMkLst>
            <pc:docMk/>
            <pc:sldMk cId="770004624" sldId="302"/>
            <ac:spMk id="29" creationId="{CD0688DF-1343-4162-A5B2-302D4D44DD6B}"/>
          </ac:spMkLst>
        </pc:spChg>
        <pc:spChg chg="mod">
          <ac:chgData name="Daniel Carvalho" userId="5d1cc23a-97af-4f53-959c-f03d38fc032e" providerId="ADAL" clId="{EBD0B65C-1E2B-4966-8447-AC351676CD74}" dt="2022-03-27T19:17:00.150" v="1392"/>
          <ac:spMkLst>
            <pc:docMk/>
            <pc:sldMk cId="770004624" sldId="302"/>
            <ac:spMk id="30" creationId="{EB2283CF-F0BA-4D8A-9F28-29F6D416D5CD}"/>
          </ac:spMkLst>
        </pc:spChg>
        <pc:spChg chg="mod">
          <ac:chgData name="Daniel Carvalho" userId="5d1cc23a-97af-4f53-959c-f03d38fc032e" providerId="ADAL" clId="{EBD0B65C-1E2B-4966-8447-AC351676CD74}" dt="2022-03-27T19:17:00.150" v="1392"/>
          <ac:spMkLst>
            <pc:docMk/>
            <pc:sldMk cId="770004624" sldId="302"/>
            <ac:spMk id="31" creationId="{F82E31EA-804E-4A4C-995F-7D17E90D35E6}"/>
          </ac:spMkLst>
        </pc:spChg>
        <pc:spChg chg="del mod">
          <ac:chgData name="Daniel Carvalho" userId="5d1cc23a-97af-4f53-959c-f03d38fc032e" providerId="ADAL" clId="{EBD0B65C-1E2B-4966-8447-AC351676CD74}" dt="2022-03-27T19:16:21.211" v="1384" actId="478"/>
          <ac:spMkLst>
            <pc:docMk/>
            <pc:sldMk cId="770004624" sldId="302"/>
            <ac:spMk id="125" creationId="{00000000-0000-0000-0000-000000000000}"/>
          </ac:spMkLst>
        </pc:spChg>
        <pc:grpChg chg="del">
          <ac:chgData name="Daniel Carvalho" userId="5d1cc23a-97af-4f53-959c-f03d38fc032e" providerId="ADAL" clId="{EBD0B65C-1E2B-4966-8447-AC351676CD74}" dt="2022-03-27T19:16:26.714" v="1387" actId="478"/>
          <ac:grpSpMkLst>
            <pc:docMk/>
            <pc:sldMk cId="770004624" sldId="302"/>
            <ac:grpSpMk id="2" creationId="{3F20B7C9-A5E5-4676-AC70-FF49835C472D}"/>
          </ac:grpSpMkLst>
        </pc:grpChg>
        <pc:grpChg chg="add mod">
          <ac:chgData name="Daniel Carvalho" userId="5d1cc23a-97af-4f53-959c-f03d38fc032e" providerId="ADAL" clId="{EBD0B65C-1E2B-4966-8447-AC351676CD74}" dt="2022-03-27T19:17:29.887" v="1396" actId="164"/>
          <ac:grpSpMkLst>
            <pc:docMk/>
            <pc:sldMk cId="770004624" sldId="302"/>
            <ac:grpSpMk id="17" creationId="{97AF3B68-1634-407C-AD6C-BE3985FEFAE8}"/>
          </ac:grpSpMkLst>
        </pc:grpChg>
        <pc:grpChg chg="add mod">
          <ac:chgData name="Daniel Carvalho" userId="5d1cc23a-97af-4f53-959c-f03d38fc032e" providerId="ADAL" clId="{EBD0B65C-1E2B-4966-8447-AC351676CD74}" dt="2022-03-27T19:19:13.483" v="1411" actId="164"/>
          <ac:grpSpMkLst>
            <pc:docMk/>
            <pc:sldMk cId="770004624" sldId="302"/>
            <ac:grpSpMk id="19" creationId="{C30DCCAE-8E5A-4290-8FB1-5CE997B7AE42}"/>
          </ac:grpSpMkLst>
        </pc:grpChg>
        <pc:grpChg chg="add mod">
          <ac:chgData name="Daniel Carvalho" userId="5d1cc23a-97af-4f53-959c-f03d38fc032e" providerId="ADAL" clId="{EBD0B65C-1E2B-4966-8447-AC351676CD74}" dt="2022-03-27T19:17:29.887" v="1396" actId="164"/>
          <ac:grpSpMkLst>
            <pc:docMk/>
            <pc:sldMk cId="770004624" sldId="302"/>
            <ac:grpSpMk id="21" creationId="{86C8AF17-E4DB-43FD-892D-52928FDEA0E1}"/>
          </ac:grpSpMkLst>
        </pc:grpChg>
        <pc:picChg chg="mod">
          <ac:chgData name="Daniel Carvalho" userId="5d1cc23a-97af-4f53-959c-f03d38fc032e" providerId="ADAL" clId="{EBD0B65C-1E2B-4966-8447-AC351676CD74}" dt="2022-03-27T19:19:13.483" v="1411" actId="164"/>
          <ac:picMkLst>
            <pc:docMk/>
            <pc:sldMk cId="770004624" sldId="302"/>
            <ac:picMk id="4" creationId="{1B58976E-CB98-41AA-995A-B4F68C999C8E}"/>
          </ac:picMkLst>
        </pc:picChg>
        <pc:picChg chg="del">
          <ac:chgData name="Daniel Carvalho" userId="5d1cc23a-97af-4f53-959c-f03d38fc032e" providerId="ADAL" clId="{EBD0B65C-1E2B-4966-8447-AC351676CD74}" dt="2022-03-27T19:16:22.583" v="1385" actId="478"/>
          <ac:picMkLst>
            <pc:docMk/>
            <pc:sldMk cId="770004624" sldId="302"/>
            <ac:picMk id="16" creationId="{03A8693D-46DA-4218-83C2-C73181CB4887}"/>
          </ac:picMkLst>
        </pc:picChg>
      </pc:sldChg>
      <pc:sldChg chg="addSp delSp modSp del mod addAnim delAnim modAnim">
        <pc:chgData name="Daniel Carvalho" userId="5d1cc23a-97af-4f53-959c-f03d38fc032e" providerId="ADAL" clId="{EBD0B65C-1E2B-4966-8447-AC351676CD74}" dt="2022-03-27T19:28:09.388" v="1602" actId="2696"/>
        <pc:sldMkLst>
          <pc:docMk/>
          <pc:sldMk cId="1582890584" sldId="302"/>
        </pc:sldMkLst>
        <pc:spChg chg="del topLvl">
          <ac:chgData name="Daniel Carvalho" userId="5d1cc23a-97af-4f53-959c-f03d38fc032e" providerId="ADAL" clId="{EBD0B65C-1E2B-4966-8447-AC351676CD74}" dt="2022-03-27T19:22:19.216" v="1424" actId="478"/>
          <ac:spMkLst>
            <pc:docMk/>
            <pc:sldMk cId="1582890584" sldId="302"/>
            <ac:spMk id="22" creationId="{EE9E6A5A-EF5F-4021-8B48-6B4BE13F21B4}"/>
          </ac:spMkLst>
        </pc:spChg>
        <pc:spChg chg="add del mod">
          <ac:chgData name="Daniel Carvalho" userId="5d1cc23a-97af-4f53-959c-f03d38fc032e" providerId="ADAL" clId="{EBD0B65C-1E2B-4966-8447-AC351676CD74}" dt="2022-03-27T19:22:46.071" v="1432" actId="1076"/>
          <ac:spMkLst>
            <pc:docMk/>
            <pc:sldMk cId="1582890584" sldId="302"/>
            <ac:spMk id="36" creationId="{7FF62138-653F-4E6A-AF30-0CA72A485569}"/>
          </ac:spMkLst>
        </pc:spChg>
        <pc:spChg chg="mod">
          <ac:chgData name="Daniel Carvalho" userId="5d1cc23a-97af-4f53-959c-f03d38fc032e" providerId="ADAL" clId="{EBD0B65C-1E2B-4966-8447-AC351676CD74}" dt="2022-03-27T19:24:34.836" v="1577" actId="1076"/>
          <ac:spMkLst>
            <pc:docMk/>
            <pc:sldMk cId="1582890584" sldId="302"/>
            <ac:spMk id="125" creationId="{00000000-0000-0000-0000-000000000000}"/>
          </ac:spMkLst>
        </pc:spChg>
        <pc:grpChg chg="del">
          <ac:chgData name="Daniel Carvalho" userId="5d1cc23a-97af-4f53-959c-f03d38fc032e" providerId="ADAL" clId="{EBD0B65C-1E2B-4966-8447-AC351676CD74}" dt="2022-03-27T19:23:23.803" v="1567" actId="478"/>
          <ac:grpSpMkLst>
            <pc:docMk/>
            <pc:sldMk cId="1582890584" sldId="302"/>
            <ac:grpSpMk id="2" creationId="{3F20B7C9-A5E5-4676-AC70-FF49835C472D}"/>
          </ac:grpSpMkLst>
        </pc:grpChg>
        <pc:grpChg chg="del">
          <ac:chgData name="Daniel Carvalho" userId="5d1cc23a-97af-4f53-959c-f03d38fc032e" providerId="ADAL" clId="{EBD0B65C-1E2B-4966-8447-AC351676CD74}" dt="2022-03-27T19:22:19.216" v="1424" actId="478"/>
          <ac:grpSpMkLst>
            <pc:docMk/>
            <pc:sldMk cId="1582890584" sldId="302"/>
            <ac:grpSpMk id="21" creationId="{5DDB1D2B-337A-40F0-85F2-F3244B26FE7A}"/>
          </ac:grpSpMkLst>
        </pc:grpChg>
        <pc:grpChg chg="mod topLvl">
          <ac:chgData name="Daniel Carvalho" userId="5d1cc23a-97af-4f53-959c-f03d38fc032e" providerId="ADAL" clId="{EBD0B65C-1E2B-4966-8447-AC351676CD74}" dt="2022-03-27T19:23:27.785" v="1568" actId="1076"/>
          <ac:grpSpMkLst>
            <pc:docMk/>
            <pc:sldMk cId="1582890584" sldId="302"/>
            <ac:grpSpMk id="23" creationId="{38A34FD2-F424-4065-8268-19335E491F6D}"/>
          </ac:grpSpMkLst>
        </pc:grpChg>
        <pc:picChg chg="del">
          <ac:chgData name="Daniel Carvalho" userId="5d1cc23a-97af-4f53-959c-f03d38fc032e" providerId="ADAL" clId="{EBD0B65C-1E2B-4966-8447-AC351676CD74}" dt="2022-03-27T19:22:30.673" v="1427" actId="478"/>
          <ac:picMkLst>
            <pc:docMk/>
            <pc:sldMk cId="1582890584" sldId="302"/>
            <ac:picMk id="4" creationId="{1B58976E-CB98-41AA-995A-B4F68C999C8E}"/>
          </ac:picMkLst>
        </pc:picChg>
        <pc:picChg chg="del">
          <ac:chgData name="Daniel Carvalho" userId="5d1cc23a-97af-4f53-959c-f03d38fc032e" providerId="ADAL" clId="{EBD0B65C-1E2B-4966-8447-AC351676CD74}" dt="2022-03-27T19:22:29.249" v="1426" actId="478"/>
          <ac:picMkLst>
            <pc:docMk/>
            <pc:sldMk cId="1582890584" sldId="302"/>
            <ac:picMk id="16" creationId="{03A8693D-46DA-4218-83C2-C73181CB4887}"/>
          </ac:picMkLst>
        </pc:picChg>
        <pc:picChg chg="ord">
          <ac:chgData name="Daniel Carvalho" userId="5d1cc23a-97af-4f53-959c-f03d38fc032e" providerId="ADAL" clId="{EBD0B65C-1E2B-4966-8447-AC351676CD74}" dt="2022-03-27T19:22:28.164" v="1425" actId="167"/>
          <ac:picMkLst>
            <pc:docMk/>
            <pc:sldMk cId="1582890584" sldId="302"/>
            <ac:picMk id="35" creationId="{3BA2DDA2-734B-49DE-9FF8-4C9302EF095F}"/>
          </ac:picMkLst>
        </pc:picChg>
      </pc:sldChg>
      <pc:sldChg chg="modSp del mod">
        <pc:chgData name="Daniel Carvalho" userId="5d1cc23a-97af-4f53-959c-f03d38fc032e" providerId="ADAL" clId="{EBD0B65C-1E2B-4966-8447-AC351676CD74}" dt="2022-03-27T21:46:46.745" v="1675" actId="2696"/>
        <pc:sldMkLst>
          <pc:docMk/>
          <pc:sldMk cId="2181581871" sldId="303"/>
        </pc:sldMkLst>
        <pc:spChg chg="mod">
          <ac:chgData name="Daniel Carvalho" userId="5d1cc23a-97af-4f53-959c-f03d38fc032e" providerId="ADAL" clId="{EBD0B65C-1E2B-4966-8447-AC351676CD74}" dt="2022-03-27T19:29:41.057" v="1653" actId="20577"/>
          <ac:spMkLst>
            <pc:docMk/>
            <pc:sldMk cId="2181581871" sldId="303"/>
            <ac:spMk id="124" creationId="{00000000-0000-0000-0000-000000000000}"/>
          </ac:spMkLst>
        </pc:spChg>
      </pc:sldChg>
      <pc:sldChg chg="modSp del mod">
        <pc:chgData name="Daniel Carvalho" userId="5d1cc23a-97af-4f53-959c-f03d38fc032e" providerId="ADAL" clId="{EBD0B65C-1E2B-4966-8447-AC351676CD74}" dt="2022-03-27T22:12:09.817" v="2406" actId="47"/>
        <pc:sldMkLst>
          <pc:docMk/>
          <pc:sldMk cId="2344284253" sldId="304"/>
        </pc:sldMkLst>
        <pc:spChg chg="mod">
          <ac:chgData name="Daniel Carvalho" userId="5d1cc23a-97af-4f53-959c-f03d38fc032e" providerId="ADAL" clId="{EBD0B65C-1E2B-4966-8447-AC351676CD74}" dt="2022-03-27T19:30:16.540" v="1673" actId="20577"/>
          <ac:spMkLst>
            <pc:docMk/>
            <pc:sldMk cId="2344284253" sldId="304"/>
            <ac:spMk id="124" creationId="{00000000-0000-0000-0000-000000000000}"/>
          </ac:spMkLst>
        </pc:spChg>
      </pc:sldChg>
      <pc:sldChg chg="addSp delSp modSp mod delAnim modAnim">
        <pc:chgData name="Daniel Carvalho" userId="5d1cc23a-97af-4f53-959c-f03d38fc032e" providerId="ADAL" clId="{EBD0B65C-1E2B-4966-8447-AC351676CD74}" dt="2022-03-27T22:11:28.310" v="2403" actId="1036"/>
        <pc:sldMkLst>
          <pc:docMk/>
          <pc:sldMk cId="652760133" sldId="306"/>
        </pc:sldMkLst>
        <pc:spChg chg="add del mod">
          <ac:chgData name="Daniel Carvalho" userId="5d1cc23a-97af-4f53-959c-f03d38fc032e" providerId="ADAL" clId="{EBD0B65C-1E2B-4966-8447-AC351676CD74}" dt="2022-03-27T21:47:08.388" v="1683" actId="478"/>
          <ac:spMkLst>
            <pc:docMk/>
            <pc:sldMk cId="652760133" sldId="306"/>
            <ac:spMk id="15" creationId="{E1E1E94F-2859-49E3-B95F-59508CD78F27}"/>
          </ac:spMkLst>
        </pc:spChg>
        <pc:spChg chg="del">
          <ac:chgData name="Daniel Carvalho" userId="5d1cc23a-97af-4f53-959c-f03d38fc032e" providerId="ADAL" clId="{EBD0B65C-1E2B-4966-8447-AC351676CD74}" dt="2022-03-27T21:46:57.186" v="1677" actId="478"/>
          <ac:spMkLst>
            <pc:docMk/>
            <pc:sldMk cId="652760133" sldId="306"/>
            <ac:spMk id="36" creationId="{7FF62138-653F-4E6A-AF30-0CA72A485569}"/>
          </ac:spMkLst>
        </pc:spChg>
        <pc:spChg chg="mod">
          <ac:chgData name="Daniel Carvalho" userId="5d1cc23a-97af-4f53-959c-f03d38fc032e" providerId="ADAL" clId="{EBD0B65C-1E2B-4966-8447-AC351676CD74}" dt="2022-03-27T22:11:25.767" v="2388" actId="20577"/>
          <ac:spMkLst>
            <pc:docMk/>
            <pc:sldMk cId="652760133" sldId="306"/>
            <ac:spMk id="41" creationId="{2FE99719-87E4-4786-9C72-5006EC76E4D7}"/>
          </ac:spMkLst>
        </pc:spChg>
        <pc:spChg chg="del">
          <ac:chgData name="Daniel Carvalho" userId="5d1cc23a-97af-4f53-959c-f03d38fc032e" providerId="ADAL" clId="{EBD0B65C-1E2B-4966-8447-AC351676CD74}" dt="2022-03-27T21:47:00.651" v="1680" actId="478"/>
          <ac:spMkLst>
            <pc:docMk/>
            <pc:sldMk cId="652760133" sldId="306"/>
            <ac:spMk id="42" creationId="{245B4FA9-6D8C-41A3-9BD7-E4AC73AD3A8D}"/>
          </ac:spMkLst>
        </pc:spChg>
        <pc:spChg chg="mod">
          <ac:chgData name="Daniel Carvalho" userId="5d1cc23a-97af-4f53-959c-f03d38fc032e" providerId="ADAL" clId="{EBD0B65C-1E2B-4966-8447-AC351676CD74}" dt="2022-03-27T21:47:33.728" v="1712" actId="20577"/>
          <ac:spMkLst>
            <pc:docMk/>
            <pc:sldMk cId="652760133" sldId="306"/>
            <ac:spMk id="124" creationId="{00000000-0000-0000-0000-000000000000}"/>
          </ac:spMkLst>
        </pc:spChg>
        <pc:spChg chg="del">
          <ac:chgData name="Daniel Carvalho" userId="5d1cc23a-97af-4f53-959c-f03d38fc032e" providerId="ADAL" clId="{EBD0B65C-1E2B-4966-8447-AC351676CD74}" dt="2022-03-27T21:47:07.101" v="1682" actId="478"/>
          <ac:spMkLst>
            <pc:docMk/>
            <pc:sldMk cId="652760133" sldId="306"/>
            <ac:spMk id="125" creationId="{00000000-0000-0000-0000-000000000000}"/>
          </ac:spMkLst>
        </pc:spChg>
        <pc:grpChg chg="mod">
          <ac:chgData name="Daniel Carvalho" userId="5d1cc23a-97af-4f53-959c-f03d38fc032e" providerId="ADAL" clId="{EBD0B65C-1E2B-4966-8447-AC351676CD74}" dt="2022-03-27T22:11:28.310" v="2403" actId="1036"/>
          <ac:grpSpMkLst>
            <pc:docMk/>
            <pc:sldMk cId="652760133" sldId="306"/>
            <ac:grpSpMk id="2" creationId="{3F20B7C9-A5E5-4676-AC70-FF49835C472D}"/>
          </ac:grpSpMkLst>
        </pc:grpChg>
        <pc:grpChg chg="del">
          <ac:chgData name="Daniel Carvalho" userId="5d1cc23a-97af-4f53-959c-f03d38fc032e" providerId="ADAL" clId="{EBD0B65C-1E2B-4966-8447-AC351676CD74}" dt="2022-03-27T21:47:04.214" v="1681" actId="478"/>
          <ac:grpSpMkLst>
            <pc:docMk/>
            <pc:sldMk cId="652760133" sldId="306"/>
            <ac:grpSpMk id="21" creationId="{5DDB1D2B-337A-40F0-85F2-F3244B26FE7A}"/>
          </ac:grpSpMkLst>
        </pc:grpChg>
        <pc:grpChg chg="del mod">
          <ac:chgData name="Daniel Carvalho" userId="5d1cc23a-97af-4f53-959c-f03d38fc032e" providerId="ADAL" clId="{EBD0B65C-1E2B-4966-8447-AC351676CD74}" dt="2022-03-27T21:47:12.744" v="1685" actId="478"/>
          <ac:grpSpMkLst>
            <pc:docMk/>
            <pc:sldMk cId="652760133" sldId="306"/>
            <ac:grpSpMk id="43" creationId="{DDA9FA11-3F75-43AF-8E06-28496949DEF2}"/>
          </ac:grpSpMkLst>
        </pc:grpChg>
        <pc:picChg chg="del">
          <ac:chgData name="Daniel Carvalho" userId="5d1cc23a-97af-4f53-959c-f03d38fc032e" providerId="ADAL" clId="{EBD0B65C-1E2B-4966-8447-AC351676CD74}" dt="2022-03-27T22:02:33.893" v="1920" actId="478"/>
          <ac:picMkLst>
            <pc:docMk/>
            <pc:sldMk cId="652760133" sldId="306"/>
            <ac:picMk id="4" creationId="{1B58976E-CB98-41AA-995A-B4F68C999C8E}"/>
          </ac:picMkLst>
        </pc:picChg>
        <pc:picChg chg="del">
          <ac:chgData name="Daniel Carvalho" userId="5d1cc23a-97af-4f53-959c-f03d38fc032e" providerId="ADAL" clId="{EBD0B65C-1E2B-4966-8447-AC351676CD74}" dt="2022-03-27T21:46:59.214" v="1679" actId="478"/>
          <ac:picMkLst>
            <pc:docMk/>
            <pc:sldMk cId="652760133" sldId="306"/>
            <ac:picMk id="16" creationId="{03A8693D-46DA-4218-83C2-C73181CB4887}"/>
          </ac:picMkLst>
        </pc:picChg>
        <pc:picChg chg="del">
          <ac:chgData name="Daniel Carvalho" userId="5d1cc23a-97af-4f53-959c-f03d38fc032e" providerId="ADAL" clId="{EBD0B65C-1E2B-4966-8447-AC351676CD74}" dt="2022-03-27T21:46:57.961" v="1678" actId="478"/>
          <ac:picMkLst>
            <pc:docMk/>
            <pc:sldMk cId="652760133" sldId="306"/>
            <ac:picMk id="35" creationId="{3BA2DDA2-734B-49DE-9FF8-4C9302EF095F}"/>
          </ac:picMkLst>
        </pc:picChg>
        <pc:picChg chg="del">
          <ac:chgData name="Daniel Carvalho" userId="5d1cc23a-97af-4f53-959c-f03d38fc032e" providerId="ADAL" clId="{EBD0B65C-1E2B-4966-8447-AC351676CD74}" dt="2022-03-27T21:46:53.465" v="1676" actId="478"/>
          <ac:picMkLst>
            <pc:docMk/>
            <pc:sldMk cId="652760133" sldId="306"/>
            <ac:picMk id="40" creationId="{B6BE75F9-193C-428F-9385-A74790D40101}"/>
          </ac:picMkLst>
        </pc:picChg>
      </pc:sldChg>
      <pc:sldChg chg="modSp mod modAnim">
        <pc:chgData name="Daniel Carvalho" userId="5d1cc23a-97af-4f53-959c-f03d38fc032e" providerId="ADAL" clId="{EBD0B65C-1E2B-4966-8447-AC351676CD74}" dt="2022-03-27T22:11:30.967" v="2404" actId="1076"/>
        <pc:sldMkLst>
          <pc:docMk/>
          <pc:sldMk cId="2225939981" sldId="307"/>
        </pc:sldMkLst>
        <pc:spChg chg="mod">
          <ac:chgData name="Daniel Carvalho" userId="5d1cc23a-97af-4f53-959c-f03d38fc032e" providerId="ADAL" clId="{EBD0B65C-1E2B-4966-8447-AC351676CD74}" dt="2022-03-27T22:08:27.341" v="2216" actId="20577"/>
          <ac:spMkLst>
            <pc:docMk/>
            <pc:sldMk cId="2225939981" sldId="307"/>
            <ac:spMk id="41" creationId="{2FE99719-87E4-4786-9C72-5006EC76E4D7}"/>
          </ac:spMkLst>
        </pc:spChg>
        <pc:grpChg chg="mod">
          <ac:chgData name="Daniel Carvalho" userId="5d1cc23a-97af-4f53-959c-f03d38fc032e" providerId="ADAL" clId="{EBD0B65C-1E2B-4966-8447-AC351676CD74}" dt="2022-03-27T22:11:30.967" v="2404" actId="1076"/>
          <ac:grpSpMkLst>
            <pc:docMk/>
            <pc:sldMk cId="2225939981" sldId="307"/>
            <ac:grpSpMk id="2" creationId="{3F20B7C9-A5E5-4676-AC70-FF49835C472D}"/>
          </ac:grpSpMkLst>
        </pc:grpChg>
      </pc:sldChg>
      <pc:sldChg chg="modSp mod modAnim">
        <pc:chgData name="Daniel Carvalho" userId="5d1cc23a-97af-4f53-959c-f03d38fc032e" providerId="ADAL" clId="{EBD0B65C-1E2B-4966-8447-AC351676CD74}" dt="2022-03-27T22:11:38.703" v="2405" actId="20577"/>
        <pc:sldMkLst>
          <pc:docMk/>
          <pc:sldMk cId="1490424810" sldId="309"/>
        </pc:sldMkLst>
        <pc:spChg chg="mod">
          <ac:chgData name="Daniel Carvalho" userId="5d1cc23a-97af-4f53-959c-f03d38fc032e" providerId="ADAL" clId="{EBD0B65C-1E2B-4966-8447-AC351676CD74}" dt="2022-03-27T22:11:38.703" v="2405" actId="20577"/>
          <ac:spMkLst>
            <pc:docMk/>
            <pc:sldMk cId="1490424810" sldId="309"/>
            <ac:spMk id="41" creationId="{2FE99719-87E4-4786-9C72-5006EC76E4D7}"/>
          </ac:spMkLst>
        </pc:spChg>
        <pc:grpChg chg="mod">
          <ac:chgData name="Daniel Carvalho" userId="5d1cc23a-97af-4f53-959c-f03d38fc032e" providerId="ADAL" clId="{EBD0B65C-1E2B-4966-8447-AC351676CD74}" dt="2022-03-27T22:10:21.582" v="2381" actId="1036"/>
          <ac:grpSpMkLst>
            <pc:docMk/>
            <pc:sldMk cId="1490424810" sldId="309"/>
            <ac:grpSpMk id="2" creationId="{3F20B7C9-A5E5-4676-AC70-FF49835C472D}"/>
          </ac:grpSpMkLst>
        </pc:grpChg>
      </pc:sldChg>
      <pc:sldChg chg="addSp modSp mod modAnim">
        <pc:chgData name="Daniel Carvalho" userId="5d1cc23a-97af-4f53-959c-f03d38fc032e" providerId="ADAL" clId="{EBD0B65C-1E2B-4966-8447-AC351676CD74}" dt="2022-03-28T15:26:07.263" v="2923" actId="1036"/>
        <pc:sldMkLst>
          <pc:docMk/>
          <pc:sldMk cId="4223650152" sldId="310"/>
        </pc:sldMkLst>
        <pc:spChg chg="add mod">
          <ac:chgData name="Daniel Carvalho" userId="5d1cc23a-97af-4f53-959c-f03d38fc032e" providerId="ADAL" clId="{EBD0B65C-1E2B-4966-8447-AC351676CD74}" dt="2022-03-28T15:26:07.263" v="2923" actId="1036"/>
          <ac:spMkLst>
            <pc:docMk/>
            <pc:sldMk cId="4223650152" sldId="310"/>
            <ac:spMk id="17" creationId="{BCCE5D6C-3D66-41BE-8432-A632AD61DADF}"/>
          </ac:spMkLst>
        </pc:spChg>
        <pc:spChg chg="mod">
          <ac:chgData name="Daniel Carvalho" userId="5d1cc23a-97af-4f53-959c-f03d38fc032e" providerId="ADAL" clId="{EBD0B65C-1E2B-4966-8447-AC351676CD74}" dt="2022-03-27T22:16:05.630" v="2761" actId="20577"/>
          <ac:spMkLst>
            <pc:docMk/>
            <pc:sldMk cId="4223650152" sldId="310"/>
            <ac:spMk id="41" creationId="{2FE99719-87E4-4786-9C72-5006EC76E4D7}"/>
          </ac:spMkLst>
        </pc:spChg>
        <pc:spChg chg="mod">
          <ac:chgData name="Daniel Carvalho" userId="5d1cc23a-97af-4f53-959c-f03d38fc032e" providerId="ADAL" clId="{EBD0B65C-1E2B-4966-8447-AC351676CD74}" dt="2022-03-27T22:12:29.240" v="2426" actId="20577"/>
          <ac:spMkLst>
            <pc:docMk/>
            <pc:sldMk cId="4223650152" sldId="310"/>
            <ac:spMk id="124" creationId="{00000000-0000-0000-0000-000000000000}"/>
          </ac:spMkLst>
        </pc:spChg>
        <pc:grpChg chg="mod">
          <ac:chgData name="Daniel Carvalho" userId="5d1cc23a-97af-4f53-959c-f03d38fc032e" providerId="ADAL" clId="{EBD0B65C-1E2B-4966-8447-AC351676CD74}" dt="2022-03-27T22:15:57.579" v="2760" actId="1037"/>
          <ac:grpSpMkLst>
            <pc:docMk/>
            <pc:sldMk cId="4223650152" sldId="310"/>
            <ac:grpSpMk id="2" creationId="{3F20B7C9-A5E5-4676-AC70-FF49835C472D}"/>
          </ac:grpSpMkLst>
        </pc:grpChg>
        <pc:picChg chg="add mod">
          <ac:chgData name="Daniel Carvalho" userId="5d1cc23a-97af-4f53-959c-f03d38fc032e" providerId="ADAL" clId="{EBD0B65C-1E2B-4966-8447-AC351676CD74}" dt="2022-03-28T15:25:48.809" v="2907" actId="1076"/>
          <ac:picMkLst>
            <pc:docMk/>
            <pc:sldMk cId="4223650152" sldId="310"/>
            <ac:picMk id="16" creationId="{F651B31A-AA2B-48E6-913B-2119C5903EBA}"/>
          </ac:picMkLst>
        </pc:picChg>
      </pc:sldChg>
      <pc:sldChg chg="addSp delSp modSp add mod modAnim">
        <pc:chgData name="Daniel Carvalho" userId="5d1cc23a-97af-4f53-959c-f03d38fc032e" providerId="ADAL" clId="{EBD0B65C-1E2B-4966-8447-AC351676CD74}" dt="2022-03-28T15:35:15.716" v="3087" actId="14826"/>
        <pc:sldMkLst>
          <pc:docMk/>
          <pc:sldMk cId="1518030464" sldId="311"/>
        </pc:sldMkLst>
        <pc:spChg chg="mod">
          <ac:chgData name="Daniel Carvalho" userId="5d1cc23a-97af-4f53-959c-f03d38fc032e" providerId="ADAL" clId="{EBD0B65C-1E2B-4966-8447-AC351676CD74}" dt="2022-03-27T22:17:21.740" v="2853" actId="207"/>
          <ac:spMkLst>
            <pc:docMk/>
            <pc:sldMk cId="1518030464" sldId="311"/>
            <ac:spMk id="9" creationId="{5D209CCC-7381-4E6C-83E2-37DEDB304869}"/>
          </ac:spMkLst>
        </pc:spChg>
        <pc:spChg chg="mod">
          <ac:chgData name="Daniel Carvalho" userId="5d1cc23a-97af-4f53-959c-f03d38fc032e" providerId="ADAL" clId="{EBD0B65C-1E2B-4966-8447-AC351676CD74}" dt="2022-03-27T22:17:49.141" v="2875" actId="20577"/>
          <ac:spMkLst>
            <pc:docMk/>
            <pc:sldMk cId="1518030464" sldId="311"/>
            <ac:spMk id="41" creationId="{2FE99719-87E4-4786-9C72-5006EC76E4D7}"/>
          </ac:spMkLst>
        </pc:spChg>
        <pc:grpChg chg="mod">
          <ac:chgData name="Daniel Carvalho" userId="5d1cc23a-97af-4f53-959c-f03d38fc032e" providerId="ADAL" clId="{EBD0B65C-1E2B-4966-8447-AC351676CD74}" dt="2022-03-27T22:17:56.306" v="2893" actId="1038"/>
          <ac:grpSpMkLst>
            <pc:docMk/>
            <pc:sldMk cId="1518030464" sldId="311"/>
            <ac:grpSpMk id="2" creationId="{3F20B7C9-A5E5-4676-AC70-FF49835C472D}"/>
          </ac:grpSpMkLst>
        </pc:grpChg>
        <pc:picChg chg="add del mod">
          <ac:chgData name="Daniel Carvalho" userId="5d1cc23a-97af-4f53-959c-f03d38fc032e" providerId="ADAL" clId="{EBD0B65C-1E2B-4966-8447-AC351676CD74}" dt="2022-03-28T15:25:29.829" v="2901" actId="478"/>
          <ac:picMkLst>
            <pc:docMk/>
            <pc:sldMk cId="1518030464" sldId="311"/>
            <ac:picMk id="4" creationId="{9800C02F-DB88-4325-A503-63B613EBD5D1}"/>
          </ac:picMkLst>
        </pc:picChg>
        <pc:picChg chg="add del mod">
          <ac:chgData name="Daniel Carvalho" userId="5d1cc23a-97af-4f53-959c-f03d38fc032e" providerId="ADAL" clId="{EBD0B65C-1E2B-4966-8447-AC351676CD74}" dt="2022-03-28T15:35:06.054" v="3085" actId="478"/>
          <ac:picMkLst>
            <pc:docMk/>
            <pc:sldMk cId="1518030464" sldId="311"/>
            <ac:picMk id="16" creationId="{18516F8E-CE7E-4730-B8BE-E6C0CD0FB0F1}"/>
          </ac:picMkLst>
        </pc:picChg>
        <pc:picChg chg="add mod">
          <ac:chgData name="Daniel Carvalho" userId="5d1cc23a-97af-4f53-959c-f03d38fc032e" providerId="ADAL" clId="{EBD0B65C-1E2B-4966-8447-AC351676CD74}" dt="2022-03-28T15:35:15.716" v="3087" actId="14826"/>
          <ac:picMkLst>
            <pc:docMk/>
            <pc:sldMk cId="1518030464" sldId="311"/>
            <ac:picMk id="20" creationId="{E7089789-3D39-4D14-BAA8-FEC7B1B33303}"/>
          </ac:picMkLst>
        </pc:picChg>
      </pc:sldChg>
      <pc:sldChg chg="addSp delSp modSp mod addAnim delAnim modAnim">
        <pc:chgData name="Daniel Carvalho" userId="5d1cc23a-97af-4f53-959c-f03d38fc032e" providerId="ADAL" clId="{EBD0B65C-1E2B-4966-8447-AC351676CD74}" dt="2022-03-28T16:11:05.006" v="3679" actId="478"/>
        <pc:sldMkLst>
          <pc:docMk/>
          <pc:sldMk cId="3937865123" sldId="314"/>
        </pc:sldMkLst>
        <pc:spChg chg="mod">
          <ac:chgData name="Daniel Carvalho" userId="5d1cc23a-97af-4f53-959c-f03d38fc032e" providerId="ADAL" clId="{EBD0B65C-1E2B-4966-8447-AC351676CD74}" dt="2022-03-28T15:49:52.409" v="3423" actId="20577"/>
          <ac:spMkLst>
            <pc:docMk/>
            <pc:sldMk cId="3937865123" sldId="314"/>
            <ac:spMk id="10" creationId="{38BEF8DB-7223-4285-8372-00C8FDCCB1E4}"/>
          </ac:spMkLst>
        </pc:spChg>
        <pc:spChg chg="del">
          <ac:chgData name="Daniel Carvalho" userId="5d1cc23a-97af-4f53-959c-f03d38fc032e" providerId="ADAL" clId="{EBD0B65C-1E2B-4966-8447-AC351676CD74}" dt="2022-03-28T15:45:05.741" v="3244" actId="478"/>
          <ac:spMkLst>
            <pc:docMk/>
            <pc:sldMk cId="3937865123" sldId="314"/>
            <ac:spMk id="16" creationId="{DCAACFA6-D29F-4F94-B040-798162470549}"/>
          </ac:spMkLst>
        </pc:spChg>
        <pc:picChg chg="add del mod">
          <ac:chgData name="Daniel Carvalho" userId="5d1cc23a-97af-4f53-959c-f03d38fc032e" providerId="ADAL" clId="{EBD0B65C-1E2B-4966-8447-AC351676CD74}" dt="2022-03-28T15:52:26.137" v="3484" actId="931"/>
          <ac:picMkLst>
            <pc:docMk/>
            <pc:sldMk cId="3937865123" sldId="314"/>
            <ac:picMk id="3" creationId="{AB4BDC08-61B4-4B72-9A80-91A4225B4F45}"/>
          </ac:picMkLst>
        </pc:picChg>
        <pc:picChg chg="add mod">
          <ac:chgData name="Daniel Carvalho" userId="5d1cc23a-97af-4f53-959c-f03d38fc032e" providerId="ADAL" clId="{EBD0B65C-1E2B-4966-8447-AC351676CD74}" dt="2022-03-28T15:50:34.988" v="3428" actId="14826"/>
          <ac:picMkLst>
            <pc:docMk/>
            <pc:sldMk cId="3937865123" sldId="314"/>
            <ac:picMk id="9" creationId="{ACB667E5-B69C-4887-8715-6928C1F2C2AF}"/>
          </ac:picMkLst>
        </pc:picChg>
        <pc:picChg chg="add mod">
          <ac:chgData name="Daniel Carvalho" userId="5d1cc23a-97af-4f53-959c-f03d38fc032e" providerId="ADAL" clId="{EBD0B65C-1E2B-4966-8447-AC351676CD74}" dt="2022-03-28T15:51:26.277" v="3476" actId="14826"/>
          <ac:picMkLst>
            <pc:docMk/>
            <pc:sldMk cId="3937865123" sldId="314"/>
            <ac:picMk id="11" creationId="{D1028869-3792-4A1F-8B79-32DBCCD88C13}"/>
          </ac:picMkLst>
        </pc:picChg>
        <pc:picChg chg="del">
          <ac:chgData name="Daniel Carvalho" userId="5d1cc23a-97af-4f53-959c-f03d38fc032e" providerId="ADAL" clId="{EBD0B65C-1E2B-4966-8447-AC351676CD74}" dt="2022-03-28T15:45:04.490" v="3243" actId="478"/>
          <ac:picMkLst>
            <pc:docMk/>
            <pc:sldMk cId="3937865123" sldId="314"/>
            <ac:picMk id="13" creationId="{BD64F7F0-0CCA-49E7-A374-457E0943F0BC}"/>
          </ac:picMkLst>
        </pc:picChg>
        <pc:picChg chg="del">
          <ac:chgData name="Daniel Carvalho" userId="5d1cc23a-97af-4f53-959c-f03d38fc032e" providerId="ADAL" clId="{EBD0B65C-1E2B-4966-8447-AC351676CD74}" dt="2022-03-28T15:45:04.042" v="3242" actId="478"/>
          <ac:picMkLst>
            <pc:docMk/>
            <pc:sldMk cId="3937865123" sldId="314"/>
            <ac:picMk id="14" creationId="{B4262445-809E-4167-8292-D7196E11D166}"/>
          </ac:picMkLst>
        </pc:picChg>
        <pc:picChg chg="del">
          <ac:chgData name="Daniel Carvalho" userId="5d1cc23a-97af-4f53-959c-f03d38fc032e" providerId="ADAL" clId="{EBD0B65C-1E2B-4966-8447-AC351676CD74}" dt="2022-03-28T15:45:03.482" v="3241" actId="478"/>
          <ac:picMkLst>
            <pc:docMk/>
            <pc:sldMk cId="3937865123" sldId="314"/>
            <ac:picMk id="15" creationId="{84481B54-8BBA-4D91-B8A6-E3EE65EEA001}"/>
          </ac:picMkLst>
        </pc:picChg>
        <pc:picChg chg="add mod">
          <ac:chgData name="Daniel Carvalho" userId="5d1cc23a-97af-4f53-959c-f03d38fc032e" providerId="ADAL" clId="{EBD0B65C-1E2B-4966-8447-AC351676CD74}" dt="2022-03-28T15:54:11.146" v="3550" actId="1038"/>
          <ac:picMkLst>
            <pc:docMk/>
            <pc:sldMk cId="3937865123" sldId="314"/>
            <ac:picMk id="17" creationId="{444FCFE6-1D36-42C9-A634-6BB4CACE95C9}"/>
          </ac:picMkLst>
        </pc:picChg>
        <pc:picChg chg="add del mod">
          <ac:chgData name="Daniel Carvalho" userId="5d1cc23a-97af-4f53-959c-f03d38fc032e" providerId="ADAL" clId="{EBD0B65C-1E2B-4966-8447-AC351676CD74}" dt="2022-03-28T16:11:05.006" v="3679" actId="478"/>
          <ac:picMkLst>
            <pc:docMk/>
            <pc:sldMk cId="3937865123" sldId="314"/>
            <ac:picMk id="18" creationId="{71FCC780-4084-4C84-A911-00E90C956522}"/>
          </ac:picMkLst>
        </pc:picChg>
      </pc:sldChg>
      <pc:sldChg chg="addSp delSp modSp add mod delAnim modAnim">
        <pc:chgData name="Daniel Carvalho" userId="5d1cc23a-97af-4f53-959c-f03d38fc032e" providerId="ADAL" clId="{EBD0B65C-1E2B-4966-8447-AC351676CD74}" dt="2022-03-28T16:21:17.852" v="4069"/>
        <pc:sldMkLst>
          <pc:docMk/>
          <pc:sldMk cId="2021516305" sldId="315"/>
        </pc:sldMkLst>
        <pc:spChg chg="mod">
          <ac:chgData name="Daniel Carvalho" userId="5d1cc23a-97af-4f53-959c-f03d38fc032e" providerId="ADAL" clId="{EBD0B65C-1E2B-4966-8447-AC351676CD74}" dt="2022-03-28T16:10:22.167" v="3677" actId="1036"/>
          <ac:spMkLst>
            <pc:docMk/>
            <pc:sldMk cId="2021516305" sldId="315"/>
            <ac:spMk id="5" creationId="{FA6475E7-B534-40AC-9AC6-76BF3A202835}"/>
          </ac:spMkLst>
        </pc:spChg>
        <pc:spChg chg="mod">
          <ac:chgData name="Daniel Carvalho" userId="5d1cc23a-97af-4f53-959c-f03d38fc032e" providerId="ADAL" clId="{EBD0B65C-1E2B-4966-8447-AC351676CD74}" dt="2022-03-28T16:17:28.762" v="3905" actId="20577"/>
          <ac:spMkLst>
            <pc:docMk/>
            <pc:sldMk cId="2021516305" sldId="315"/>
            <ac:spMk id="10" creationId="{38BEF8DB-7223-4285-8372-00C8FDCCB1E4}"/>
          </ac:spMkLst>
        </pc:spChg>
        <pc:spChg chg="del">
          <ac:chgData name="Daniel Carvalho" userId="5d1cc23a-97af-4f53-959c-f03d38fc032e" providerId="ADAL" clId="{EBD0B65C-1E2B-4966-8447-AC351676CD74}" dt="2022-03-28T16:07:34.066" v="3563" actId="478"/>
          <ac:spMkLst>
            <pc:docMk/>
            <pc:sldMk cId="2021516305" sldId="315"/>
            <ac:spMk id="16" creationId="{DCAACFA6-D29F-4F94-B040-798162470549}"/>
          </ac:spMkLst>
        </pc:spChg>
        <pc:spChg chg="add mod">
          <ac:chgData name="Daniel Carvalho" userId="5d1cc23a-97af-4f53-959c-f03d38fc032e" providerId="ADAL" clId="{EBD0B65C-1E2B-4966-8447-AC351676CD74}" dt="2022-03-28T16:12:23.438" v="3756" actId="1035"/>
          <ac:spMkLst>
            <pc:docMk/>
            <pc:sldMk cId="2021516305" sldId="315"/>
            <ac:spMk id="17" creationId="{B4B87BFF-7F50-47DE-B323-857011648D49}"/>
          </ac:spMkLst>
        </pc:spChg>
        <pc:picChg chg="add del mod">
          <ac:chgData name="Daniel Carvalho" userId="5d1cc23a-97af-4f53-959c-f03d38fc032e" providerId="ADAL" clId="{EBD0B65C-1E2B-4966-8447-AC351676CD74}" dt="2022-03-28T16:10:05.556" v="3662" actId="478"/>
          <ac:picMkLst>
            <pc:docMk/>
            <pc:sldMk cId="2021516305" sldId="315"/>
            <ac:picMk id="3" creationId="{FD1601CA-15E8-4FCA-B7CF-B35AA081B586}"/>
          </ac:picMkLst>
        </pc:picChg>
        <pc:picChg chg="add del mod">
          <ac:chgData name="Daniel Carvalho" userId="5d1cc23a-97af-4f53-959c-f03d38fc032e" providerId="ADAL" clId="{EBD0B65C-1E2B-4966-8447-AC351676CD74}" dt="2022-03-28T16:11:08.726" v="3680" actId="478"/>
          <ac:picMkLst>
            <pc:docMk/>
            <pc:sldMk cId="2021516305" sldId="315"/>
            <ac:picMk id="11" creationId="{1296E788-FF0E-475D-9862-1728877D99F7}"/>
          </ac:picMkLst>
        </pc:picChg>
        <pc:picChg chg="add mod">
          <ac:chgData name="Daniel Carvalho" userId="5d1cc23a-97af-4f53-959c-f03d38fc032e" providerId="ADAL" clId="{EBD0B65C-1E2B-4966-8447-AC351676CD74}" dt="2022-03-28T16:11:42.393" v="3683" actId="14826"/>
          <ac:picMkLst>
            <pc:docMk/>
            <pc:sldMk cId="2021516305" sldId="315"/>
            <ac:picMk id="12" creationId="{2AD1EB39-8176-44D2-8890-A5246C7C2019}"/>
          </ac:picMkLst>
        </pc:picChg>
        <pc:picChg chg="del">
          <ac:chgData name="Daniel Carvalho" userId="5d1cc23a-97af-4f53-959c-f03d38fc032e" providerId="ADAL" clId="{EBD0B65C-1E2B-4966-8447-AC351676CD74}" dt="2022-03-28T16:07:32.826" v="3562" actId="478"/>
          <ac:picMkLst>
            <pc:docMk/>
            <pc:sldMk cId="2021516305" sldId="315"/>
            <ac:picMk id="13" creationId="{BD64F7F0-0CCA-49E7-A374-457E0943F0BC}"/>
          </ac:picMkLst>
        </pc:picChg>
        <pc:picChg chg="del">
          <ac:chgData name="Daniel Carvalho" userId="5d1cc23a-97af-4f53-959c-f03d38fc032e" providerId="ADAL" clId="{EBD0B65C-1E2B-4966-8447-AC351676CD74}" dt="2022-03-28T16:07:32.283" v="3561" actId="478"/>
          <ac:picMkLst>
            <pc:docMk/>
            <pc:sldMk cId="2021516305" sldId="315"/>
            <ac:picMk id="14" creationId="{B4262445-809E-4167-8292-D7196E11D166}"/>
          </ac:picMkLst>
        </pc:picChg>
        <pc:picChg chg="del">
          <ac:chgData name="Daniel Carvalho" userId="5d1cc23a-97af-4f53-959c-f03d38fc032e" providerId="ADAL" clId="{EBD0B65C-1E2B-4966-8447-AC351676CD74}" dt="2022-03-28T16:07:31.597" v="3560" actId="478"/>
          <ac:picMkLst>
            <pc:docMk/>
            <pc:sldMk cId="2021516305" sldId="315"/>
            <ac:picMk id="15" creationId="{84481B54-8BBA-4D91-B8A6-E3EE65EEA001}"/>
          </ac:picMkLst>
        </pc:picChg>
        <pc:picChg chg="add mod">
          <ac:chgData name="Daniel Carvalho" userId="5d1cc23a-97af-4f53-959c-f03d38fc032e" providerId="ADAL" clId="{EBD0B65C-1E2B-4966-8447-AC351676CD74}" dt="2022-03-28T16:16:19.733" v="3896" actId="1038"/>
          <ac:picMkLst>
            <pc:docMk/>
            <pc:sldMk cId="2021516305" sldId="315"/>
            <ac:picMk id="18" creationId="{76E39FA9-9540-4FB8-B729-D4378079DC2A}"/>
          </ac:picMkLst>
        </pc:picChg>
        <pc:picChg chg="add del mod">
          <ac:chgData name="Daniel Carvalho" userId="5d1cc23a-97af-4f53-959c-f03d38fc032e" providerId="ADAL" clId="{EBD0B65C-1E2B-4966-8447-AC351676CD74}" dt="2022-03-28T16:15:35.780" v="3860" actId="478"/>
          <ac:picMkLst>
            <pc:docMk/>
            <pc:sldMk cId="2021516305" sldId="315"/>
            <ac:picMk id="19" creationId="{3E1627B6-C731-4BB9-BE3D-836703866D56}"/>
          </ac:picMkLst>
        </pc:picChg>
      </pc:sldChg>
      <pc:sldChg chg="addSp delSp modSp mod delAnim modAnim">
        <pc:chgData name="Daniel Carvalho" userId="5d1cc23a-97af-4f53-959c-f03d38fc032e" providerId="ADAL" clId="{EBD0B65C-1E2B-4966-8447-AC351676CD74}" dt="2022-03-28T16:20:56.152" v="4068"/>
        <pc:sldMkLst>
          <pc:docMk/>
          <pc:sldMk cId="4101517824" sldId="316"/>
        </pc:sldMkLst>
        <pc:spChg chg="add mod">
          <ac:chgData name="Daniel Carvalho" userId="5d1cc23a-97af-4f53-959c-f03d38fc032e" providerId="ADAL" clId="{EBD0B65C-1E2B-4966-8447-AC351676CD74}" dt="2022-03-28T16:20:25.117" v="4066" actId="1037"/>
          <ac:spMkLst>
            <pc:docMk/>
            <pc:sldMk cId="4101517824" sldId="316"/>
            <ac:spMk id="9" creationId="{6AC3E1A5-2FA0-45F7-94FE-C93798BD7E86}"/>
          </ac:spMkLst>
        </pc:spChg>
        <pc:spChg chg="mod">
          <ac:chgData name="Daniel Carvalho" userId="5d1cc23a-97af-4f53-959c-f03d38fc032e" providerId="ADAL" clId="{EBD0B65C-1E2B-4966-8447-AC351676CD74}" dt="2022-03-28T16:19:35.529" v="4049" actId="20577"/>
          <ac:spMkLst>
            <pc:docMk/>
            <pc:sldMk cId="4101517824" sldId="316"/>
            <ac:spMk id="10" creationId="{38BEF8DB-7223-4285-8372-00C8FDCCB1E4}"/>
          </ac:spMkLst>
        </pc:spChg>
        <pc:spChg chg="del">
          <ac:chgData name="Daniel Carvalho" userId="5d1cc23a-97af-4f53-959c-f03d38fc032e" providerId="ADAL" clId="{EBD0B65C-1E2B-4966-8447-AC351676CD74}" dt="2022-03-28T16:17:52.324" v="3914" actId="478"/>
          <ac:spMkLst>
            <pc:docMk/>
            <pc:sldMk cId="4101517824" sldId="316"/>
            <ac:spMk id="17" creationId="{B4B87BFF-7F50-47DE-B323-857011648D49}"/>
          </ac:spMkLst>
        </pc:spChg>
        <pc:picChg chg="add mod">
          <ac:chgData name="Daniel Carvalho" userId="5d1cc23a-97af-4f53-959c-f03d38fc032e" providerId="ADAL" clId="{EBD0B65C-1E2B-4966-8447-AC351676CD74}" dt="2022-03-28T16:19:59.940" v="4052" actId="14826"/>
          <ac:picMkLst>
            <pc:docMk/>
            <pc:sldMk cId="4101517824" sldId="316"/>
            <ac:picMk id="8" creationId="{6E9A99A5-765C-4474-9CA4-75FDF22CEA67}"/>
          </ac:picMkLst>
        </pc:picChg>
        <pc:picChg chg="del">
          <ac:chgData name="Daniel Carvalho" userId="5d1cc23a-97af-4f53-959c-f03d38fc032e" providerId="ADAL" clId="{EBD0B65C-1E2B-4966-8447-AC351676CD74}" dt="2022-03-28T16:17:50.949" v="3913" actId="478"/>
          <ac:picMkLst>
            <pc:docMk/>
            <pc:sldMk cId="4101517824" sldId="316"/>
            <ac:picMk id="12" creationId="{2AD1EB39-8176-44D2-8890-A5246C7C2019}"/>
          </ac:picMkLst>
        </pc:picChg>
        <pc:picChg chg="del">
          <ac:chgData name="Daniel Carvalho" userId="5d1cc23a-97af-4f53-959c-f03d38fc032e" providerId="ADAL" clId="{EBD0B65C-1E2B-4966-8447-AC351676CD74}" dt="2022-03-28T16:17:50.290" v="3912" actId="478"/>
          <ac:picMkLst>
            <pc:docMk/>
            <pc:sldMk cId="4101517824" sldId="316"/>
            <ac:picMk id="18" creationId="{76E39FA9-9540-4FB8-B729-D4378079DC2A}"/>
          </ac:picMkLst>
        </pc:picChg>
      </pc:sldChg>
      <pc:sldChg chg="addSp delSp modSp add mod delAnim modAnim">
        <pc:chgData name="Daniel Carvalho" userId="5d1cc23a-97af-4f53-959c-f03d38fc032e" providerId="ADAL" clId="{EBD0B65C-1E2B-4966-8447-AC351676CD74}" dt="2022-03-28T16:30:09.743" v="4388"/>
        <pc:sldMkLst>
          <pc:docMk/>
          <pc:sldMk cId="1085456394" sldId="317"/>
        </pc:sldMkLst>
        <pc:spChg chg="mod">
          <ac:chgData name="Daniel Carvalho" userId="5d1cc23a-97af-4f53-959c-f03d38fc032e" providerId="ADAL" clId="{EBD0B65C-1E2B-4966-8447-AC351676CD74}" dt="2022-03-28T16:21:53.078" v="4101" actId="20577"/>
          <ac:spMkLst>
            <pc:docMk/>
            <pc:sldMk cId="1085456394" sldId="317"/>
            <ac:spMk id="5" creationId="{FA6475E7-B534-40AC-9AC6-76BF3A202835}"/>
          </ac:spMkLst>
        </pc:spChg>
        <pc:spChg chg="add mod">
          <ac:chgData name="Daniel Carvalho" userId="5d1cc23a-97af-4f53-959c-f03d38fc032e" providerId="ADAL" clId="{EBD0B65C-1E2B-4966-8447-AC351676CD74}" dt="2022-03-28T16:24:15.811" v="4245" actId="1036"/>
          <ac:spMkLst>
            <pc:docMk/>
            <pc:sldMk cId="1085456394" sldId="317"/>
            <ac:spMk id="9" creationId="{BA9D1A25-5C63-413C-AFE8-82050D82AD24}"/>
          </ac:spMkLst>
        </pc:spChg>
        <pc:spChg chg="mod">
          <ac:chgData name="Daniel Carvalho" userId="5d1cc23a-97af-4f53-959c-f03d38fc032e" providerId="ADAL" clId="{EBD0B65C-1E2B-4966-8447-AC351676CD74}" dt="2022-03-28T16:23:17.183" v="4201" actId="113"/>
          <ac:spMkLst>
            <pc:docMk/>
            <pc:sldMk cId="1085456394" sldId="317"/>
            <ac:spMk id="10" creationId="{38BEF8DB-7223-4285-8372-00C8FDCCB1E4}"/>
          </ac:spMkLst>
        </pc:spChg>
        <pc:spChg chg="add mod">
          <ac:chgData name="Daniel Carvalho" userId="5d1cc23a-97af-4f53-959c-f03d38fc032e" providerId="ADAL" clId="{EBD0B65C-1E2B-4966-8447-AC351676CD74}" dt="2022-03-28T16:25:13.344" v="4273" actId="14100"/>
          <ac:spMkLst>
            <pc:docMk/>
            <pc:sldMk cId="1085456394" sldId="317"/>
            <ac:spMk id="13" creationId="{A7CF2083-F403-411A-B4DF-D8AAB5B202A2}"/>
          </ac:spMkLst>
        </pc:spChg>
        <pc:spChg chg="add mod">
          <ac:chgData name="Daniel Carvalho" userId="5d1cc23a-97af-4f53-959c-f03d38fc032e" providerId="ADAL" clId="{EBD0B65C-1E2B-4966-8447-AC351676CD74}" dt="2022-03-28T16:27:19.109" v="4368" actId="1035"/>
          <ac:spMkLst>
            <pc:docMk/>
            <pc:sldMk cId="1085456394" sldId="317"/>
            <ac:spMk id="16" creationId="{BE4DB7A9-B15C-4283-B6F4-B4944E00C2DA}"/>
          </ac:spMkLst>
        </pc:spChg>
        <pc:spChg chg="del">
          <ac:chgData name="Daniel Carvalho" userId="5d1cc23a-97af-4f53-959c-f03d38fc032e" providerId="ADAL" clId="{EBD0B65C-1E2B-4966-8447-AC351676CD74}" dt="2022-03-28T16:21:39.225" v="4073" actId="478"/>
          <ac:spMkLst>
            <pc:docMk/>
            <pc:sldMk cId="1085456394" sldId="317"/>
            <ac:spMk id="17" creationId="{B4B87BFF-7F50-47DE-B323-857011648D49}"/>
          </ac:spMkLst>
        </pc:spChg>
        <pc:picChg chg="add mod">
          <ac:chgData name="Daniel Carvalho" userId="5d1cc23a-97af-4f53-959c-f03d38fc032e" providerId="ADAL" clId="{EBD0B65C-1E2B-4966-8447-AC351676CD74}" dt="2022-03-28T16:23:49.614" v="4204" actId="14826"/>
          <ac:picMkLst>
            <pc:docMk/>
            <pc:sldMk cId="1085456394" sldId="317"/>
            <ac:picMk id="8" creationId="{E3B90DA4-EF43-44E4-9823-09271F124188}"/>
          </ac:picMkLst>
        </pc:picChg>
        <pc:picChg chg="add mod ord">
          <ac:chgData name="Daniel Carvalho" userId="5d1cc23a-97af-4f53-959c-f03d38fc032e" providerId="ADAL" clId="{EBD0B65C-1E2B-4966-8447-AC351676CD74}" dt="2022-03-28T16:27:53.221" v="4373" actId="167"/>
          <ac:picMkLst>
            <pc:docMk/>
            <pc:sldMk cId="1085456394" sldId="317"/>
            <ac:picMk id="11" creationId="{EBF8C57A-176A-41BE-8CE0-B68C398B1F5A}"/>
          </ac:picMkLst>
        </pc:picChg>
        <pc:picChg chg="del">
          <ac:chgData name="Daniel Carvalho" userId="5d1cc23a-97af-4f53-959c-f03d38fc032e" providerId="ADAL" clId="{EBD0B65C-1E2B-4966-8447-AC351676CD74}" dt="2022-03-28T16:21:37.864" v="4072" actId="478"/>
          <ac:picMkLst>
            <pc:docMk/>
            <pc:sldMk cId="1085456394" sldId="317"/>
            <ac:picMk id="12" creationId="{2AD1EB39-8176-44D2-8890-A5246C7C2019}"/>
          </ac:picMkLst>
        </pc:picChg>
        <pc:picChg chg="add mod ord">
          <ac:chgData name="Daniel Carvalho" userId="5d1cc23a-97af-4f53-959c-f03d38fc032e" providerId="ADAL" clId="{EBD0B65C-1E2B-4966-8447-AC351676CD74}" dt="2022-03-28T16:27:51.627" v="4372" actId="167"/>
          <ac:picMkLst>
            <pc:docMk/>
            <pc:sldMk cId="1085456394" sldId="317"/>
            <ac:picMk id="14" creationId="{C9C133F4-6C06-492F-8CA1-9B7D6A93901B}"/>
          </ac:picMkLst>
        </pc:picChg>
        <pc:picChg chg="add mod ord">
          <ac:chgData name="Daniel Carvalho" userId="5d1cc23a-97af-4f53-959c-f03d38fc032e" providerId="ADAL" clId="{EBD0B65C-1E2B-4966-8447-AC351676CD74}" dt="2022-03-28T16:27:49.857" v="4371" actId="167"/>
          <ac:picMkLst>
            <pc:docMk/>
            <pc:sldMk cId="1085456394" sldId="317"/>
            <ac:picMk id="15" creationId="{5A66FFAD-C958-4DA0-837D-FEAB078341AC}"/>
          </ac:picMkLst>
        </pc:picChg>
        <pc:picChg chg="del">
          <ac:chgData name="Daniel Carvalho" userId="5d1cc23a-97af-4f53-959c-f03d38fc032e" providerId="ADAL" clId="{EBD0B65C-1E2B-4966-8447-AC351676CD74}" dt="2022-03-28T16:21:37.277" v="4071" actId="478"/>
          <ac:picMkLst>
            <pc:docMk/>
            <pc:sldMk cId="1085456394" sldId="317"/>
            <ac:picMk id="18" creationId="{76E39FA9-9540-4FB8-B729-D4378079DC2A}"/>
          </ac:picMkLst>
        </pc:picChg>
      </pc:sldChg>
      <pc:sldMasterChg chg="delSldLayout">
        <pc:chgData name="Daniel Carvalho" userId="5d1cc23a-97af-4f53-959c-f03d38fc032e" providerId="ADAL" clId="{EBD0B65C-1E2B-4966-8447-AC351676CD74}" dt="2022-03-28T16:32:33.641" v="4405" actId="47"/>
        <pc:sldMasterMkLst>
          <pc:docMk/>
          <pc:sldMasterMk cId="0" sldId="2147483658"/>
        </pc:sldMasterMkLst>
        <pc:sldLayoutChg chg="del">
          <pc:chgData name="Daniel Carvalho" userId="5d1cc23a-97af-4f53-959c-f03d38fc032e" providerId="ADAL" clId="{EBD0B65C-1E2B-4966-8447-AC351676CD74}" dt="2022-03-28T16:32:27.838" v="4391" actId="47"/>
          <pc:sldLayoutMkLst>
            <pc:docMk/>
            <pc:sldMasterMk cId="0" sldId="2147483658"/>
            <pc:sldLayoutMk cId="0" sldId="2147483652"/>
          </pc:sldLayoutMkLst>
        </pc:sldLayoutChg>
        <pc:sldLayoutChg chg="del">
          <pc:chgData name="Daniel Carvalho" userId="5d1cc23a-97af-4f53-959c-f03d38fc032e" providerId="ADAL" clId="{EBD0B65C-1E2B-4966-8447-AC351676CD74}" dt="2022-03-28T16:32:31.450" v="4398" actId="47"/>
          <pc:sldLayoutMkLst>
            <pc:docMk/>
            <pc:sldMasterMk cId="0" sldId="2147483658"/>
            <pc:sldLayoutMk cId="0" sldId="2147483653"/>
          </pc:sldLayoutMkLst>
        </pc:sldLayoutChg>
        <pc:sldLayoutChg chg="del">
          <pc:chgData name="Daniel Carvalho" userId="5d1cc23a-97af-4f53-959c-f03d38fc032e" providerId="ADAL" clId="{EBD0B65C-1E2B-4966-8447-AC351676CD74}" dt="2022-03-28T16:32:33.641" v="4405" actId="47"/>
          <pc:sldLayoutMkLst>
            <pc:docMk/>
            <pc:sldMasterMk cId="0" sldId="2147483658"/>
            <pc:sldLayoutMk cId="0" sldId="2147483654"/>
          </pc:sldLayoutMkLst>
        </pc:sldLayoutChg>
        <pc:sldLayoutChg chg="del">
          <pc:chgData name="Daniel Carvalho" userId="5d1cc23a-97af-4f53-959c-f03d38fc032e" providerId="ADAL" clId="{EBD0B65C-1E2B-4966-8447-AC351676CD74}" dt="2022-03-28T16:32:31.587" v="4399" actId="47"/>
          <pc:sldLayoutMkLst>
            <pc:docMk/>
            <pc:sldMasterMk cId="0" sldId="2147483658"/>
            <pc:sldLayoutMk cId="0" sldId="2147483655"/>
          </pc:sldLayoutMkLst>
        </pc:sldLayoutChg>
        <pc:sldLayoutChg chg="del">
          <pc:chgData name="Daniel Carvalho" userId="5d1cc23a-97af-4f53-959c-f03d38fc032e" providerId="ADAL" clId="{EBD0B65C-1E2B-4966-8447-AC351676CD74}" dt="2022-03-28T16:32:33.355" v="4404" actId="47"/>
          <pc:sldLayoutMkLst>
            <pc:docMk/>
            <pc:sldMasterMk cId="0" sldId="2147483658"/>
            <pc:sldLayoutMk cId="0" sldId="2147483656"/>
          </pc:sldLayoutMkLst>
        </pc:sldLayoutChg>
        <pc:sldLayoutChg chg="del">
          <pc:chgData name="Daniel Carvalho" userId="5d1cc23a-97af-4f53-959c-f03d38fc032e" providerId="ADAL" clId="{EBD0B65C-1E2B-4966-8447-AC351676CD74}" dt="2022-03-28T16:32:32.901" v="4403" actId="47"/>
          <pc:sldLayoutMkLst>
            <pc:docMk/>
            <pc:sldMasterMk cId="0" sldId="2147483658"/>
            <pc:sldLayoutMk cId="0" sldId="2147483657"/>
          </pc:sldLayoutMkLst>
        </pc:sldLayoutChg>
      </pc:sldMasterChg>
    </pc:docChg>
  </pc:docChgLst>
  <pc:docChgLst>
    <pc:chgData name="Daniel Carvalho" userId="S::dl.carvalho@ua.pt::5d1cc23a-97af-4f53-959c-f03d38fc032e" providerId="AD" clId="Web-{10C87AEC-6544-5DDC-7191-48BF86EA3AF9}"/>
    <pc:docChg chg="addSld modSld sldOrd">
      <pc:chgData name="Daniel Carvalho" userId="S::dl.carvalho@ua.pt::5d1cc23a-97af-4f53-959c-f03d38fc032e" providerId="AD" clId="Web-{10C87AEC-6544-5DDC-7191-48BF86EA3AF9}" dt="2022-06-20T15:54:00.311" v="263"/>
      <pc:docMkLst>
        <pc:docMk/>
      </pc:docMkLst>
      <pc:sldChg chg="modSp">
        <pc:chgData name="Daniel Carvalho" userId="S::dl.carvalho@ua.pt::5d1cc23a-97af-4f53-959c-f03d38fc032e" providerId="AD" clId="Web-{10C87AEC-6544-5DDC-7191-48BF86EA3AF9}" dt="2022-06-20T15:49:55.632" v="242" actId="20577"/>
        <pc:sldMkLst>
          <pc:docMk/>
          <pc:sldMk cId="4022031598" sldId="336"/>
        </pc:sldMkLst>
        <pc:spChg chg="mod">
          <ac:chgData name="Daniel Carvalho" userId="S::dl.carvalho@ua.pt::5d1cc23a-97af-4f53-959c-f03d38fc032e" providerId="AD" clId="Web-{10C87AEC-6544-5DDC-7191-48BF86EA3AF9}" dt="2022-06-20T15:49:55.632" v="242" actId="20577"/>
          <ac:spMkLst>
            <pc:docMk/>
            <pc:sldMk cId="4022031598" sldId="336"/>
            <ac:spMk id="8" creationId="{0FCCA203-6768-B65A-0E41-1ACAD2A7927D}"/>
          </ac:spMkLst>
        </pc:spChg>
      </pc:sldChg>
      <pc:sldChg chg="modSp">
        <pc:chgData name="Daniel Carvalho" userId="S::dl.carvalho@ua.pt::5d1cc23a-97af-4f53-959c-f03d38fc032e" providerId="AD" clId="Web-{10C87AEC-6544-5DDC-7191-48BF86EA3AF9}" dt="2022-06-20T15:50:02.195" v="243" actId="20577"/>
        <pc:sldMkLst>
          <pc:docMk/>
          <pc:sldMk cId="4065484901" sldId="337"/>
        </pc:sldMkLst>
        <pc:spChg chg="mod">
          <ac:chgData name="Daniel Carvalho" userId="S::dl.carvalho@ua.pt::5d1cc23a-97af-4f53-959c-f03d38fc032e" providerId="AD" clId="Web-{10C87AEC-6544-5DDC-7191-48BF86EA3AF9}" dt="2022-06-20T15:50:02.195" v="243" actId="20577"/>
          <ac:spMkLst>
            <pc:docMk/>
            <pc:sldMk cId="4065484901" sldId="337"/>
            <ac:spMk id="8" creationId="{0FCCA203-6768-B65A-0E41-1ACAD2A7927D}"/>
          </ac:spMkLst>
        </pc:spChg>
      </pc:sldChg>
      <pc:sldChg chg="modSp">
        <pc:chgData name="Daniel Carvalho" userId="S::dl.carvalho@ua.pt::5d1cc23a-97af-4f53-959c-f03d38fc032e" providerId="AD" clId="Web-{10C87AEC-6544-5DDC-7191-48BF86EA3AF9}" dt="2022-06-20T15:50:45.102" v="245" actId="20577"/>
        <pc:sldMkLst>
          <pc:docMk/>
          <pc:sldMk cId="3226659290" sldId="340"/>
        </pc:sldMkLst>
        <pc:spChg chg="mod">
          <ac:chgData name="Daniel Carvalho" userId="S::dl.carvalho@ua.pt::5d1cc23a-97af-4f53-959c-f03d38fc032e" providerId="AD" clId="Web-{10C87AEC-6544-5DDC-7191-48BF86EA3AF9}" dt="2022-06-20T15:50:45.102" v="245" actId="20577"/>
          <ac:spMkLst>
            <pc:docMk/>
            <pc:sldMk cId="3226659290" sldId="340"/>
            <ac:spMk id="4" creationId="{7BD8CFBC-89B0-7154-805A-D2A87E770FA8}"/>
          </ac:spMkLst>
        </pc:spChg>
      </pc:sldChg>
      <pc:sldChg chg="modSp">
        <pc:chgData name="Daniel Carvalho" userId="S::dl.carvalho@ua.pt::5d1cc23a-97af-4f53-959c-f03d38fc032e" providerId="AD" clId="Web-{10C87AEC-6544-5DDC-7191-48BF86EA3AF9}" dt="2022-06-20T15:47:42.471" v="237" actId="20577"/>
        <pc:sldMkLst>
          <pc:docMk/>
          <pc:sldMk cId="3401875206" sldId="347"/>
        </pc:sldMkLst>
        <pc:spChg chg="mod">
          <ac:chgData name="Daniel Carvalho" userId="S::dl.carvalho@ua.pt::5d1cc23a-97af-4f53-959c-f03d38fc032e" providerId="AD" clId="Web-{10C87AEC-6544-5DDC-7191-48BF86EA3AF9}" dt="2022-06-20T15:47:42.471" v="237" actId="20577"/>
          <ac:spMkLst>
            <pc:docMk/>
            <pc:sldMk cId="3401875206" sldId="347"/>
            <ac:spMk id="8" creationId="{0FCCA203-6768-B65A-0E41-1ACAD2A7927D}"/>
          </ac:spMkLst>
        </pc:spChg>
      </pc:sldChg>
      <pc:sldChg chg="modSp">
        <pc:chgData name="Daniel Carvalho" userId="S::dl.carvalho@ua.pt::5d1cc23a-97af-4f53-959c-f03d38fc032e" providerId="AD" clId="Web-{10C87AEC-6544-5DDC-7191-48BF86EA3AF9}" dt="2022-06-20T15:38:19.016" v="17" actId="14100"/>
        <pc:sldMkLst>
          <pc:docMk/>
          <pc:sldMk cId="637567665" sldId="348"/>
        </pc:sldMkLst>
        <pc:spChg chg="mod">
          <ac:chgData name="Daniel Carvalho" userId="S::dl.carvalho@ua.pt::5d1cc23a-97af-4f53-959c-f03d38fc032e" providerId="AD" clId="Web-{10C87AEC-6544-5DDC-7191-48BF86EA3AF9}" dt="2022-06-20T15:38:19.016" v="17" actId="14100"/>
          <ac:spMkLst>
            <pc:docMk/>
            <pc:sldMk cId="637567665" sldId="348"/>
            <ac:spMk id="9" creationId="{7F29C785-E4F9-5A01-01EC-42961A6791C6}"/>
          </ac:spMkLst>
        </pc:spChg>
        <pc:spChg chg="mod">
          <ac:chgData name="Daniel Carvalho" userId="S::dl.carvalho@ua.pt::5d1cc23a-97af-4f53-959c-f03d38fc032e" providerId="AD" clId="Web-{10C87AEC-6544-5DDC-7191-48BF86EA3AF9}" dt="2022-06-20T15:38:13.454" v="16" actId="1076"/>
          <ac:spMkLst>
            <pc:docMk/>
            <pc:sldMk cId="637567665" sldId="348"/>
            <ac:spMk id="10" creationId="{A0338421-1341-9569-F6EC-865B9CA5FCBD}"/>
          </ac:spMkLst>
        </pc:spChg>
      </pc:sldChg>
      <pc:sldChg chg="modSp">
        <pc:chgData name="Daniel Carvalho" userId="S::dl.carvalho@ua.pt::5d1cc23a-97af-4f53-959c-f03d38fc032e" providerId="AD" clId="Web-{10C87AEC-6544-5DDC-7191-48BF86EA3AF9}" dt="2022-06-20T15:37:48.015" v="13" actId="1076"/>
        <pc:sldMkLst>
          <pc:docMk/>
          <pc:sldMk cId="3787591909" sldId="349"/>
        </pc:sldMkLst>
        <pc:spChg chg="mod">
          <ac:chgData name="Daniel Carvalho" userId="S::dl.carvalho@ua.pt::5d1cc23a-97af-4f53-959c-f03d38fc032e" providerId="AD" clId="Web-{10C87AEC-6544-5DDC-7191-48BF86EA3AF9}" dt="2022-06-20T15:37:48.015" v="13" actId="1076"/>
          <ac:spMkLst>
            <pc:docMk/>
            <pc:sldMk cId="3787591909" sldId="349"/>
            <ac:spMk id="5" creationId="{81732634-8F25-5484-B19E-A7F1EB9CBBDA}"/>
          </ac:spMkLst>
        </pc:spChg>
        <pc:spChg chg="mod">
          <ac:chgData name="Daniel Carvalho" userId="S::dl.carvalho@ua.pt::5d1cc23a-97af-4f53-959c-f03d38fc032e" providerId="AD" clId="Web-{10C87AEC-6544-5DDC-7191-48BF86EA3AF9}" dt="2022-06-20T15:37:41.765" v="12" actId="1076"/>
          <ac:spMkLst>
            <pc:docMk/>
            <pc:sldMk cId="3787591909" sldId="349"/>
            <ac:spMk id="9" creationId="{F60D1405-097B-F23C-8EBF-917B80C2D9C7}"/>
          </ac:spMkLst>
        </pc:spChg>
        <pc:graphicFrameChg chg="mod">
          <ac:chgData name="Daniel Carvalho" userId="S::dl.carvalho@ua.pt::5d1cc23a-97af-4f53-959c-f03d38fc032e" providerId="AD" clId="Web-{10C87AEC-6544-5DDC-7191-48BF86EA3AF9}" dt="2022-06-20T15:37:23.577" v="9" actId="1076"/>
          <ac:graphicFrameMkLst>
            <pc:docMk/>
            <pc:sldMk cId="3787591909" sldId="349"/>
            <ac:graphicFrameMk id="4" creationId="{82CC32A0-659A-BB5C-3A96-0968CAA2F257}"/>
          </ac:graphicFrameMkLst>
        </pc:graphicFrameChg>
      </pc:sldChg>
      <pc:sldChg chg="addSp delSp modSp add ord replId">
        <pc:chgData name="Daniel Carvalho" userId="S::dl.carvalho@ua.pt::5d1cc23a-97af-4f53-959c-f03d38fc032e" providerId="AD" clId="Web-{10C87AEC-6544-5DDC-7191-48BF86EA3AF9}" dt="2022-06-20T15:54:00.311" v="263"/>
        <pc:sldMkLst>
          <pc:docMk/>
          <pc:sldMk cId="2782314307" sldId="352"/>
        </pc:sldMkLst>
        <pc:spChg chg="add mod ord">
          <ac:chgData name="Daniel Carvalho" userId="S::dl.carvalho@ua.pt::5d1cc23a-97af-4f53-959c-f03d38fc032e" providerId="AD" clId="Web-{10C87AEC-6544-5DDC-7191-48BF86EA3AF9}" dt="2022-06-20T15:53:57.999" v="261"/>
          <ac:spMkLst>
            <pc:docMk/>
            <pc:sldMk cId="2782314307" sldId="352"/>
            <ac:spMk id="4" creationId="{C979088E-65FB-6C36-B1E1-7FD26B9114D0}"/>
          </ac:spMkLst>
        </pc:spChg>
        <pc:spChg chg="mod">
          <ac:chgData name="Daniel Carvalho" userId="S::dl.carvalho@ua.pt::5d1cc23a-97af-4f53-959c-f03d38fc032e" providerId="AD" clId="Web-{10C87AEC-6544-5DDC-7191-48BF86EA3AF9}" dt="2022-06-20T15:53:46.155" v="256" actId="1076"/>
          <ac:spMkLst>
            <pc:docMk/>
            <pc:sldMk cId="2782314307" sldId="352"/>
            <ac:spMk id="7" creationId="{7AFFB5BC-B4A5-B247-112C-1D81A709121F}"/>
          </ac:spMkLst>
        </pc:spChg>
        <pc:spChg chg="del mod">
          <ac:chgData name="Daniel Carvalho" userId="S::dl.carvalho@ua.pt::5d1cc23a-97af-4f53-959c-f03d38fc032e" providerId="AD" clId="Web-{10C87AEC-6544-5DDC-7191-48BF86EA3AF9}" dt="2022-06-20T15:53:48.561" v="258"/>
          <ac:spMkLst>
            <pc:docMk/>
            <pc:sldMk cId="2782314307" sldId="352"/>
            <ac:spMk id="8" creationId="{0FCCA203-6768-B65A-0E41-1ACAD2A7927D}"/>
          </ac:spMkLst>
        </pc:spChg>
        <pc:spChg chg="del">
          <ac:chgData name="Daniel Carvalho" userId="S::dl.carvalho@ua.pt::5d1cc23a-97af-4f53-959c-f03d38fc032e" providerId="AD" clId="Web-{10C87AEC-6544-5DDC-7191-48BF86EA3AF9}" dt="2022-06-20T15:54:00.311" v="263"/>
          <ac:spMkLst>
            <pc:docMk/>
            <pc:sldMk cId="2782314307" sldId="352"/>
            <ac:spMk id="9" creationId="{7F29C785-E4F9-5A01-01EC-42961A6791C6}"/>
          </ac:spMkLst>
        </pc:spChg>
        <pc:spChg chg="del">
          <ac:chgData name="Daniel Carvalho" userId="S::dl.carvalho@ua.pt::5d1cc23a-97af-4f53-959c-f03d38fc032e" providerId="AD" clId="Web-{10C87AEC-6544-5DDC-7191-48BF86EA3AF9}" dt="2022-06-20T15:53:52.202" v="260"/>
          <ac:spMkLst>
            <pc:docMk/>
            <pc:sldMk cId="2782314307" sldId="352"/>
            <ac:spMk id="10" creationId="{A0338421-1341-9569-F6EC-865B9CA5FCBD}"/>
          </ac:spMkLst>
        </pc:spChg>
        <pc:picChg chg="del">
          <ac:chgData name="Daniel Carvalho" userId="S::dl.carvalho@ua.pt::5d1cc23a-97af-4f53-959c-f03d38fc032e" providerId="AD" clId="Web-{10C87AEC-6544-5DDC-7191-48BF86EA3AF9}" dt="2022-06-20T15:53:49.045" v="259"/>
          <ac:picMkLst>
            <pc:docMk/>
            <pc:sldMk cId="2782314307" sldId="352"/>
            <ac:picMk id="3" creationId="{FAF928ED-CC69-77A4-1F1C-32F37B687163}"/>
          </ac:picMkLst>
        </pc:picChg>
        <pc:picChg chg="del">
          <ac:chgData name="Daniel Carvalho" userId="S::dl.carvalho@ua.pt::5d1cc23a-97af-4f53-959c-f03d38fc032e" providerId="AD" clId="Web-{10C87AEC-6544-5DDC-7191-48BF86EA3AF9}" dt="2022-06-20T15:53:59.186" v="262"/>
          <ac:picMkLst>
            <pc:docMk/>
            <pc:sldMk cId="2782314307" sldId="352"/>
            <ac:picMk id="5" creationId="{27A98E85-CA37-EB74-9F44-09B782021D7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402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Estatisticas</a:t>
            </a:r>
            <a:r>
              <a:rPr lang="pt-PT" dirty="0"/>
              <a:t>: </a:t>
            </a:r>
            <a:r>
              <a:rPr lang="pt-PT" dirty="0" err="1"/>
              <a:t>queries</a:t>
            </a:r>
            <a:r>
              <a:rPr lang="pt-PT" dirty="0"/>
              <a:t> diretas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Remuneração total: </a:t>
            </a:r>
            <a:r>
              <a:rPr lang="pt-PT" dirty="0" err="1"/>
              <a:t>Selecciona</a:t>
            </a:r>
            <a:r>
              <a:rPr lang="pt-PT" dirty="0"/>
              <a:t> Estudos no Estado final realizado por investigadores do instituto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 utilização funções de agregação para verificar qual o pagamento feito ao total de participantes de cada estudo, fazendo uma soma deste valor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162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403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Outras entidades: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Fármacos usados nos Ensaios </a:t>
            </a:r>
            <a:r>
              <a:rPr lang="pt-PT" dirty="0" err="1"/>
              <a:t>Clinicos</a:t>
            </a:r>
            <a:r>
              <a:rPr lang="pt-PT" dirty="0"/>
              <a:t>, representados por um código na tabela destes</a:t>
            </a:r>
            <a:br>
              <a:rPr lang="pt-PT" dirty="0"/>
            </a:br>
            <a:r>
              <a:rPr lang="pt-PT" dirty="0"/>
              <a:t>As entidades patronais que empregam os investigadores, divididos em duas categorias: institutos de investigação e empresas</a:t>
            </a:r>
          </a:p>
        </p:txBody>
      </p:sp>
    </p:spTree>
    <p:extLst>
      <p:ext uri="{BB962C8B-B14F-4D97-AF65-F5344CB8AC3E}">
        <p14:creationId xmlns:p14="http://schemas.microsoft.com/office/powerpoint/2010/main" val="1440570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484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839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-&gt; Estudos filtrados com recurso a uma </a:t>
            </a:r>
            <a:r>
              <a:rPr lang="pt-PT" dirty="0" err="1"/>
              <a:t>query</a:t>
            </a:r>
            <a:r>
              <a:rPr lang="pt-PT" dirty="0"/>
              <a:t> direta à BD por um SQL </a:t>
            </a:r>
            <a:r>
              <a:rPr lang="pt-PT" dirty="0" err="1"/>
              <a:t>command</a:t>
            </a: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Informação apresentada combina informação da entidade pai Estudo, com a entidade filha EC/EI, através de vistas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-&gt; Adição de estudos: SP vai verificar se os campos obrigatórios são passados antes da inserção, e retorna status ao VB, que mostra mensagem de </a:t>
            </a:r>
            <a:r>
              <a:rPr lang="pt-PT" dirty="0" err="1"/>
              <a:t>rro</a:t>
            </a: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Insere tanto na tabela Estudo como na EC/EI respetiva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Trigger</a:t>
            </a:r>
            <a:r>
              <a:rPr lang="pt-PT" dirty="0"/>
              <a:t>: Incrementa Num Estudos da tabela do Investigador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8346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-&gt; Recrutar Participantes para um Estudo no Estado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SP critérios recebe parâmetros definidos pelo utilizador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No caso de EC filtra ainda participantes que obedecem a regras através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ECAnual</a:t>
            </a:r>
            <a:r>
              <a:rPr lang="pt-PT" dirty="0"/>
              <a:t> -&gt; </a:t>
            </a:r>
            <a:r>
              <a:rPr lang="pt-PT" dirty="0" err="1"/>
              <a:t>Selecciona</a:t>
            </a:r>
            <a:r>
              <a:rPr lang="pt-PT" dirty="0"/>
              <a:t> </a:t>
            </a:r>
            <a:r>
              <a:rPr lang="pt-PT" dirty="0" err="1"/>
              <a:t>EC’s</a:t>
            </a:r>
            <a:r>
              <a:rPr lang="pt-PT" dirty="0"/>
              <a:t> do ano atual; </a:t>
            </a:r>
            <a:r>
              <a:rPr lang="pt-PT" dirty="0" err="1"/>
              <a:t>Paticipante_Anual</a:t>
            </a:r>
            <a:r>
              <a:rPr lang="pt-PT" dirty="0"/>
              <a:t> -&gt; Agregação para contar num estudos e pagamento total no anoa </a:t>
            </a:r>
            <a:r>
              <a:rPr lang="pt-PT" dirty="0" err="1"/>
              <a:t>tual</a:t>
            </a: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Validação vagas: Botão do formulário fecha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Finish</a:t>
            </a:r>
            <a:r>
              <a:rPr lang="pt-PT" dirty="0"/>
              <a:t> </a:t>
            </a:r>
            <a:r>
              <a:rPr lang="pt-PT" dirty="0" err="1"/>
              <a:t>recruiting</a:t>
            </a:r>
            <a:r>
              <a:rPr lang="pt-PT" dirty="0"/>
              <a:t>: Garante que estudo já tem participantes e atualiza estado do estudo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0839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View</a:t>
            </a:r>
            <a:r>
              <a:rPr lang="pt-PT" dirty="0"/>
              <a:t>: União de participantes EC + EI para </a:t>
            </a:r>
            <a:r>
              <a:rPr lang="pt-PT" dirty="0" err="1"/>
              <a:t>SP’s</a:t>
            </a:r>
            <a:r>
              <a:rPr lang="pt-PT" dirty="0"/>
              <a:t> e </a:t>
            </a:r>
            <a:r>
              <a:rPr lang="pt-PT" dirty="0" err="1"/>
              <a:t>queries</a:t>
            </a:r>
            <a:r>
              <a:rPr lang="pt-PT" dirty="0"/>
              <a:t> que necessitam da informação de ambos os lados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797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AddParticipant</a:t>
            </a:r>
            <a:r>
              <a:rPr lang="pt-PT" dirty="0"/>
              <a:t>: ID </a:t>
            </a:r>
            <a:r>
              <a:rPr lang="pt-PT" dirty="0" err="1"/>
              <a:t>primary</a:t>
            </a:r>
            <a:r>
              <a:rPr lang="pt-PT" dirty="0"/>
              <a:t> </a:t>
            </a:r>
            <a:r>
              <a:rPr lang="pt-PT" dirty="0" err="1"/>
              <a:t>key</a:t>
            </a:r>
            <a:r>
              <a:rPr lang="pt-PT" dirty="0"/>
              <a:t> é incrementada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Estatisticas</a:t>
            </a:r>
            <a:r>
              <a:rPr lang="pt-PT" dirty="0"/>
              <a:t>: Faz recurso a funções de VB que executam </a:t>
            </a:r>
            <a:r>
              <a:rPr lang="pt-PT" dirty="0" err="1"/>
              <a:t>SQLCommands</a:t>
            </a:r>
            <a:r>
              <a:rPr lang="pt-PT" dirty="0"/>
              <a:t> com </a:t>
            </a:r>
            <a:r>
              <a:rPr lang="pt-PT" dirty="0" err="1"/>
              <a:t>queries</a:t>
            </a:r>
            <a:r>
              <a:rPr lang="pt-PT" dirty="0"/>
              <a:t> diretas à BD, com funções de agregação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337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7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9" y="2533163"/>
            <a:ext cx="721801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2" name="Google Shape;12;p2"/>
          <p:cNvSpPr/>
          <p:nvPr/>
        </p:nvSpPr>
        <p:spPr>
          <a:xfrm>
            <a:off x="6659865" y="2533163"/>
            <a:ext cx="721801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3" name="Google Shape;13;p2"/>
          <p:cNvSpPr/>
          <p:nvPr/>
        </p:nvSpPr>
        <p:spPr>
          <a:xfrm>
            <a:off x="2" y="2533163"/>
            <a:ext cx="721801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4" name="Google Shape;14;p2"/>
          <p:cNvSpPr/>
          <p:nvPr/>
        </p:nvSpPr>
        <p:spPr>
          <a:xfrm>
            <a:off x="721424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3" y="358388"/>
            <a:ext cx="6462601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3" y="1373588"/>
            <a:ext cx="6462601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4" lvl="0" indent="-342887">
              <a:spcBef>
                <a:spcPts val="601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366" lvl="1" indent="-380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549" lvl="2" indent="-380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733" lvl="3" indent="-380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5915" lvl="4" indent="-380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097" lvl="5" indent="-380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280" lvl="6" indent="-380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463" lvl="7" indent="-380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646" lvl="8" indent="-380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35" name="Google Shape;35;p5"/>
          <p:cNvSpPr/>
          <p:nvPr/>
        </p:nvSpPr>
        <p:spPr>
          <a:xfrm>
            <a:off x="8250313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37" name="Google Shape;37;p5"/>
          <p:cNvSpPr/>
          <p:nvPr/>
        </p:nvSpPr>
        <p:spPr>
          <a:xfrm>
            <a:off x="893713" y="5066325"/>
            <a:ext cx="6462601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4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3" y="358388"/>
            <a:ext cx="6462601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3" y="1373588"/>
            <a:ext cx="6462601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4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156130" y="1669312"/>
            <a:ext cx="8147900" cy="765550"/>
          </a:xfrm>
          <a:prstGeom prst="rect">
            <a:avLst/>
          </a:prstGeom>
        </p:spPr>
        <p:txBody>
          <a:bodyPr spcFirstLastPara="1" wrap="square" lIns="91426" tIns="91426" rIns="91426" bIns="91426" anchor="t" anchorCtr="0">
            <a:noAutofit/>
          </a:bodyPr>
          <a:lstStyle/>
          <a:p>
            <a:r>
              <a:rPr lang="en" sz="4000" dirty="0"/>
              <a:t>ResearchBase</a:t>
            </a:r>
            <a:endParaRPr sz="4000" dirty="0"/>
          </a:p>
        </p:txBody>
      </p:sp>
      <p:sp>
        <p:nvSpPr>
          <p:cNvPr id="4" name="Google Shape;94;p13">
            <a:extLst>
              <a:ext uri="{FF2B5EF4-FFF2-40B4-BE49-F238E27FC236}">
                <a16:creationId xmlns:a16="http://schemas.microsoft.com/office/drawing/2014/main" id="{C99E61E3-8614-43D0-ADFF-92D22AB7B287}"/>
              </a:ext>
            </a:extLst>
          </p:cNvPr>
          <p:cNvSpPr txBox="1"/>
          <p:nvPr/>
        </p:nvSpPr>
        <p:spPr>
          <a:xfrm>
            <a:off x="156129" y="2571751"/>
            <a:ext cx="7221826" cy="25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noAutofit/>
          </a:bodyPr>
          <a:lstStyle/>
          <a:p>
            <a:pPr>
              <a:spcBef>
                <a:spcPts val="601"/>
              </a:spcBef>
              <a:buClr>
                <a:schemeClr val="dk1"/>
              </a:buClr>
              <a:buSzPts val="1100"/>
            </a:pPr>
            <a:endParaRPr lang="pt-PT" sz="140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601"/>
              </a:spcBef>
              <a:buClr>
                <a:schemeClr val="dk1"/>
              </a:buClr>
              <a:buSzPts val="1100"/>
            </a:pPr>
            <a:endParaRPr lang="pt-PT" sz="140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601"/>
              </a:spcBef>
              <a:buClr>
                <a:schemeClr val="dk1"/>
              </a:buClr>
              <a:buSzPts val="1100"/>
            </a:pPr>
            <a:endParaRPr lang="pt-PT" sz="140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601"/>
              </a:spcBef>
              <a:buClr>
                <a:schemeClr val="dk1"/>
              </a:buClr>
              <a:buSzPts val="1100"/>
            </a:pPr>
            <a:endParaRPr lang="pt-PT" sz="140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601"/>
              </a:spcBef>
              <a:buClr>
                <a:schemeClr val="dk1"/>
              </a:buClr>
              <a:buSzPts val="1100"/>
            </a:pPr>
            <a:r>
              <a:rPr lang="pt-PT" sz="140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Artur Correia, nº </a:t>
            </a:r>
            <a:r>
              <a:rPr lang="pt-PT" sz="140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mec</a:t>
            </a:r>
            <a:r>
              <a:rPr lang="pt-PT" sz="140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 102477</a:t>
            </a:r>
          </a:p>
          <a:p>
            <a:pPr>
              <a:spcBef>
                <a:spcPts val="601"/>
              </a:spcBef>
              <a:buClr>
                <a:schemeClr val="dk1"/>
              </a:buClr>
              <a:buSzPts val="1100"/>
            </a:pPr>
            <a:r>
              <a:rPr lang="pt-PT" sz="140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Daniel Carvalho, nº </a:t>
            </a:r>
            <a:r>
              <a:rPr lang="pt-PT" sz="140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mec</a:t>
            </a:r>
            <a:r>
              <a:rPr lang="pt-PT" sz="140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 77036</a:t>
            </a:r>
          </a:p>
          <a:p>
            <a:pPr>
              <a:spcBef>
                <a:spcPts val="601"/>
              </a:spcBef>
              <a:buClr>
                <a:schemeClr val="dk1"/>
              </a:buClr>
              <a:buSzPts val="1100"/>
            </a:pPr>
            <a:r>
              <a:rPr lang="pt-PT" sz="140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Base de Dados, Turma P8, LEI</a:t>
            </a:r>
          </a:p>
          <a:p>
            <a:pPr>
              <a:spcBef>
                <a:spcPts val="601"/>
              </a:spcBef>
              <a:buClr>
                <a:schemeClr val="dk1"/>
              </a:buClr>
              <a:buSzPts val="1100"/>
            </a:pPr>
            <a:r>
              <a:rPr lang="pt-PT" sz="140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23/06/22</a:t>
            </a:r>
          </a:p>
          <a:p>
            <a:pPr>
              <a:spcBef>
                <a:spcPts val="601"/>
              </a:spcBef>
              <a:buClr>
                <a:schemeClr val="dk1"/>
              </a:buClr>
              <a:buSzPts val="1100"/>
            </a:pPr>
            <a:endParaRPr lang="pt-PT" sz="140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601"/>
              </a:spcBef>
              <a:buClr>
                <a:schemeClr val="dk1"/>
              </a:buClr>
              <a:buSzPts val="1100"/>
            </a:pPr>
            <a:endParaRPr sz="140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601"/>
              </a:spcBef>
            </a:pPr>
            <a:endParaRPr sz="140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Google Shape;124;p17">
            <a:extLst>
              <a:ext uri="{FF2B5EF4-FFF2-40B4-BE49-F238E27FC236}">
                <a16:creationId xmlns:a16="http://schemas.microsoft.com/office/drawing/2014/main" id="{14E7A48A-A27D-80B3-34FE-534AB7F1E446}"/>
              </a:ext>
            </a:extLst>
          </p:cNvPr>
          <p:cNvSpPr txBox="1">
            <a:spLocks/>
          </p:cNvSpPr>
          <p:nvPr/>
        </p:nvSpPr>
        <p:spPr>
          <a:xfrm>
            <a:off x="156130" y="981752"/>
            <a:ext cx="8147900" cy="857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PT" sz="2400" b="1" dirty="0"/>
              <a:t>Base De Dados – Projeto Final - Apresentação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480574" y="4696932"/>
            <a:ext cx="548700" cy="313500"/>
          </a:xfrm>
          <a:prstGeom prst="rect">
            <a:avLst/>
          </a:prstGeom>
        </p:spPr>
        <p:txBody>
          <a:bodyPr spcFirstLastPara="1" wrap="square" lIns="91426" tIns="91426" rIns="91426" bIns="91426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BD8CFBC-89B0-7154-805A-D2A87E770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5746" y="1198713"/>
            <a:ext cx="7920692" cy="789579"/>
          </a:xfrm>
        </p:spPr>
        <p:txBody>
          <a:bodyPr/>
          <a:lstStyle/>
          <a:p>
            <a:pPr marL="457196" indent="-342900">
              <a:buFont typeface="Wingdings" panose="05000000000000000000" pitchFamily="2" charset="2"/>
              <a:buChar char="§"/>
            </a:pP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Adição</a:t>
            </a: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novos</a:t>
            </a: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Investigadores</a:t>
            </a:r>
            <a:endParaRPr lang="en-US" sz="180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378" lvl="1" indent="-342900">
              <a:buFont typeface="Wingdings" panose="05000000000000000000" pitchFamily="2" charset="2"/>
              <a:buChar char="§"/>
            </a:pP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SP </a:t>
            </a: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AddInvestigador</a:t>
            </a: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Faz</a:t>
            </a: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verificações</a:t>
            </a: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 dos </a:t>
            </a: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campos</a:t>
            </a: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obrigatórios</a:t>
            </a:r>
            <a:endParaRPr lang="en-US" sz="180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196" indent="-342900">
              <a:buFont typeface="Wingdings" panose="05000000000000000000" pitchFamily="2" charset="2"/>
              <a:buChar char="§"/>
            </a:pP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Edição</a:t>
            </a: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Investigadores</a:t>
            </a:r>
            <a:endParaRPr lang="en-US" sz="180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378" lvl="1" indent="-342900">
              <a:buFont typeface="Wingdings" panose="05000000000000000000" pitchFamily="2" charset="2"/>
              <a:buChar char="§"/>
            </a:pP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SP </a:t>
            </a: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EditInvestigador</a:t>
            </a:r>
            <a:endParaRPr lang="en-US" sz="180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196" indent="-342900">
              <a:buFont typeface="Wingdings" panose="05000000000000000000" pitchFamily="2" charset="2"/>
              <a:buChar char="§"/>
            </a:pP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Pesquisa</a:t>
            </a: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por</a:t>
            </a: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 Nome</a:t>
            </a:r>
          </a:p>
          <a:p>
            <a:pPr marL="914378" lvl="1" indent="-342900">
              <a:buFont typeface="Wingdings" panose="05000000000000000000" pitchFamily="2" charset="2"/>
              <a:buChar char="§"/>
            </a:pP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SP </a:t>
            </a: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SearchInvestigador</a:t>
            </a: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 + </a:t>
            </a: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Indice</a:t>
            </a: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nomeIndex</a:t>
            </a:r>
            <a:endParaRPr lang="en-US" sz="180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196" indent="-342900">
              <a:buFont typeface="Wingdings" panose="05000000000000000000" pitchFamily="2" charset="2"/>
              <a:buChar char="§"/>
            </a:pP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Estatísticas</a:t>
            </a: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914378" lvl="1" indent="-342900">
              <a:buFont typeface="Wingdings" panose="05000000000000000000" pitchFamily="2" charset="2"/>
              <a:buChar char="§"/>
            </a:pP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Número</a:t>
            </a: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 e </a:t>
            </a: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lista</a:t>
            </a: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Estudos</a:t>
            </a: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 que </a:t>
            </a: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coordenou</a:t>
            </a:r>
            <a:endParaRPr lang="en-US" sz="180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296" indent="0"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296" indent="0"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Google Shape;161;p21">
            <a:extLst>
              <a:ext uri="{FF2B5EF4-FFF2-40B4-BE49-F238E27FC236}">
                <a16:creationId xmlns:a16="http://schemas.microsoft.com/office/drawing/2014/main" id="{5A65315D-32BA-A252-3131-7716FE9DC0FD}"/>
              </a:ext>
            </a:extLst>
          </p:cNvPr>
          <p:cNvSpPr txBox="1">
            <a:spLocks/>
          </p:cNvSpPr>
          <p:nvPr/>
        </p:nvSpPr>
        <p:spPr>
          <a:xfrm>
            <a:off x="212932" y="5477"/>
            <a:ext cx="8718135" cy="106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PT" b="1" dirty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en" b="1" dirty="0">
                <a:solidFill>
                  <a:schemeClr val="accent6">
                    <a:lumMod val="75000"/>
                  </a:schemeClr>
                </a:solidFill>
              </a:rPr>
              <a:t>Interfaces Implementadas</a:t>
            </a:r>
            <a:br>
              <a:rPr lang="pt-PT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pt-PT" sz="2400" dirty="0">
                <a:solidFill>
                  <a:schemeClr val="accent6">
                    <a:lumMod val="75000"/>
                  </a:schemeClr>
                </a:solidFill>
              </a:rPr>
              <a:t>Secção “Investigadores”</a:t>
            </a:r>
            <a:endParaRPr lang="pt-PT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238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480574" y="4696932"/>
            <a:ext cx="548700" cy="313500"/>
          </a:xfrm>
          <a:prstGeom prst="rect">
            <a:avLst/>
          </a:prstGeom>
        </p:spPr>
        <p:txBody>
          <a:bodyPr spcFirstLastPara="1" wrap="square" lIns="91426" tIns="91426" rIns="91426" bIns="91426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BD8CFBC-89B0-7154-805A-D2A87E770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5746" y="1198713"/>
            <a:ext cx="7920692" cy="789579"/>
          </a:xfrm>
        </p:spPr>
        <p:txBody>
          <a:bodyPr/>
          <a:lstStyle/>
          <a:p>
            <a:pPr marL="457196" indent="-342900">
              <a:buFont typeface="Wingdings" panose="05000000000000000000" pitchFamily="2" charset="2"/>
              <a:buChar char="§"/>
            </a:pP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Adição</a:t>
            </a: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novos</a:t>
            </a: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Institutos</a:t>
            </a:r>
            <a:endParaRPr lang="en-US" sz="180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378" lvl="1" indent="-342900">
              <a:buFont typeface="Wingdings" panose="05000000000000000000" pitchFamily="2" charset="2"/>
              <a:buChar char="§"/>
            </a:pP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SP </a:t>
            </a: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AddInstituto</a:t>
            </a: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Faz</a:t>
            </a: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verificações</a:t>
            </a: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 dos </a:t>
            </a: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campos</a:t>
            </a: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obrigatórios</a:t>
            </a:r>
            <a:endParaRPr lang="en-US" sz="180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196" indent="-342900">
              <a:buFont typeface="Wingdings" panose="05000000000000000000" pitchFamily="2" charset="2"/>
              <a:buChar char="§"/>
            </a:pP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Pesquisa</a:t>
            </a: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por</a:t>
            </a: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 Nome</a:t>
            </a:r>
          </a:p>
          <a:p>
            <a:pPr marL="914378" lvl="1" indent="-342900">
              <a:buFont typeface="Wingdings" panose="05000000000000000000" pitchFamily="2" charset="2"/>
              <a:buChar char="§"/>
            </a:pP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SP </a:t>
            </a: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SearchInstituto</a:t>
            </a: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 + </a:t>
            </a: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Indice</a:t>
            </a: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nomeIndex</a:t>
            </a:r>
            <a:endParaRPr lang="en-US" sz="180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196" indent="-342900">
              <a:buFont typeface="Wingdings" panose="05000000000000000000" pitchFamily="2" charset="2"/>
              <a:buChar char="§"/>
            </a:pP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Estatísticas</a:t>
            </a: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914378" lvl="1" indent="-342900">
              <a:buFont typeface="Wingdings" panose="05000000000000000000" pitchFamily="2" charset="2"/>
              <a:buChar char="§"/>
            </a:pP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Lista de </a:t>
            </a: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Estudos</a:t>
            </a: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feitos</a:t>
            </a: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 no Instituto</a:t>
            </a:r>
          </a:p>
          <a:p>
            <a:pPr marL="914378" lvl="1" indent="-342900">
              <a:buFont typeface="Wingdings" panose="05000000000000000000" pitchFamily="2" charset="2"/>
              <a:buChar char="§"/>
            </a:pP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Número</a:t>
            </a: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 total de </a:t>
            </a: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Estudos</a:t>
            </a:r>
            <a:endParaRPr lang="en-US" sz="180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378" lvl="1" indent="-342900">
              <a:buFont typeface="Wingdings" panose="05000000000000000000" pitchFamily="2" charset="2"/>
              <a:buChar char="§"/>
            </a:pP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Remuneração</a:t>
            </a: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 total </a:t>
            </a: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paga</a:t>
            </a: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Participantes</a:t>
            </a:r>
            <a:endParaRPr lang="en-US" sz="180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296" indent="0"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296" indent="0"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Google Shape;161;p21">
            <a:extLst>
              <a:ext uri="{FF2B5EF4-FFF2-40B4-BE49-F238E27FC236}">
                <a16:creationId xmlns:a16="http://schemas.microsoft.com/office/drawing/2014/main" id="{5A65315D-32BA-A252-3131-7716FE9DC0FD}"/>
              </a:ext>
            </a:extLst>
          </p:cNvPr>
          <p:cNvSpPr txBox="1">
            <a:spLocks/>
          </p:cNvSpPr>
          <p:nvPr/>
        </p:nvSpPr>
        <p:spPr>
          <a:xfrm>
            <a:off x="212932" y="5477"/>
            <a:ext cx="8718135" cy="106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PT" b="1" dirty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en" b="1" dirty="0">
                <a:solidFill>
                  <a:schemeClr val="accent6">
                    <a:lumMod val="75000"/>
                  </a:schemeClr>
                </a:solidFill>
              </a:rPr>
              <a:t>Interfaces Implementadas</a:t>
            </a:r>
            <a:br>
              <a:rPr lang="pt-PT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pt-PT" sz="2400" dirty="0">
                <a:solidFill>
                  <a:schemeClr val="accent6">
                    <a:lumMod val="75000"/>
                  </a:schemeClr>
                </a:solidFill>
              </a:rPr>
              <a:t>Secção “Entidade Patronal”</a:t>
            </a:r>
            <a:endParaRPr lang="pt-PT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588DA4-81D7-1450-E8A0-BC3D2FF65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44787"/>
            <a:ext cx="9144000" cy="55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42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170684" y="117612"/>
            <a:ext cx="7516656" cy="655801"/>
          </a:xfrm>
          <a:prstGeom prst="rect">
            <a:avLst/>
          </a:prstGeom>
        </p:spPr>
        <p:txBody>
          <a:bodyPr spcFirstLastPara="1" wrap="square" lIns="91426" tIns="91426" rIns="91426" bIns="91426" anchor="b" anchorCtr="0">
            <a:noAutofit/>
          </a:bodyPr>
          <a:lstStyle/>
          <a:p>
            <a:r>
              <a:rPr lang="en" b="1" dirty="0">
                <a:solidFill>
                  <a:schemeClr val="accent6">
                    <a:lumMod val="75000"/>
                  </a:schemeClr>
                </a:solidFill>
              </a:rPr>
              <a:t>1. O que é a ResearchBase?</a:t>
            </a:r>
            <a:endParaRPr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480574" y="4696932"/>
            <a:ext cx="548700" cy="313500"/>
          </a:xfrm>
          <a:prstGeom prst="rect">
            <a:avLst/>
          </a:prstGeom>
        </p:spPr>
        <p:txBody>
          <a:bodyPr spcFirstLastPara="1" wrap="square" lIns="91426" tIns="91426" rIns="91426" bIns="91426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BD8CFBC-89B0-7154-805A-D2A87E770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684" y="1403498"/>
            <a:ext cx="7920692" cy="3051544"/>
          </a:xfrm>
        </p:spPr>
        <p:txBody>
          <a:bodyPr/>
          <a:lstStyle/>
          <a:p>
            <a:pPr marL="457196" indent="-342900">
              <a:buFont typeface="Wingdings" panose="05000000000000000000" pitchFamily="2" charset="2"/>
              <a:buChar char="§"/>
            </a:pPr>
            <a:r>
              <a:rPr lang="pt-PT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Plataforma que reúne vários estudos científicos que estejam abertos à participação do público em geral, em troca de remuneração.</a:t>
            </a:r>
          </a:p>
          <a:p>
            <a:pPr marL="457196" indent="-342900">
              <a:buFont typeface="Wingdings" panose="05000000000000000000" pitchFamily="2" charset="2"/>
              <a:buChar char="§"/>
            </a:pPr>
            <a:r>
              <a:rPr lang="pt-PT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Duas categorias principais de estudos:</a:t>
            </a:r>
          </a:p>
          <a:p>
            <a:pPr marL="914378" lvl="1" indent="-342900">
              <a:buFont typeface="Wingdings" panose="05000000000000000000" pitchFamily="2" charset="2"/>
              <a:buChar char="§"/>
            </a:pPr>
            <a:r>
              <a:rPr lang="pt-PT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Ensaios Clínicos de farmacocinética de fase I </a:t>
            </a:r>
          </a:p>
          <a:p>
            <a:pPr marL="914378" lvl="1" indent="-342900">
              <a:buFont typeface="Wingdings" panose="05000000000000000000" pitchFamily="2" charset="2"/>
              <a:buChar char="§"/>
            </a:pPr>
            <a:r>
              <a:rPr lang="pt-PT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Estudos de Investigação Gerais</a:t>
            </a:r>
          </a:p>
          <a:p>
            <a:pPr marL="857228" lvl="1" indent="-285750">
              <a:buFont typeface="Wingdings" panose="05000000000000000000" pitchFamily="2" charset="2"/>
              <a:buChar char="Ø"/>
            </a:pPr>
            <a:endParaRPr lang="pt-PT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296" indent="0"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8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170684" y="117612"/>
            <a:ext cx="7516656" cy="655801"/>
          </a:xfrm>
          <a:prstGeom prst="rect">
            <a:avLst/>
          </a:prstGeom>
        </p:spPr>
        <p:txBody>
          <a:bodyPr spcFirstLastPara="1" wrap="square" lIns="91426" tIns="91426" rIns="91426" bIns="91426" anchor="b" anchorCtr="0">
            <a:noAutofit/>
          </a:bodyPr>
          <a:lstStyle/>
          <a:p>
            <a:r>
              <a:rPr lang="en" b="1" dirty="0">
                <a:solidFill>
                  <a:schemeClr val="accent6">
                    <a:lumMod val="75000"/>
                  </a:schemeClr>
                </a:solidFill>
              </a:rPr>
              <a:t>1. O que é a ResearchBase?</a:t>
            </a:r>
            <a:endParaRPr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480574" y="4696932"/>
            <a:ext cx="548700" cy="313500"/>
          </a:xfrm>
          <a:prstGeom prst="rect">
            <a:avLst/>
          </a:prstGeom>
        </p:spPr>
        <p:txBody>
          <a:bodyPr spcFirstLastPara="1" wrap="square" lIns="91426" tIns="91426" rIns="91426" bIns="91426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F80351-C66E-10A3-8588-970EBE0C1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39" y="773413"/>
            <a:ext cx="7942521" cy="409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170684" y="117612"/>
            <a:ext cx="7516656" cy="655801"/>
          </a:xfrm>
          <a:prstGeom prst="rect">
            <a:avLst/>
          </a:prstGeom>
        </p:spPr>
        <p:txBody>
          <a:bodyPr spcFirstLastPara="1" wrap="square" lIns="91426" tIns="91426" rIns="91426" bIns="91426" anchor="b" anchorCtr="0">
            <a:noAutofit/>
          </a:bodyPr>
          <a:lstStyle/>
          <a:p>
            <a:r>
              <a:rPr lang="en" b="1" dirty="0">
                <a:solidFill>
                  <a:schemeClr val="accent6">
                    <a:lumMod val="75000"/>
                  </a:schemeClr>
                </a:solidFill>
              </a:rPr>
              <a:t>2. Demo</a:t>
            </a:r>
            <a:endParaRPr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480574" y="4696932"/>
            <a:ext cx="548700" cy="313500"/>
          </a:xfrm>
          <a:prstGeom prst="rect">
            <a:avLst/>
          </a:prstGeom>
        </p:spPr>
        <p:txBody>
          <a:bodyPr spcFirstLastPara="1" wrap="square" lIns="91426" tIns="91426" rIns="91426" bIns="91426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05651A5-08A9-AAB2-0A08-7FA3A7B67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36" y="956931"/>
            <a:ext cx="4830984" cy="293327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EDFD03-9813-97AE-0695-F6B23B69C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117" y="1838238"/>
            <a:ext cx="4769153" cy="29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5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170686" y="281548"/>
            <a:ext cx="8718135" cy="491863"/>
          </a:xfrm>
          <a:prstGeom prst="rect">
            <a:avLst/>
          </a:prstGeom>
        </p:spPr>
        <p:txBody>
          <a:bodyPr spcFirstLastPara="1" wrap="square" lIns="91426" tIns="91426" rIns="91426" bIns="91426" anchor="b" anchorCtr="0">
            <a:noAutofit/>
          </a:bodyPr>
          <a:lstStyle/>
          <a:p>
            <a:r>
              <a:rPr lang="en" b="1" dirty="0">
                <a:solidFill>
                  <a:schemeClr val="accent6">
                    <a:lumMod val="75000"/>
                  </a:schemeClr>
                </a:solidFill>
              </a:rPr>
              <a:t>3. Interação com a Base de Dados</a:t>
            </a:r>
            <a:endParaRPr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480574" y="4696932"/>
            <a:ext cx="548700" cy="313500"/>
          </a:xfrm>
          <a:prstGeom prst="rect">
            <a:avLst/>
          </a:prstGeom>
        </p:spPr>
        <p:txBody>
          <a:bodyPr spcFirstLastPara="1" wrap="square" lIns="91426" tIns="91426" rIns="91426" bIns="91426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BD8CFBC-89B0-7154-805A-D2A87E770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686" y="773411"/>
            <a:ext cx="8858588" cy="3819854"/>
          </a:xfrm>
        </p:spPr>
        <p:txBody>
          <a:bodyPr/>
          <a:lstStyle/>
          <a:p>
            <a:pPr marL="457196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Interfaces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desenvolvidas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com Windows Forms da Plataforma .NET, com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código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desenvolvido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em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Visual Basic</a:t>
            </a:r>
          </a:p>
          <a:p>
            <a:pPr marL="457196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Interação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com a base de dados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feita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com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recurso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a:</a:t>
            </a:r>
          </a:p>
          <a:p>
            <a:pPr marL="914378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Comandos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SQLCommand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parametrizados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378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Chamam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Stored Procedures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criadas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ou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passam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queries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diretamente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378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Valores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retornados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com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recurso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funções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ExecuteNonQuery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() e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ExecuteScalar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() e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usados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em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verificações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914378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Exceções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SQLException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tratadas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e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erros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apresentados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em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MessageBox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196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Funções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PopulateList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(),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PopulateListSP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(),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CallSP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(),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FetchSimpleData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()</a:t>
            </a:r>
          </a:p>
          <a:p>
            <a:pPr marL="114296" indent="0"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69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212932" y="5477"/>
            <a:ext cx="8718135" cy="1068787"/>
          </a:xfrm>
          <a:prstGeom prst="rect">
            <a:avLst/>
          </a:prstGeom>
        </p:spPr>
        <p:txBody>
          <a:bodyPr spcFirstLastPara="1" wrap="square" lIns="91426" tIns="91426" rIns="91426" bIns="91426" anchor="b" anchorCtr="0">
            <a:noAutofit/>
          </a:bodyPr>
          <a:lstStyle/>
          <a:p>
            <a:r>
              <a:rPr lang="en" b="1" dirty="0">
                <a:solidFill>
                  <a:schemeClr val="accent6">
                    <a:lumMod val="75000"/>
                  </a:schemeClr>
                </a:solidFill>
              </a:rPr>
              <a:t>4. Interfaces Implementadas</a:t>
            </a:r>
            <a:br>
              <a:rPr lang="en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" sz="2400" dirty="0">
                <a:solidFill>
                  <a:schemeClr val="accent6">
                    <a:lumMod val="75000"/>
                  </a:schemeClr>
                </a:solidFill>
              </a:rPr>
              <a:t>Secção “Estudos”</a:t>
            </a:r>
            <a:endParaRPr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480574" y="4696932"/>
            <a:ext cx="548700" cy="313500"/>
          </a:xfrm>
          <a:prstGeom prst="rect">
            <a:avLst/>
          </a:prstGeom>
        </p:spPr>
        <p:txBody>
          <a:bodyPr spcFirstLastPara="1" wrap="square" lIns="91426" tIns="91426" rIns="91426" bIns="91426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BD8CFBC-89B0-7154-805A-D2A87E770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932" y="1198713"/>
            <a:ext cx="3908736" cy="3498219"/>
          </a:xfrm>
        </p:spPr>
        <p:txBody>
          <a:bodyPr/>
          <a:lstStyle/>
          <a:p>
            <a:pPr marL="457196" indent="-342900"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Estudos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filtrados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por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tipo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e/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ou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estado</a:t>
            </a:r>
            <a:endParaRPr 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196" indent="-342900"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Pesquisa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pelo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Título</a:t>
            </a:r>
            <a:endParaRPr 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378" lvl="1" indent="-342900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SP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searchEstudo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e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índice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estudoTitulo</a:t>
            </a:r>
            <a:endParaRPr 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196" indent="-342900"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Adição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novos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Estudos</a:t>
            </a:r>
            <a:endParaRPr 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378" lvl="1" indent="-342900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SP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insertStudy</a:t>
            </a:r>
            <a:endParaRPr 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378" lvl="1" indent="-342900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Trigger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insertStudy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296" indent="0"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5BBEEAF-FB93-502A-3A22-27ACCB91E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334" y="1980871"/>
            <a:ext cx="4470940" cy="144281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13C78B3-03AF-ABA8-618D-3E8295D70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654" y="806744"/>
            <a:ext cx="4907606" cy="378652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3A17BD9-08EB-95EA-412D-A30B1E1B5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986" y="1980871"/>
            <a:ext cx="4968843" cy="141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2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264A2BC-F5A6-BB82-76CD-B36886499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01" y="1523380"/>
            <a:ext cx="9144000" cy="2421407"/>
          </a:xfrm>
          <a:prstGeom prst="rect">
            <a:avLst/>
          </a:prstGeom>
        </p:spPr>
      </p:pic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212932" y="5477"/>
            <a:ext cx="8718135" cy="1068787"/>
          </a:xfrm>
          <a:prstGeom prst="rect">
            <a:avLst/>
          </a:prstGeom>
        </p:spPr>
        <p:txBody>
          <a:bodyPr spcFirstLastPara="1" wrap="square" lIns="91426" tIns="91426" rIns="91426" bIns="91426" anchor="b" anchorCtr="0">
            <a:noAutofit/>
          </a:bodyPr>
          <a:lstStyle/>
          <a:p>
            <a:r>
              <a:rPr lang="en" b="1" dirty="0">
                <a:solidFill>
                  <a:schemeClr val="accent6">
                    <a:lumMod val="75000"/>
                  </a:schemeClr>
                </a:solidFill>
              </a:rPr>
              <a:t>4. Interfaces Implementadas</a:t>
            </a:r>
            <a:br>
              <a:rPr lang="en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" sz="2400" dirty="0">
                <a:solidFill>
                  <a:schemeClr val="accent6">
                    <a:lumMod val="75000"/>
                  </a:schemeClr>
                </a:solidFill>
              </a:rPr>
              <a:t>Secção “Estudos” – Recrutamento de Participantes</a:t>
            </a:r>
            <a:endParaRPr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480574" y="4696932"/>
            <a:ext cx="548700" cy="313500"/>
          </a:xfrm>
          <a:prstGeom prst="rect">
            <a:avLst/>
          </a:prstGeom>
        </p:spPr>
        <p:txBody>
          <a:bodyPr spcFirstLastPara="1" wrap="square" lIns="91426" tIns="91426" rIns="91426" bIns="91426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BD8CFBC-89B0-7154-805A-D2A87E770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5746" y="1198713"/>
            <a:ext cx="4778962" cy="3811719"/>
          </a:xfrm>
        </p:spPr>
        <p:txBody>
          <a:bodyPr/>
          <a:lstStyle/>
          <a:p>
            <a:pPr marL="457196" indent="-342900"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Critérios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Seleção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para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Participantes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elegíveis</a:t>
            </a:r>
            <a:endParaRPr 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378" lvl="1" indent="-342900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SP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Select_Valid_ParticipantsEC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/EI,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Add_ParticipantEC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/EI</a:t>
            </a:r>
          </a:p>
          <a:p>
            <a:pPr marL="914378" lvl="1" indent="-342900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Views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EC_Anual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e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Participant_ECAnual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Garantia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verificação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das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regras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participação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em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Ensaios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Clinicos</a:t>
            </a:r>
            <a:endParaRPr 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196" indent="-342900"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Validação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do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número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vagas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disponível</a:t>
            </a:r>
            <a:endParaRPr 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378" lvl="1" indent="-342900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Triggers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acceptEI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e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acceptEC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incrementam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número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participantes</a:t>
            </a:r>
            <a:endParaRPr 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196" indent="-342900"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Finalização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do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Recrutamento</a:t>
            </a:r>
            <a:endParaRPr 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378" lvl="1" indent="-342900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SP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finishRecruiting</a:t>
            </a:r>
            <a:endParaRPr 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196" indent="-342900">
              <a:buFont typeface="Wingdings" panose="05000000000000000000" pitchFamily="2" charset="2"/>
              <a:buChar char="§"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296" indent="0"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58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" grpId="1" uiExpand="1" build="p"/>
      <p:bldP spid="4" grpId="2" uiExpand="1" build="p"/>
      <p:bldP spid="4" grpId="3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212932" y="5477"/>
            <a:ext cx="8718135" cy="1068787"/>
          </a:xfrm>
          <a:prstGeom prst="rect">
            <a:avLst/>
          </a:prstGeom>
        </p:spPr>
        <p:txBody>
          <a:bodyPr spcFirstLastPara="1" wrap="square" lIns="91426" tIns="91426" rIns="91426" bIns="91426" anchor="b" anchorCtr="0">
            <a:noAutofit/>
          </a:bodyPr>
          <a:lstStyle/>
          <a:p>
            <a:r>
              <a:rPr lang="en" b="1" dirty="0">
                <a:solidFill>
                  <a:schemeClr val="accent6">
                    <a:lumMod val="75000"/>
                  </a:schemeClr>
                </a:solidFill>
              </a:rPr>
              <a:t>4. Interfaces Implementadas</a:t>
            </a:r>
            <a:br>
              <a:rPr lang="en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" sz="2400" dirty="0">
                <a:solidFill>
                  <a:schemeClr val="accent6">
                    <a:lumMod val="75000"/>
                  </a:schemeClr>
                </a:solidFill>
              </a:rPr>
              <a:t>Secção “Estudos” – Recrutamento de Participantes</a:t>
            </a:r>
            <a:endParaRPr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480574" y="4696932"/>
            <a:ext cx="548700" cy="313500"/>
          </a:xfrm>
          <a:prstGeom prst="rect">
            <a:avLst/>
          </a:prstGeom>
        </p:spPr>
        <p:txBody>
          <a:bodyPr spcFirstLastPara="1" wrap="square" lIns="91426" tIns="91426" rIns="91426" bIns="91426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BD8CFBC-89B0-7154-805A-D2A87E770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5746" y="1198714"/>
            <a:ext cx="3963714" cy="3384304"/>
          </a:xfrm>
        </p:spPr>
        <p:txBody>
          <a:bodyPr/>
          <a:lstStyle/>
          <a:p>
            <a:pPr marL="457196" indent="-342900"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Finalização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Estudos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Ativos</a:t>
            </a:r>
            <a:endParaRPr 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378" lvl="1" indent="-342900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SP + cursor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completeStudy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para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pagar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Participantes</a:t>
            </a:r>
            <a:endParaRPr 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296" indent="0">
              <a:buNone/>
            </a:pPr>
            <a:endParaRPr 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196" indent="-342900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Views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Lista_Participantes</a:t>
            </a:r>
            <a:endParaRPr 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196" indent="-342900">
              <a:buFont typeface="Wingdings" panose="05000000000000000000" pitchFamily="2" charset="2"/>
              <a:buChar char="§"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296" indent="0"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F3C5DF1-2A58-EF47-8AAD-D70DD2B7D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876" y="1198714"/>
            <a:ext cx="4615821" cy="2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2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480574" y="4696932"/>
            <a:ext cx="548700" cy="313500"/>
          </a:xfrm>
          <a:prstGeom prst="rect">
            <a:avLst/>
          </a:prstGeom>
        </p:spPr>
        <p:txBody>
          <a:bodyPr spcFirstLastPara="1" wrap="square" lIns="91426" tIns="91426" rIns="91426" bIns="91426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BD8CFBC-89B0-7154-805A-D2A87E770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5746" y="1198713"/>
            <a:ext cx="7920692" cy="789579"/>
          </a:xfrm>
        </p:spPr>
        <p:txBody>
          <a:bodyPr/>
          <a:lstStyle/>
          <a:p>
            <a:pPr marL="457196" indent="-342900">
              <a:buFont typeface="Wingdings" panose="05000000000000000000" pitchFamily="2" charset="2"/>
              <a:buChar char="§"/>
            </a:pP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Adição</a:t>
            </a: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novos</a:t>
            </a: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Participantes</a:t>
            </a:r>
            <a:endParaRPr lang="en-US" sz="180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378" lvl="1" indent="-342900">
              <a:buFont typeface="Wingdings" panose="05000000000000000000" pitchFamily="2" charset="2"/>
              <a:buChar char="§"/>
            </a:pP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SP </a:t>
            </a: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AddParticipant</a:t>
            </a: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Faz</a:t>
            </a: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verificações</a:t>
            </a: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 dos </a:t>
            </a: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campos</a:t>
            </a: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obrigatórios</a:t>
            </a:r>
            <a:endParaRPr lang="en-US" sz="180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196" indent="-342900">
              <a:buFont typeface="Wingdings" panose="05000000000000000000" pitchFamily="2" charset="2"/>
              <a:buChar char="§"/>
            </a:pP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Edição</a:t>
            </a: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Participantes</a:t>
            </a:r>
            <a:endParaRPr lang="en-US" sz="180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378" lvl="1" indent="-342900">
              <a:buFont typeface="Wingdings" panose="05000000000000000000" pitchFamily="2" charset="2"/>
              <a:buChar char="§"/>
            </a:pP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SP </a:t>
            </a: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EditParticipant</a:t>
            </a:r>
            <a:endParaRPr lang="en-US" sz="180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196" indent="-342900">
              <a:buFont typeface="Wingdings" panose="05000000000000000000" pitchFamily="2" charset="2"/>
              <a:buChar char="§"/>
            </a:pP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Pesquisa</a:t>
            </a: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por</a:t>
            </a: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 CC</a:t>
            </a:r>
          </a:p>
          <a:p>
            <a:pPr marL="914378" lvl="1" indent="-342900">
              <a:buFont typeface="Wingdings" panose="05000000000000000000" pitchFamily="2" charset="2"/>
              <a:buChar char="§"/>
            </a:pP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SP </a:t>
            </a: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SearchParticipant</a:t>
            </a: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 + </a:t>
            </a: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Indice</a:t>
            </a: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ccIndex</a:t>
            </a:r>
            <a:endParaRPr lang="en-US" sz="180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196" indent="-342900">
              <a:buFont typeface="Wingdings" panose="05000000000000000000" pitchFamily="2" charset="2"/>
              <a:buChar char="§"/>
            </a:pP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Estatísticas</a:t>
            </a: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914378" lvl="1" indent="-342900">
              <a:buFont typeface="Wingdings" panose="05000000000000000000" pitchFamily="2" charset="2"/>
              <a:buChar char="§"/>
            </a:pP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Número</a:t>
            </a: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Estudos</a:t>
            </a: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 Total</a:t>
            </a:r>
          </a:p>
          <a:p>
            <a:pPr marL="914378" lvl="1" indent="-342900">
              <a:buFont typeface="Wingdings" panose="05000000000000000000" pitchFamily="2" charset="2"/>
              <a:buChar char="§"/>
            </a:pPr>
            <a:r>
              <a:rPr lang="en-US" sz="180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Remuneração</a:t>
            </a:r>
            <a:r>
              <a:rPr lang="en-US" sz="1801" dirty="0">
                <a:latin typeface="Calibri Light" panose="020F0302020204030204" pitchFamily="34" charset="0"/>
                <a:cs typeface="Calibri Light" panose="020F0302020204030204" pitchFamily="34" charset="0"/>
              </a:rPr>
              <a:t> Total</a:t>
            </a:r>
          </a:p>
          <a:p>
            <a:pPr marL="114296" indent="0"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296" indent="0"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Google Shape;161;p21">
            <a:extLst>
              <a:ext uri="{FF2B5EF4-FFF2-40B4-BE49-F238E27FC236}">
                <a16:creationId xmlns:a16="http://schemas.microsoft.com/office/drawing/2014/main" id="{5A65315D-32BA-A252-3131-7716FE9DC0FD}"/>
              </a:ext>
            </a:extLst>
          </p:cNvPr>
          <p:cNvSpPr txBox="1">
            <a:spLocks/>
          </p:cNvSpPr>
          <p:nvPr/>
        </p:nvSpPr>
        <p:spPr>
          <a:xfrm>
            <a:off x="212932" y="5477"/>
            <a:ext cx="8718135" cy="106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PT" b="1" dirty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en" b="1" dirty="0">
                <a:solidFill>
                  <a:schemeClr val="accent6">
                    <a:lumMod val="75000"/>
                  </a:schemeClr>
                </a:solidFill>
              </a:rPr>
              <a:t>Interfaces Implementadas</a:t>
            </a:r>
            <a:br>
              <a:rPr lang="pt-PT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pt-PT" sz="2400" dirty="0">
                <a:solidFill>
                  <a:schemeClr val="accent6">
                    <a:lumMod val="75000"/>
                  </a:schemeClr>
                </a:solidFill>
              </a:rPr>
              <a:t>Secção “Participantes”</a:t>
            </a:r>
            <a:endParaRPr lang="pt-PT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A89957E-477D-EB06-5111-334DC6175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" y="4339745"/>
            <a:ext cx="9144000" cy="35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143653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718</Words>
  <Application>Microsoft Office PowerPoint</Application>
  <PresentationFormat>Apresentação no Ecrã (16:9)</PresentationFormat>
  <Paragraphs>107</Paragraphs>
  <Slides>11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7" baseType="lpstr">
      <vt:lpstr>Calibri Light</vt:lpstr>
      <vt:lpstr>Arial</vt:lpstr>
      <vt:lpstr>Wingdings</vt:lpstr>
      <vt:lpstr>Lato</vt:lpstr>
      <vt:lpstr>Raleway</vt:lpstr>
      <vt:lpstr>Antonio template</vt:lpstr>
      <vt:lpstr>ResearchBase</vt:lpstr>
      <vt:lpstr>1. O que é a ResearchBase?</vt:lpstr>
      <vt:lpstr>1. O que é a ResearchBase?</vt:lpstr>
      <vt:lpstr>2. Demo</vt:lpstr>
      <vt:lpstr>3. Interação com a Base de Dados</vt:lpstr>
      <vt:lpstr>4. Interfaces Implementadas Secção “Estudos”</vt:lpstr>
      <vt:lpstr>4. Interfaces Implementadas Secção “Estudos” – Recrutamento de Participantes</vt:lpstr>
      <vt:lpstr>4. Interfaces Implementadas Secção “Estudos” – Recrutamento de Participantes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Analytical Evaluation of the Dr. Why Application</dc:title>
  <cp:lastModifiedBy>Daniel Carvalho</cp:lastModifiedBy>
  <cp:revision>2</cp:revision>
  <dcterms:modified xsi:type="dcterms:W3CDTF">2022-06-23T03:07:27Z</dcterms:modified>
</cp:coreProperties>
</file>