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13"/>
  </p:notesMasterIdLst>
  <p:sldIdLst>
    <p:sldId id="256" r:id="rId2"/>
    <p:sldId id="271" r:id="rId3"/>
    <p:sldId id="269" r:id="rId4"/>
    <p:sldId id="257" r:id="rId5"/>
    <p:sldId id="268" r:id="rId6"/>
    <p:sldId id="272" r:id="rId7"/>
    <p:sldId id="274" r:id="rId8"/>
    <p:sldId id="276" r:id="rId9"/>
    <p:sldId id="259" r:id="rId10"/>
    <p:sldId id="27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 autoAdjust="0"/>
    <p:restoredTop sz="83610" autoAdjust="0"/>
  </p:normalViewPr>
  <p:slideViewPr>
    <p:cSldViewPr snapToGrid="0">
      <p:cViewPr varScale="1">
        <p:scale>
          <a:sx n="61" d="100"/>
          <a:sy n="61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FBDDA-2C0F-4E93-B0EC-74739CD03194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2F374C-8562-4B8B-ABF3-C85B63654603}">
      <dgm:prSet custT="1"/>
      <dgm:spPr/>
      <dgm:t>
        <a:bodyPr/>
        <a:lstStyle/>
        <a:p>
          <a:r>
            <a:rPr lang="pt-PT" sz="1600" b="1" dirty="0"/>
            <a:t>Registo de entidades interessadas em integrar </a:t>
          </a:r>
          <a:r>
            <a:rPr lang="pt-PT" sz="1600" b="1" dirty="0" err="1"/>
            <a:t>VOs</a:t>
          </a:r>
          <a:endParaRPr lang="en-US" sz="1600" b="1" dirty="0"/>
        </a:p>
      </dgm:t>
    </dgm:pt>
    <dgm:pt modelId="{60EBDE88-75BA-42E6-9345-F03052208077}" type="parTrans" cxnId="{A187AD8E-F504-4E37-BD82-AAB2A374AB16}">
      <dgm:prSet/>
      <dgm:spPr/>
      <dgm:t>
        <a:bodyPr/>
        <a:lstStyle/>
        <a:p>
          <a:endParaRPr lang="en-US"/>
        </a:p>
      </dgm:t>
    </dgm:pt>
    <dgm:pt modelId="{6268BBEA-8908-45FA-AE23-D5C18BAB4340}" type="sibTrans" cxnId="{A187AD8E-F504-4E37-BD82-AAB2A374AB16}">
      <dgm:prSet phldrT="1"/>
      <dgm:spPr/>
      <dgm:t>
        <a:bodyPr/>
        <a:lstStyle/>
        <a:p>
          <a:endParaRPr lang="en-US"/>
        </a:p>
      </dgm:t>
    </dgm:pt>
    <dgm:pt modelId="{CAB5A876-C25F-400A-B021-8263D14ED2F9}">
      <dgm:prSet custT="1"/>
      <dgm:spPr/>
      <dgm:t>
        <a:bodyPr/>
        <a:lstStyle/>
        <a:p>
          <a:r>
            <a:rPr lang="pt-PT" sz="1600" b="1" dirty="0"/>
            <a:t>A edição dos dados associados a entidades registadas</a:t>
          </a:r>
          <a:endParaRPr lang="en-US" sz="1600" b="1" dirty="0"/>
        </a:p>
      </dgm:t>
    </dgm:pt>
    <dgm:pt modelId="{2DC67A33-5A29-4E55-AB5B-2978F22D3913}" type="parTrans" cxnId="{6CBCE064-FB67-4868-887E-5E5A6178E0F4}">
      <dgm:prSet/>
      <dgm:spPr/>
      <dgm:t>
        <a:bodyPr/>
        <a:lstStyle/>
        <a:p>
          <a:endParaRPr lang="en-US"/>
        </a:p>
      </dgm:t>
    </dgm:pt>
    <dgm:pt modelId="{47FA1B0C-FCB4-44ED-8241-AD657F660223}" type="sibTrans" cxnId="{6CBCE064-FB67-4868-887E-5E5A6178E0F4}">
      <dgm:prSet phldrT="2"/>
      <dgm:spPr/>
      <dgm:t>
        <a:bodyPr/>
        <a:lstStyle/>
        <a:p>
          <a:endParaRPr lang="en-US"/>
        </a:p>
      </dgm:t>
    </dgm:pt>
    <dgm:pt modelId="{65D18CAE-4FF1-4CBD-82A5-EFA3A89F37EB}">
      <dgm:prSet custT="1"/>
      <dgm:spPr/>
      <dgm:t>
        <a:bodyPr/>
        <a:lstStyle/>
        <a:p>
          <a:r>
            <a:rPr lang="pt-PT" sz="1600" b="1" dirty="0"/>
            <a:t>Seleção de parceiros para integrar nas </a:t>
          </a:r>
          <a:r>
            <a:rPr lang="pt-PT" sz="1600" b="1" dirty="0" err="1"/>
            <a:t>VOs</a:t>
          </a:r>
          <a:endParaRPr lang="en-US" sz="1600" b="1" dirty="0"/>
        </a:p>
      </dgm:t>
    </dgm:pt>
    <dgm:pt modelId="{2EB232FB-3E89-47D9-A100-A5532BCBBFDE}" type="parTrans" cxnId="{37FBF008-F44A-436D-9FED-1CAE70F1281D}">
      <dgm:prSet/>
      <dgm:spPr/>
      <dgm:t>
        <a:bodyPr/>
        <a:lstStyle/>
        <a:p>
          <a:endParaRPr lang="en-US"/>
        </a:p>
      </dgm:t>
    </dgm:pt>
    <dgm:pt modelId="{F70500A1-AA0F-49D5-B837-D5871074C101}" type="sibTrans" cxnId="{37FBF008-F44A-436D-9FED-1CAE70F1281D}">
      <dgm:prSet phldrT="3"/>
      <dgm:spPr/>
      <dgm:t>
        <a:bodyPr/>
        <a:lstStyle/>
        <a:p>
          <a:endParaRPr lang="en-US"/>
        </a:p>
      </dgm:t>
    </dgm:pt>
    <dgm:pt modelId="{C5E5F0D7-AB56-4D46-956F-81C2BD80F9DD}">
      <dgm:prSet custT="1"/>
      <dgm:spPr/>
      <dgm:t>
        <a:bodyPr/>
        <a:lstStyle/>
        <a:p>
          <a:r>
            <a:rPr lang="pt-PT" sz="1600" b="1" dirty="0"/>
            <a:t>Gestão das entidades que integram uma VO</a:t>
          </a:r>
          <a:endParaRPr lang="en-US" sz="1600" b="1" dirty="0"/>
        </a:p>
      </dgm:t>
    </dgm:pt>
    <dgm:pt modelId="{7A1D557E-F391-42B0-8F3F-48D22EEEA47E}" type="parTrans" cxnId="{7ECBCA12-8269-4667-8EE3-2DBEF1168F68}">
      <dgm:prSet/>
      <dgm:spPr/>
      <dgm:t>
        <a:bodyPr/>
        <a:lstStyle/>
        <a:p>
          <a:endParaRPr lang="en-US"/>
        </a:p>
      </dgm:t>
    </dgm:pt>
    <dgm:pt modelId="{C11C0FAE-3193-43BF-8D94-711CEDF2DE17}" type="sibTrans" cxnId="{7ECBCA12-8269-4667-8EE3-2DBEF1168F68}">
      <dgm:prSet phldrT="4"/>
      <dgm:spPr/>
      <dgm:t>
        <a:bodyPr/>
        <a:lstStyle/>
        <a:p>
          <a:endParaRPr lang="en-US"/>
        </a:p>
      </dgm:t>
    </dgm:pt>
    <dgm:pt modelId="{B3425095-4AA7-48F4-954B-AA8675F0E784}">
      <dgm:prSet custT="1"/>
      <dgm:spPr/>
      <dgm:t>
        <a:bodyPr/>
        <a:lstStyle/>
        <a:p>
          <a:r>
            <a:rPr lang="pt-PT" sz="1600" b="1" dirty="0"/>
            <a:t>Comunicação e cooperação entre várias entidades que integram uma VO</a:t>
          </a:r>
          <a:endParaRPr lang="en-US" sz="1600" b="1" dirty="0"/>
        </a:p>
      </dgm:t>
    </dgm:pt>
    <dgm:pt modelId="{FFA7EA4C-6658-4714-83D3-8F7A96553C16}" type="parTrans" cxnId="{4F184EA6-94E1-4F3C-AFE2-695A04F0951B}">
      <dgm:prSet/>
      <dgm:spPr/>
      <dgm:t>
        <a:bodyPr/>
        <a:lstStyle/>
        <a:p>
          <a:endParaRPr lang="en-US"/>
        </a:p>
      </dgm:t>
    </dgm:pt>
    <dgm:pt modelId="{ED17915E-3D2A-4980-B5D2-FAE16588EB6D}" type="sibTrans" cxnId="{4F184EA6-94E1-4F3C-AFE2-695A04F0951B}">
      <dgm:prSet phldrT="5"/>
      <dgm:spPr/>
      <dgm:t>
        <a:bodyPr/>
        <a:lstStyle/>
        <a:p>
          <a:endParaRPr lang="en-US"/>
        </a:p>
      </dgm:t>
    </dgm:pt>
    <dgm:pt modelId="{B0F399AB-6232-472F-9D4F-0315910624B4}">
      <dgm:prSet custT="1"/>
      <dgm:spPr/>
      <dgm:t>
        <a:bodyPr/>
        <a:lstStyle/>
        <a:p>
          <a:r>
            <a:rPr lang="pt-PT" sz="1600" b="1" dirty="0"/>
            <a:t>Gestão de tarefas delegadas</a:t>
          </a:r>
          <a:endParaRPr lang="en-US" sz="1600" b="1" dirty="0"/>
        </a:p>
      </dgm:t>
    </dgm:pt>
    <dgm:pt modelId="{E455B34A-0F20-4DC0-A920-CE4C954B8090}" type="parTrans" cxnId="{80356288-9C41-46A2-BA86-21E735BE309A}">
      <dgm:prSet/>
      <dgm:spPr/>
      <dgm:t>
        <a:bodyPr/>
        <a:lstStyle/>
        <a:p>
          <a:endParaRPr lang="en-US"/>
        </a:p>
      </dgm:t>
    </dgm:pt>
    <dgm:pt modelId="{63FA3D18-8B96-4848-9D40-43268A362F99}" type="sibTrans" cxnId="{80356288-9C41-46A2-BA86-21E735BE309A}">
      <dgm:prSet phldrT="6"/>
      <dgm:spPr/>
      <dgm:t>
        <a:bodyPr/>
        <a:lstStyle/>
        <a:p>
          <a:endParaRPr lang="en-US"/>
        </a:p>
      </dgm:t>
    </dgm:pt>
    <dgm:pt modelId="{C45441C7-AFAC-4E8D-B1D2-BB6E9DA07038}">
      <dgm:prSet custT="1"/>
      <dgm:spPr/>
      <dgm:t>
        <a:bodyPr/>
        <a:lstStyle/>
        <a:p>
          <a:r>
            <a:rPr lang="pt-PT" sz="1600" b="1" dirty="0"/>
            <a:t>Partilha de experiência e avaliação sobre cooperação com parceiros</a:t>
          </a:r>
          <a:endParaRPr lang="en-US" sz="1600" b="1" dirty="0"/>
        </a:p>
      </dgm:t>
    </dgm:pt>
    <dgm:pt modelId="{3785D19C-9824-4F49-9081-CE4E62F12E54}" type="parTrans" cxnId="{96DBF8CF-EAF4-4305-ADCE-E28C1E453487}">
      <dgm:prSet/>
      <dgm:spPr/>
      <dgm:t>
        <a:bodyPr/>
        <a:lstStyle/>
        <a:p>
          <a:endParaRPr lang="en-US"/>
        </a:p>
      </dgm:t>
    </dgm:pt>
    <dgm:pt modelId="{D82BA438-F64C-4F25-8F84-15ACB7DCE110}" type="sibTrans" cxnId="{96DBF8CF-EAF4-4305-ADCE-E28C1E453487}">
      <dgm:prSet phldrT="7"/>
      <dgm:spPr/>
      <dgm:t>
        <a:bodyPr/>
        <a:lstStyle/>
        <a:p>
          <a:endParaRPr lang="en-US"/>
        </a:p>
      </dgm:t>
    </dgm:pt>
    <dgm:pt modelId="{A41FAE3D-FB91-48D1-BF0C-2E4B2E6728B0}">
      <dgm:prSet custT="1"/>
      <dgm:spPr/>
      <dgm:t>
        <a:bodyPr/>
        <a:lstStyle/>
        <a:p>
          <a:r>
            <a:rPr lang="pt-PT" sz="1600" b="1" dirty="0"/>
            <a:t>Publicação de anúncios por parte das entidades cooperadoras</a:t>
          </a:r>
          <a:endParaRPr lang="en-US" sz="1600" b="1" dirty="0"/>
        </a:p>
      </dgm:t>
    </dgm:pt>
    <dgm:pt modelId="{8C9B73EB-9854-432F-8704-9591DDB5ACC3}" type="parTrans" cxnId="{EA1AA030-8B83-425C-A0AC-BBC61673C0EA}">
      <dgm:prSet/>
      <dgm:spPr/>
      <dgm:t>
        <a:bodyPr/>
        <a:lstStyle/>
        <a:p>
          <a:endParaRPr lang="en-US"/>
        </a:p>
      </dgm:t>
    </dgm:pt>
    <dgm:pt modelId="{28D30AD4-A868-4298-ABFA-ECE24D326ECE}" type="sibTrans" cxnId="{EA1AA030-8B83-425C-A0AC-BBC61673C0EA}">
      <dgm:prSet phldrT="8"/>
      <dgm:spPr/>
      <dgm:t>
        <a:bodyPr/>
        <a:lstStyle/>
        <a:p>
          <a:endParaRPr lang="en-US"/>
        </a:p>
      </dgm:t>
    </dgm:pt>
    <dgm:pt modelId="{80E79FD9-9A17-984A-8538-98B2A9055703}" type="pres">
      <dgm:prSet presAssocID="{DB4FBDDA-2C0F-4E93-B0EC-74739CD03194}" presName="Name0" presStyleCnt="0">
        <dgm:presLayoutVars>
          <dgm:dir/>
          <dgm:animLvl val="lvl"/>
          <dgm:resizeHandles val="exact"/>
        </dgm:presLayoutVars>
      </dgm:prSet>
      <dgm:spPr/>
    </dgm:pt>
    <dgm:pt modelId="{6C0C9C47-940F-7A4E-92E6-673FDCAB5A42}" type="pres">
      <dgm:prSet presAssocID="{102F374C-8562-4B8B-ABF3-C85B63654603}" presName="linNode" presStyleCnt="0"/>
      <dgm:spPr/>
    </dgm:pt>
    <dgm:pt modelId="{231AC186-C110-B04D-96E7-6DC7631F1D23}" type="pres">
      <dgm:prSet presAssocID="{102F374C-8562-4B8B-ABF3-C85B63654603}" presName="parentText" presStyleLbl="node1" presStyleIdx="0" presStyleCnt="8" custScaleX="186279" custScaleY="49633">
        <dgm:presLayoutVars>
          <dgm:chMax val="1"/>
          <dgm:bulletEnabled val="1"/>
        </dgm:presLayoutVars>
      </dgm:prSet>
      <dgm:spPr/>
    </dgm:pt>
    <dgm:pt modelId="{A521AC8A-BC06-6846-A5EB-F7C06B075856}" type="pres">
      <dgm:prSet presAssocID="{6268BBEA-8908-45FA-AE23-D5C18BAB4340}" presName="sp" presStyleCnt="0"/>
      <dgm:spPr/>
    </dgm:pt>
    <dgm:pt modelId="{6A91EA1D-52EE-BA44-8224-7A5622FF957A}" type="pres">
      <dgm:prSet presAssocID="{CAB5A876-C25F-400A-B021-8263D14ED2F9}" presName="linNode" presStyleCnt="0"/>
      <dgm:spPr/>
    </dgm:pt>
    <dgm:pt modelId="{F94EA533-9905-6A41-9874-9B5A42E78A8E}" type="pres">
      <dgm:prSet presAssocID="{CAB5A876-C25F-400A-B021-8263D14ED2F9}" presName="parentText" presStyleLbl="node1" presStyleIdx="1" presStyleCnt="8" custScaleX="186279" custScaleY="49633">
        <dgm:presLayoutVars>
          <dgm:chMax val="1"/>
          <dgm:bulletEnabled val="1"/>
        </dgm:presLayoutVars>
      </dgm:prSet>
      <dgm:spPr/>
    </dgm:pt>
    <dgm:pt modelId="{12A68983-D751-C342-930B-9C5395291EF7}" type="pres">
      <dgm:prSet presAssocID="{47FA1B0C-FCB4-44ED-8241-AD657F660223}" presName="sp" presStyleCnt="0"/>
      <dgm:spPr/>
    </dgm:pt>
    <dgm:pt modelId="{90C72BD5-8149-7A45-87E5-40AE0A4FDD09}" type="pres">
      <dgm:prSet presAssocID="{65D18CAE-4FF1-4CBD-82A5-EFA3A89F37EB}" presName="linNode" presStyleCnt="0"/>
      <dgm:spPr/>
    </dgm:pt>
    <dgm:pt modelId="{9F652231-FCC5-8240-BFFB-03B3B3729A98}" type="pres">
      <dgm:prSet presAssocID="{65D18CAE-4FF1-4CBD-82A5-EFA3A89F37EB}" presName="parentText" presStyleLbl="node1" presStyleIdx="2" presStyleCnt="8" custScaleX="186279" custScaleY="49633">
        <dgm:presLayoutVars>
          <dgm:chMax val="1"/>
          <dgm:bulletEnabled val="1"/>
        </dgm:presLayoutVars>
      </dgm:prSet>
      <dgm:spPr/>
    </dgm:pt>
    <dgm:pt modelId="{6952DE8D-4CF9-7B49-81CE-DBA644253668}" type="pres">
      <dgm:prSet presAssocID="{F70500A1-AA0F-49D5-B837-D5871074C101}" presName="sp" presStyleCnt="0"/>
      <dgm:spPr/>
    </dgm:pt>
    <dgm:pt modelId="{BEF829FF-D6B8-B941-989C-D78B5F163499}" type="pres">
      <dgm:prSet presAssocID="{C5E5F0D7-AB56-4D46-956F-81C2BD80F9DD}" presName="linNode" presStyleCnt="0"/>
      <dgm:spPr/>
    </dgm:pt>
    <dgm:pt modelId="{FC7F1B10-5F74-8544-8E91-270054F17E39}" type="pres">
      <dgm:prSet presAssocID="{C5E5F0D7-AB56-4D46-956F-81C2BD80F9DD}" presName="parentText" presStyleLbl="node1" presStyleIdx="3" presStyleCnt="8" custScaleX="186279" custScaleY="49633">
        <dgm:presLayoutVars>
          <dgm:chMax val="1"/>
          <dgm:bulletEnabled val="1"/>
        </dgm:presLayoutVars>
      </dgm:prSet>
      <dgm:spPr/>
    </dgm:pt>
    <dgm:pt modelId="{9F904DB0-5B7B-C94D-B6B2-626978EA692A}" type="pres">
      <dgm:prSet presAssocID="{C11C0FAE-3193-43BF-8D94-711CEDF2DE17}" presName="sp" presStyleCnt="0"/>
      <dgm:spPr/>
    </dgm:pt>
    <dgm:pt modelId="{4650EB9F-2387-A746-85BD-627561E2DCCE}" type="pres">
      <dgm:prSet presAssocID="{B3425095-4AA7-48F4-954B-AA8675F0E784}" presName="linNode" presStyleCnt="0"/>
      <dgm:spPr/>
    </dgm:pt>
    <dgm:pt modelId="{A5BEAB70-6002-2742-A6AE-E698476F849E}" type="pres">
      <dgm:prSet presAssocID="{B3425095-4AA7-48F4-954B-AA8675F0E784}" presName="parentText" presStyleLbl="node1" presStyleIdx="4" presStyleCnt="8" custScaleX="186279" custScaleY="49633">
        <dgm:presLayoutVars>
          <dgm:chMax val="1"/>
          <dgm:bulletEnabled val="1"/>
        </dgm:presLayoutVars>
      </dgm:prSet>
      <dgm:spPr/>
    </dgm:pt>
    <dgm:pt modelId="{74684F14-0DDD-1C48-8C48-04377CE05AD7}" type="pres">
      <dgm:prSet presAssocID="{ED17915E-3D2A-4980-B5D2-FAE16588EB6D}" presName="sp" presStyleCnt="0"/>
      <dgm:spPr/>
    </dgm:pt>
    <dgm:pt modelId="{F88FF917-7E5C-234A-B6E0-BEBEB2983FE8}" type="pres">
      <dgm:prSet presAssocID="{B0F399AB-6232-472F-9D4F-0315910624B4}" presName="linNode" presStyleCnt="0"/>
      <dgm:spPr/>
    </dgm:pt>
    <dgm:pt modelId="{5B813D99-FEAC-9A4D-AAFC-7BDF1FE53A7E}" type="pres">
      <dgm:prSet presAssocID="{B0F399AB-6232-472F-9D4F-0315910624B4}" presName="parentText" presStyleLbl="node1" presStyleIdx="5" presStyleCnt="8" custScaleX="186279" custScaleY="49633">
        <dgm:presLayoutVars>
          <dgm:chMax val="1"/>
          <dgm:bulletEnabled val="1"/>
        </dgm:presLayoutVars>
      </dgm:prSet>
      <dgm:spPr/>
    </dgm:pt>
    <dgm:pt modelId="{9E96CF4B-BA49-5143-B973-7A59C837106A}" type="pres">
      <dgm:prSet presAssocID="{63FA3D18-8B96-4848-9D40-43268A362F99}" presName="sp" presStyleCnt="0"/>
      <dgm:spPr/>
    </dgm:pt>
    <dgm:pt modelId="{A7A780AE-5FC6-C749-AA98-C70938BBCBEA}" type="pres">
      <dgm:prSet presAssocID="{C45441C7-AFAC-4E8D-B1D2-BB6E9DA07038}" presName="linNode" presStyleCnt="0"/>
      <dgm:spPr/>
    </dgm:pt>
    <dgm:pt modelId="{ED639FAA-46DD-4F4A-AFAA-E16C2CB479FD}" type="pres">
      <dgm:prSet presAssocID="{C45441C7-AFAC-4E8D-B1D2-BB6E9DA07038}" presName="parentText" presStyleLbl="node1" presStyleIdx="6" presStyleCnt="8" custScaleX="186279" custScaleY="49633">
        <dgm:presLayoutVars>
          <dgm:chMax val="1"/>
          <dgm:bulletEnabled val="1"/>
        </dgm:presLayoutVars>
      </dgm:prSet>
      <dgm:spPr/>
    </dgm:pt>
    <dgm:pt modelId="{15B06A6A-1708-B64F-92F1-F19B90B7376B}" type="pres">
      <dgm:prSet presAssocID="{D82BA438-F64C-4F25-8F84-15ACB7DCE110}" presName="sp" presStyleCnt="0"/>
      <dgm:spPr/>
    </dgm:pt>
    <dgm:pt modelId="{3B03B321-D3B8-2644-B0BC-84D5E785777F}" type="pres">
      <dgm:prSet presAssocID="{A41FAE3D-FB91-48D1-BF0C-2E4B2E6728B0}" presName="linNode" presStyleCnt="0"/>
      <dgm:spPr/>
    </dgm:pt>
    <dgm:pt modelId="{323CF02F-315E-C343-BBE1-3044B75B5B3D}" type="pres">
      <dgm:prSet presAssocID="{A41FAE3D-FB91-48D1-BF0C-2E4B2E6728B0}" presName="parentText" presStyleLbl="node1" presStyleIdx="7" presStyleCnt="8" custScaleX="186279" custScaleY="49633">
        <dgm:presLayoutVars>
          <dgm:chMax val="1"/>
          <dgm:bulletEnabled val="1"/>
        </dgm:presLayoutVars>
      </dgm:prSet>
      <dgm:spPr/>
    </dgm:pt>
  </dgm:ptLst>
  <dgm:cxnLst>
    <dgm:cxn modelId="{37FBF008-F44A-436D-9FED-1CAE70F1281D}" srcId="{DB4FBDDA-2C0F-4E93-B0EC-74739CD03194}" destId="{65D18CAE-4FF1-4CBD-82A5-EFA3A89F37EB}" srcOrd="2" destOrd="0" parTransId="{2EB232FB-3E89-47D9-A100-A5532BCBBFDE}" sibTransId="{F70500A1-AA0F-49D5-B837-D5871074C101}"/>
    <dgm:cxn modelId="{7ECBCA12-8269-4667-8EE3-2DBEF1168F68}" srcId="{DB4FBDDA-2C0F-4E93-B0EC-74739CD03194}" destId="{C5E5F0D7-AB56-4D46-956F-81C2BD80F9DD}" srcOrd="3" destOrd="0" parTransId="{7A1D557E-F391-42B0-8F3F-48D22EEEA47E}" sibTransId="{C11C0FAE-3193-43BF-8D94-711CEDF2DE17}"/>
    <dgm:cxn modelId="{EA1AA030-8B83-425C-A0AC-BBC61673C0EA}" srcId="{DB4FBDDA-2C0F-4E93-B0EC-74739CD03194}" destId="{A41FAE3D-FB91-48D1-BF0C-2E4B2E6728B0}" srcOrd="7" destOrd="0" parTransId="{8C9B73EB-9854-432F-8704-9591DDB5ACC3}" sibTransId="{28D30AD4-A868-4298-ABFA-ECE24D326ECE}"/>
    <dgm:cxn modelId="{5EEE6534-DA13-9949-AF6F-1C2C723A1FF6}" type="presOf" srcId="{A41FAE3D-FB91-48D1-BF0C-2E4B2E6728B0}" destId="{323CF02F-315E-C343-BBE1-3044B75B5B3D}" srcOrd="0" destOrd="0" presId="urn:microsoft.com/office/officeart/2005/8/layout/vList5"/>
    <dgm:cxn modelId="{BC0EF061-D16F-D541-806A-A8A939C9E929}" type="presOf" srcId="{B3425095-4AA7-48F4-954B-AA8675F0E784}" destId="{A5BEAB70-6002-2742-A6AE-E698476F849E}" srcOrd="0" destOrd="0" presId="urn:microsoft.com/office/officeart/2005/8/layout/vList5"/>
    <dgm:cxn modelId="{6CBCE064-FB67-4868-887E-5E5A6178E0F4}" srcId="{DB4FBDDA-2C0F-4E93-B0EC-74739CD03194}" destId="{CAB5A876-C25F-400A-B021-8263D14ED2F9}" srcOrd="1" destOrd="0" parTransId="{2DC67A33-5A29-4E55-AB5B-2978F22D3913}" sibTransId="{47FA1B0C-FCB4-44ED-8241-AD657F660223}"/>
    <dgm:cxn modelId="{475CBE50-5D6F-354E-80AF-6AA28A8F31F0}" type="presOf" srcId="{CAB5A876-C25F-400A-B021-8263D14ED2F9}" destId="{F94EA533-9905-6A41-9874-9B5A42E78A8E}" srcOrd="0" destOrd="0" presId="urn:microsoft.com/office/officeart/2005/8/layout/vList5"/>
    <dgm:cxn modelId="{9EE10857-157A-F846-8251-4AB4E5647CFB}" type="presOf" srcId="{B0F399AB-6232-472F-9D4F-0315910624B4}" destId="{5B813D99-FEAC-9A4D-AAFC-7BDF1FE53A7E}" srcOrd="0" destOrd="0" presId="urn:microsoft.com/office/officeart/2005/8/layout/vList5"/>
    <dgm:cxn modelId="{D8F6B95A-BD20-FC4F-B86D-9EB7A067B47F}" type="presOf" srcId="{102F374C-8562-4B8B-ABF3-C85B63654603}" destId="{231AC186-C110-B04D-96E7-6DC7631F1D23}" srcOrd="0" destOrd="0" presId="urn:microsoft.com/office/officeart/2005/8/layout/vList5"/>
    <dgm:cxn modelId="{93AF977E-B49C-B84B-805F-9ACAC18076DD}" type="presOf" srcId="{65D18CAE-4FF1-4CBD-82A5-EFA3A89F37EB}" destId="{9F652231-FCC5-8240-BFFB-03B3B3729A98}" srcOrd="0" destOrd="0" presId="urn:microsoft.com/office/officeart/2005/8/layout/vList5"/>
    <dgm:cxn modelId="{DC053A7F-95CA-6C47-ADAC-EA43703DBDF1}" type="presOf" srcId="{C5E5F0D7-AB56-4D46-956F-81C2BD80F9DD}" destId="{FC7F1B10-5F74-8544-8E91-270054F17E39}" srcOrd="0" destOrd="0" presId="urn:microsoft.com/office/officeart/2005/8/layout/vList5"/>
    <dgm:cxn modelId="{F263FE81-27AC-AE4E-8CB3-627A8681DE76}" type="presOf" srcId="{DB4FBDDA-2C0F-4E93-B0EC-74739CD03194}" destId="{80E79FD9-9A17-984A-8538-98B2A9055703}" srcOrd="0" destOrd="0" presId="urn:microsoft.com/office/officeart/2005/8/layout/vList5"/>
    <dgm:cxn modelId="{80356288-9C41-46A2-BA86-21E735BE309A}" srcId="{DB4FBDDA-2C0F-4E93-B0EC-74739CD03194}" destId="{B0F399AB-6232-472F-9D4F-0315910624B4}" srcOrd="5" destOrd="0" parTransId="{E455B34A-0F20-4DC0-A920-CE4C954B8090}" sibTransId="{63FA3D18-8B96-4848-9D40-43268A362F99}"/>
    <dgm:cxn modelId="{A187AD8E-F504-4E37-BD82-AAB2A374AB16}" srcId="{DB4FBDDA-2C0F-4E93-B0EC-74739CD03194}" destId="{102F374C-8562-4B8B-ABF3-C85B63654603}" srcOrd="0" destOrd="0" parTransId="{60EBDE88-75BA-42E6-9345-F03052208077}" sibTransId="{6268BBEA-8908-45FA-AE23-D5C18BAB4340}"/>
    <dgm:cxn modelId="{4F184EA6-94E1-4F3C-AFE2-695A04F0951B}" srcId="{DB4FBDDA-2C0F-4E93-B0EC-74739CD03194}" destId="{B3425095-4AA7-48F4-954B-AA8675F0E784}" srcOrd="4" destOrd="0" parTransId="{FFA7EA4C-6658-4714-83D3-8F7A96553C16}" sibTransId="{ED17915E-3D2A-4980-B5D2-FAE16588EB6D}"/>
    <dgm:cxn modelId="{96DBF8CF-EAF4-4305-ADCE-E28C1E453487}" srcId="{DB4FBDDA-2C0F-4E93-B0EC-74739CD03194}" destId="{C45441C7-AFAC-4E8D-B1D2-BB6E9DA07038}" srcOrd="6" destOrd="0" parTransId="{3785D19C-9824-4F49-9081-CE4E62F12E54}" sibTransId="{D82BA438-F64C-4F25-8F84-15ACB7DCE110}"/>
    <dgm:cxn modelId="{C21B70EA-B899-DF4D-AE0E-EB98F3D313F2}" type="presOf" srcId="{C45441C7-AFAC-4E8D-B1D2-BB6E9DA07038}" destId="{ED639FAA-46DD-4F4A-AFAA-E16C2CB479FD}" srcOrd="0" destOrd="0" presId="urn:microsoft.com/office/officeart/2005/8/layout/vList5"/>
    <dgm:cxn modelId="{7726CB44-9FC3-B245-9E1C-EE11A500BBF2}" type="presParOf" srcId="{80E79FD9-9A17-984A-8538-98B2A9055703}" destId="{6C0C9C47-940F-7A4E-92E6-673FDCAB5A42}" srcOrd="0" destOrd="0" presId="urn:microsoft.com/office/officeart/2005/8/layout/vList5"/>
    <dgm:cxn modelId="{83681C33-1C11-E44E-81C7-8B79554877B5}" type="presParOf" srcId="{6C0C9C47-940F-7A4E-92E6-673FDCAB5A42}" destId="{231AC186-C110-B04D-96E7-6DC7631F1D23}" srcOrd="0" destOrd="0" presId="urn:microsoft.com/office/officeart/2005/8/layout/vList5"/>
    <dgm:cxn modelId="{4DE39EF6-984A-624E-830A-9FA7EF1E64AE}" type="presParOf" srcId="{80E79FD9-9A17-984A-8538-98B2A9055703}" destId="{A521AC8A-BC06-6846-A5EB-F7C06B075856}" srcOrd="1" destOrd="0" presId="urn:microsoft.com/office/officeart/2005/8/layout/vList5"/>
    <dgm:cxn modelId="{07B4DFC8-A9E0-0D41-BC08-6863F42F603A}" type="presParOf" srcId="{80E79FD9-9A17-984A-8538-98B2A9055703}" destId="{6A91EA1D-52EE-BA44-8224-7A5622FF957A}" srcOrd="2" destOrd="0" presId="urn:microsoft.com/office/officeart/2005/8/layout/vList5"/>
    <dgm:cxn modelId="{5FE96288-2ACB-6C4C-9375-C7E0EDDCC920}" type="presParOf" srcId="{6A91EA1D-52EE-BA44-8224-7A5622FF957A}" destId="{F94EA533-9905-6A41-9874-9B5A42E78A8E}" srcOrd="0" destOrd="0" presId="urn:microsoft.com/office/officeart/2005/8/layout/vList5"/>
    <dgm:cxn modelId="{47361AAA-3A19-4A4E-8577-A6FCC488848A}" type="presParOf" srcId="{80E79FD9-9A17-984A-8538-98B2A9055703}" destId="{12A68983-D751-C342-930B-9C5395291EF7}" srcOrd="3" destOrd="0" presId="urn:microsoft.com/office/officeart/2005/8/layout/vList5"/>
    <dgm:cxn modelId="{E87273D9-7353-0B49-92F1-8C2E62F3CB6A}" type="presParOf" srcId="{80E79FD9-9A17-984A-8538-98B2A9055703}" destId="{90C72BD5-8149-7A45-87E5-40AE0A4FDD09}" srcOrd="4" destOrd="0" presId="urn:microsoft.com/office/officeart/2005/8/layout/vList5"/>
    <dgm:cxn modelId="{98B03770-C13B-5E42-8A3F-172E390BB6DF}" type="presParOf" srcId="{90C72BD5-8149-7A45-87E5-40AE0A4FDD09}" destId="{9F652231-FCC5-8240-BFFB-03B3B3729A98}" srcOrd="0" destOrd="0" presId="urn:microsoft.com/office/officeart/2005/8/layout/vList5"/>
    <dgm:cxn modelId="{CAAAAE86-1C07-C749-85A5-F0ECCC4FC1FF}" type="presParOf" srcId="{80E79FD9-9A17-984A-8538-98B2A9055703}" destId="{6952DE8D-4CF9-7B49-81CE-DBA644253668}" srcOrd="5" destOrd="0" presId="urn:microsoft.com/office/officeart/2005/8/layout/vList5"/>
    <dgm:cxn modelId="{4270CF1E-22FD-8F4A-BD95-E4E4412CB078}" type="presParOf" srcId="{80E79FD9-9A17-984A-8538-98B2A9055703}" destId="{BEF829FF-D6B8-B941-989C-D78B5F163499}" srcOrd="6" destOrd="0" presId="urn:microsoft.com/office/officeart/2005/8/layout/vList5"/>
    <dgm:cxn modelId="{BE23994E-D43D-D648-8476-59E46457855C}" type="presParOf" srcId="{BEF829FF-D6B8-B941-989C-D78B5F163499}" destId="{FC7F1B10-5F74-8544-8E91-270054F17E39}" srcOrd="0" destOrd="0" presId="urn:microsoft.com/office/officeart/2005/8/layout/vList5"/>
    <dgm:cxn modelId="{827ECE8D-C07A-914D-AEFF-60C0FF17EAD6}" type="presParOf" srcId="{80E79FD9-9A17-984A-8538-98B2A9055703}" destId="{9F904DB0-5B7B-C94D-B6B2-626978EA692A}" srcOrd="7" destOrd="0" presId="urn:microsoft.com/office/officeart/2005/8/layout/vList5"/>
    <dgm:cxn modelId="{477280FE-CA21-9C4C-97F4-D2578DF4D5DF}" type="presParOf" srcId="{80E79FD9-9A17-984A-8538-98B2A9055703}" destId="{4650EB9F-2387-A746-85BD-627561E2DCCE}" srcOrd="8" destOrd="0" presId="urn:microsoft.com/office/officeart/2005/8/layout/vList5"/>
    <dgm:cxn modelId="{2937DD13-B1B1-DD42-BCF1-7E9111EFFFA9}" type="presParOf" srcId="{4650EB9F-2387-A746-85BD-627561E2DCCE}" destId="{A5BEAB70-6002-2742-A6AE-E698476F849E}" srcOrd="0" destOrd="0" presId="urn:microsoft.com/office/officeart/2005/8/layout/vList5"/>
    <dgm:cxn modelId="{F91DD50E-DDEF-BD4B-8C29-B63DB16FAE44}" type="presParOf" srcId="{80E79FD9-9A17-984A-8538-98B2A9055703}" destId="{74684F14-0DDD-1C48-8C48-04377CE05AD7}" srcOrd="9" destOrd="0" presId="urn:microsoft.com/office/officeart/2005/8/layout/vList5"/>
    <dgm:cxn modelId="{B349F107-6F96-2A41-BCF1-98923CF7A9E3}" type="presParOf" srcId="{80E79FD9-9A17-984A-8538-98B2A9055703}" destId="{F88FF917-7E5C-234A-B6E0-BEBEB2983FE8}" srcOrd="10" destOrd="0" presId="urn:microsoft.com/office/officeart/2005/8/layout/vList5"/>
    <dgm:cxn modelId="{77A4F0FF-770C-194A-ACCC-0DC7E0007EEB}" type="presParOf" srcId="{F88FF917-7E5C-234A-B6E0-BEBEB2983FE8}" destId="{5B813D99-FEAC-9A4D-AAFC-7BDF1FE53A7E}" srcOrd="0" destOrd="0" presId="urn:microsoft.com/office/officeart/2005/8/layout/vList5"/>
    <dgm:cxn modelId="{135422F7-5F63-624F-B0F5-8F9254FC354D}" type="presParOf" srcId="{80E79FD9-9A17-984A-8538-98B2A9055703}" destId="{9E96CF4B-BA49-5143-B973-7A59C837106A}" srcOrd="11" destOrd="0" presId="urn:microsoft.com/office/officeart/2005/8/layout/vList5"/>
    <dgm:cxn modelId="{33198924-05A0-C040-A4F4-F3C6C670FF2F}" type="presParOf" srcId="{80E79FD9-9A17-984A-8538-98B2A9055703}" destId="{A7A780AE-5FC6-C749-AA98-C70938BBCBEA}" srcOrd="12" destOrd="0" presId="urn:microsoft.com/office/officeart/2005/8/layout/vList5"/>
    <dgm:cxn modelId="{0395808D-71E8-604A-B573-7CD5BF126C54}" type="presParOf" srcId="{A7A780AE-5FC6-C749-AA98-C70938BBCBEA}" destId="{ED639FAA-46DD-4F4A-AFAA-E16C2CB479FD}" srcOrd="0" destOrd="0" presId="urn:microsoft.com/office/officeart/2005/8/layout/vList5"/>
    <dgm:cxn modelId="{A35CF0EC-5E85-5F4B-B2B3-FB04D5390B81}" type="presParOf" srcId="{80E79FD9-9A17-984A-8538-98B2A9055703}" destId="{15B06A6A-1708-B64F-92F1-F19B90B7376B}" srcOrd="13" destOrd="0" presId="urn:microsoft.com/office/officeart/2005/8/layout/vList5"/>
    <dgm:cxn modelId="{962547AD-C42E-7A41-A6DF-1EF3ACC84000}" type="presParOf" srcId="{80E79FD9-9A17-984A-8538-98B2A9055703}" destId="{3B03B321-D3B8-2644-B0BC-84D5E785777F}" srcOrd="14" destOrd="0" presId="urn:microsoft.com/office/officeart/2005/8/layout/vList5"/>
    <dgm:cxn modelId="{C28C3B74-B15C-B943-8A10-D25C01CFE98E}" type="presParOf" srcId="{3B03B321-D3B8-2644-B0BC-84D5E785777F}" destId="{323CF02F-315E-C343-BBE1-3044B75B5B3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89A6E-1D64-48B7-8457-A2EDD70961C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19CCBA-A28B-46C0-A0E6-B7424802B3E7}">
      <dgm:prSet/>
      <dgm:spPr/>
      <dgm:t>
        <a:bodyPr/>
        <a:lstStyle/>
        <a:p>
          <a:r>
            <a:rPr lang="pt-PT" dirty="0"/>
            <a:t>HTML, CSS, </a:t>
          </a:r>
          <a:r>
            <a:rPr lang="pt-PT" dirty="0" err="1"/>
            <a:t>Javascript</a:t>
          </a:r>
          <a:r>
            <a:rPr lang="pt-PT" dirty="0"/>
            <a:t> </a:t>
          </a:r>
          <a:endParaRPr lang="en-US" dirty="0"/>
        </a:p>
      </dgm:t>
    </dgm:pt>
    <dgm:pt modelId="{8C0DB71B-AFC0-4286-B222-4A78617F0DC1}" type="parTrans" cxnId="{15FD1BFD-C2D6-4CA4-8E60-2750B20C6897}">
      <dgm:prSet/>
      <dgm:spPr/>
      <dgm:t>
        <a:bodyPr/>
        <a:lstStyle/>
        <a:p>
          <a:endParaRPr lang="en-US"/>
        </a:p>
      </dgm:t>
    </dgm:pt>
    <dgm:pt modelId="{7D1085C5-490D-4501-937E-B04D8C3CEAAA}" type="sibTrans" cxnId="{15FD1BFD-C2D6-4CA4-8E60-2750B20C6897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B02BB3F2-80EC-47A9-9D92-952249BE5650}">
      <dgm:prSet/>
      <dgm:spPr/>
      <dgm:t>
        <a:bodyPr/>
        <a:lstStyle/>
        <a:p>
          <a:r>
            <a:rPr lang="pt-PT" i="1" dirty="0"/>
            <a:t>XAMPP</a:t>
          </a:r>
          <a:endParaRPr lang="en-US" dirty="0"/>
        </a:p>
      </dgm:t>
    </dgm:pt>
    <dgm:pt modelId="{172863EA-1125-42E0-9BDC-B4C5F2B70C13}" type="parTrans" cxnId="{F7ABAFC9-2AEE-4F9F-B812-22BFF9A91254}">
      <dgm:prSet/>
      <dgm:spPr/>
      <dgm:t>
        <a:bodyPr/>
        <a:lstStyle/>
        <a:p>
          <a:endParaRPr lang="en-US"/>
        </a:p>
      </dgm:t>
    </dgm:pt>
    <dgm:pt modelId="{58CBE8D1-295A-4731-8583-2138D1412FC9}" type="sibTrans" cxnId="{F7ABAFC9-2AEE-4F9F-B812-22BFF9A91254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BE57A241-9C43-4468-865E-863170B87448}">
      <dgm:prSet/>
      <dgm:spPr/>
      <dgm:t>
        <a:bodyPr/>
        <a:lstStyle/>
        <a:p>
          <a:r>
            <a:rPr lang="pt-PT" dirty="0"/>
            <a:t>Microsoft Excel </a:t>
          </a:r>
          <a:endParaRPr lang="en-US" dirty="0"/>
        </a:p>
      </dgm:t>
    </dgm:pt>
    <dgm:pt modelId="{F4ADD2FC-07FB-4E1A-909D-A48EFDD1738D}" type="parTrans" cxnId="{DD197FFE-6D35-4CD5-BBE4-B0FC5A7C83D4}">
      <dgm:prSet/>
      <dgm:spPr/>
      <dgm:t>
        <a:bodyPr/>
        <a:lstStyle/>
        <a:p>
          <a:endParaRPr lang="en-US"/>
        </a:p>
      </dgm:t>
    </dgm:pt>
    <dgm:pt modelId="{C51BC296-EAF8-42E9-A4B2-E8A7DAE4BA88}" type="sibTrans" cxnId="{DD197FFE-6D35-4CD5-BBE4-B0FC5A7C83D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5B4C9AF-09BE-4E5E-826B-C99276F26946}">
      <dgm:prSet/>
      <dgm:spPr/>
      <dgm:t>
        <a:bodyPr/>
        <a:lstStyle/>
        <a:p>
          <a:r>
            <a:rPr lang="pt-PT" i="1" dirty="0" err="1"/>
            <a:t>StarUML</a:t>
          </a:r>
          <a:endParaRPr lang="en-US" dirty="0"/>
        </a:p>
      </dgm:t>
    </dgm:pt>
    <dgm:pt modelId="{1B640B7D-9D86-4248-9341-1EA38639939B}" type="parTrans" cxnId="{073B3C52-7901-4529-9A6C-903682161E20}">
      <dgm:prSet/>
      <dgm:spPr/>
      <dgm:t>
        <a:bodyPr/>
        <a:lstStyle/>
        <a:p>
          <a:endParaRPr lang="en-US"/>
        </a:p>
      </dgm:t>
    </dgm:pt>
    <dgm:pt modelId="{538BCAD9-850A-4641-B46C-4D54EA29F012}" type="sibTrans" cxnId="{073B3C52-7901-4529-9A6C-903682161E20}">
      <dgm:prSet phldrT="04"/>
      <dgm:spPr/>
      <dgm:t>
        <a:bodyPr/>
        <a:lstStyle/>
        <a:p>
          <a:r>
            <a:rPr lang="en-US" dirty="0"/>
            <a:t>04</a:t>
          </a:r>
        </a:p>
      </dgm:t>
    </dgm:pt>
    <dgm:pt modelId="{01B44C06-93ED-364E-B441-DEC19BEB5A10}" type="pres">
      <dgm:prSet presAssocID="{E6C89A6E-1D64-48B7-8457-A2EDD70961C6}" presName="Name0" presStyleCnt="0">
        <dgm:presLayoutVars>
          <dgm:animLvl val="lvl"/>
          <dgm:resizeHandles val="exact"/>
        </dgm:presLayoutVars>
      </dgm:prSet>
      <dgm:spPr/>
    </dgm:pt>
    <dgm:pt modelId="{7719DB20-B981-D44D-A144-6F0930E69FA8}" type="pres">
      <dgm:prSet presAssocID="{3E19CCBA-A28B-46C0-A0E6-B7424802B3E7}" presName="compositeNode" presStyleCnt="0">
        <dgm:presLayoutVars>
          <dgm:bulletEnabled val="1"/>
        </dgm:presLayoutVars>
      </dgm:prSet>
      <dgm:spPr/>
    </dgm:pt>
    <dgm:pt modelId="{9C370AD1-B873-924F-B117-0A380C258484}" type="pres">
      <dgm:prSet presAssocID="{3E19CCBA-A28B-46C0-A0E6-B7424802B3E7}" presName="bgRect" presStyleLbl="alignNode1" presStyleIdx="0" presStyleCnt="4"/>
      <dgm:spPr/>
    </dgm:pt>
    <dgm:pt modelId="{0D21B4F4-10DF-A842-B037-0134B14C28F8}" type="pres">
      <dgm:prSet presAssocID="{7D1085C5-490D-4501-937E-B04D8C3CEAA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B3F11FA-82A4-4640-BFE2-FA71EA901706}" type="pres">
      <dgm:prSet presAssocID="{3E19CCBA-A28B-46C0-A0E6-B7424802B3E7}" presName="nodeRect" presStyleLbl="alignNode1" presStyleIdx="0" presStyleCnt="4">
        <dgm:presLayoutVars>
          <dgm:bulletEnabled val="1"/>
        </dgm:presLayoutVars>
      </dgm:prSet>
      <dgm:spPr/>
    </dgm:pt>
    <dgm:pt modelId="{D68C0651-D80E-5F4A-A2F0-16C09B081902}" type="pres">
      <dgm:prSet presAssocID="{7D1085C5-490D-4501-937E-B04D8C3CEAAA}" presName="sibTrans" presStyleCnt="0"/>
      <dgm:spPr/>
    </dgm:pt>
    <dgm:pt modelId="{332ED20B-440C-CD49-8AE4-0ABE5050D735}" type="pres">
      <dgm:prSet presAssocID="{B02BB3F2-80EC-47A9-9D92-952249BE5650}" presName="compositeNode" presStyleCnt="0">
        <dgm:presLayoutVars>
          <dgm:bulletEnabled val="1"/>
        </dgm:presLayoutVars>
      </dgm:prSet>
      <dgm:spPr/>
    </dgm:pt>
    <dgm:pt modelId="{BD3A83ED-5FE0-0945-B0F7-21444E3F9312}" type="pres">
      <dgm:prSet presAssocID="{B02BB3F2-80EC-47A9-9D92-952249BE5650}" presName="bgRect" presStyleLbl="alignNode1" presStyleIdx="1" presStyleCnt="4"/>
      <dgm:spPr/>
    </dgm:pt>
    <dgm:pt modelId="{F9863409-EE4A-704F-B1C9-8D25B3E5402D}" type="pres">
      <dgm:prSet presAssocID="{58CBE8D1-295A-4731-8583-2138D1412FC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30C9AA8-3B0E-5844-97A1-40B4B72492E6}" type="pres">
      <dgm:prSet presAssocID="{B02BB3F2-80EC-47A9-9D92-952249BE5650}" presName="nodeRect" presStyleLbl="alignNode1" presStyleIdx="1" presStyleCnt="4">
        <dgm:presLayoutVars>
          <dgm:bulletEnabled val="1"/>
        </dgm:presLayoutVars>
      </dgm:prSet>
      <dgm:spPr/>
    </dgm:pt>
    <dgm:pt modelId="{2766AB86-0C42-DD43-B813-3246BAC805D9}" type="pres">
      <dgm:prSet presAssocID="{58CBE8D1-295A-4731-8583-2138D1412FC9}" presName="sibTrans" presStyleCnt="0"/>
      <dgm:spPr/>
    </dgm:pt>
    <dgm:pt modelId="{F2B76558-DC4B-7A41-8EB1-D5732A5338AC}" type="pres">
      <dgm:prSet presAssocID="{BE57A241-9C43-4468-865E-863170B87448}" presName="compositeNode" presStyleCnt="0">
        <dgm:presLayoutVars>
          <dgm:bulletEnabled val="1"/>
        </dgm:presLayoutVars>
      </dgm:prSet>
      <dgm:spPr/>
    </dgm:pt>
    <dgm:pt modelId="{3586470A-1F69-2842-AF82-80014166D9E2}" type="pres">
      <dgm:prSet presAssocID="{BE57A241-9C43-4468-865E-863170B87448}" presName="bgRect" presStyleLbl="alignNode1" presStyleIdx="2" presStyleCnt="4"/>
      <dgm:spPr/>
    </dgm:pt>
    <dgm:pt modelId="{3FFCBD21-AF24-D64A-A3F5-A31C139E706E}" type="pres">
      <dgm:prSet presAssocID="{C51BC296-EAF8-42E9-A4B2-E8A7DAE4BA8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979BD89-027A-1E40-8D70-44759ECE789C}" type="pres">
      <dgm:prSet presAssocID="{BE57A241-9C43-4468-865E-863170B87448}" presName="nodeRect" presStyleLbl="alignNode1" presStyleIdx="2" presStyleCnt="4">
        <dgm:presLayoutVars>
          <dgm:bulletEnabled val="1"/>
        </dgm:presLayoutVars>
      </dgm:prSet>
      <dgm:spPr/>
    </dgm:pt>
    <dgm:pt modelId="{7E48A43A-D6D0-9D45-995C-FB387553096A}" type="pres">
      <dgm:prSet presAssocID="{C51BC296-EAF8-42E9-A4B2-E8A7DAE4BA88}" presName="sibTrans" presStyleCnt="0"/>
      <dgm:spPr/>
    </dgm:pt>
    <dgm:pt modelId="{ABFE3088-05D4-BF4E-8408-411E55081ED5}" type="pres">
      <dgm:prSet presAssocID="{A5B4C9AF-09BE-4E5E-826B-C99276F26946}" presName="compositeNode" presStyleCnt="0">
        <dgm:presLayoutVars>
          <dgm:bulletEnabled val="1"/>
        </dgm:presLayoutVars>
      </dgm:prSet>
      <dgm:spPr/>
    </dgm:pt>
    <dgm:pt modelId="{03CA19B0-8334-A74E-9A37-C04CF68E6D0E}" type="pres">
      <dgm:prSet presAssocID="{A5B4C9AF-09BE-4E5E-826B-C99276F26946}" presName="bgRect" presStyleLbl="alignNode1" presStyleIdx="3" presStyleCnt="4"/>
      <dgm:spPr/>
    </dgm:pt>
    <dgm:pt modelId="{494D9725-6219-EF43-ADC7-EB3997EA57F0}" type="pres">
      <dgm:prSet presAssocID="{538BCAD9-850A-4641-B46C-4D54EA29F01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653D399-CBA6-3647-8BBA-2B7CDC7273ED}" type="pres">
      <dgm:prSet presAssocID="{A5B4C9AF-09BE-4E5E-826B-C99276F2694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708B438-FB73-684C-B2CE-6BCAE8672779}" type="presOf" srcId="{538BCAD9-850A-4641-B46C-4D54EA29F012}" destId="{494D9725-6219-EF43-ADC7-EB3997EA57F0}" srcOrd="0" destOrd="0" presId="urn:microsoft.com/office/officeart/2016/7/layout/LinearBlockProcessNumbered"/>
    <dgm:cxn modelId="{360F3144-5298-D24A-AFCB-E6C32814640C}" type="presOf" srcId="{C51BC296-EAF8-42E9-A4B2-E8A7DAE4BA88}" destId="{3FFCBD21-AF24-D64A-A3F5-A31C139E706E}" srcOrd="0" destOrd="0" presId="urn:microsoft.com/office/officeart/2016/7/layout/LinearBlockProcessNumbered"/>
    <dgm:cxn modelId="{A178F765-B159-EF48-A794-1D94114C466A}" type="presOf" srcId="{7D1085C5-490D-4501-937E-B04D8C3CEAAA}" destId="{0D21B4F4-10DF-A842-B037-0134B14C28F8}" srcOrd="0" destOrd="0" presId="urn:microsoft.com/office/officeart/2016/7/layout/LinearBlockProcessNumbered"/>
    <dgm:cxn modelId="{58A75568-61BC-9C47-B854-CCDA737C36DE}" type="presOf" srcId="{B02BB3F2-80EC-47A9-9D92-952249BE5650}" destId="{BD3A83ED-5FE0-0945-B0F7-21444E3F9312}" srcOrd="0" destOrd="0" presId="urn:microsoft.com/office/officeart/2016/7/layout/LinearBlockProcessNumbered"/>
    <dgm:cxn modelId="{7C687E69-8980-7247-90E1-3D757556646C}" type="presOf" srcId="{58CBE8D1-295A-4731-8583-2138D1412FC9}" destId="{F9863409-EE4A-704F-B1C9-8D25B3E5402D}" srcOrd="0" destOrd="0" presId="urn:microsoft.com/office/officeart/2016/7/layout/LinearBlockProcessNumbered"/>
    <dgm:cxn modelId="{509F5B50-F675-C44F-9A90-7A38657A6034}" type="presOf" srcId="{B02BB3F2-80EC-47A9-9D92-952249BE5650}" destId="{A30C9AA8-3B0E-5844-97A1-40B4B72492E6}" srcOrd="1" destOrd="0" presId="urn:microsoft.com/office/officeart/2016/7/layout/LinearBlockProcessNumbered"/>
    <dgm:cxn modelId="{5D5EBE51-E942-C644-A8BD-761232A7DE4A}" type="presOf" srcId="{BE57A241-9C43-4468-865E-863170B87448}" destId="{3979BD89-027A-1E40-8D70-44759ECE789C}" srcOrd="1" destOrd="0" presId="urn:microsoft.com/office/officeart/2016/7/layout/LinearBlockProcessNumbered"/>
    <dgm:cxn modelId="{073B3C52-7901-4529-9A6C-903682161E20}" srcId="{E6C89A6E-1D64-48B7-8457-A2EDD70961C6}" destId="{A5B4C9AF-09BE-4E5E-826B-C99276F26946}" srcOrd="3" destOrd="0" parTransId="{1B640B7D-9D86-4248-9341-1EA38639939B}" sibTransId="{538BCAD9-850A-4641-B46C-4D54EA29F012}"/>
    <dgm:cxn modelId="{B327569A-E370-114B-9D65-4349017C3C29}" type="presOf" srcId="{E6C89A6E-1D64-48B7-8457-A2EDD70961C6}" destId="{01B44C06-93ED-364E-B441-DEC19BEB5A10}" srcOrd="0" destOrd="0" presId="urn:microsoft.com/office/officeart/2016/7/layout/LinearBlockProcessNumbered"/>
    <dgm:cxn modelId="{1FDF52AA-E934-CF42-AA0D-961CFFCE623B}" type="presOf" srcId="{BE57A241-9C43-4468-865E-863170B87448}" destId="{3586470A-1F69-2842-AF82-80014166D9E2}" srcOrd="0" destOrd="0" presId="urn:microsoft.com/office/officeart/2016/7/layout/LinearBlockProcessNumbered"/>
    <dgm:cxn modelId="{F7ABAFC9-2AEE-4F9F-B812-22BFF9A91254}" srcId="{E6C89A6E-1D64-48B7-8457-A2EDD70961C6}" destId="{B02BB3F2-80EC-47A9-9D92-952249BE5650}" srcOrd="1" destOrd="0" parTransId="{172863EA-1125-42E0-9BDC-B4C5F2B70C13}" sibTransId="{58CBE8D1-295A-4731-8583-2138D1412FC9}"/>
    <dgm:cxn modelId="{9C1ABBC9-3E5F-9A46-9D65-ADE16D1E2A0B}" type="presOf" srcId="{3E19CCBA-A28B-46C0-A0E6-B7424802B3E7}" destId="{9C370AD1-B873-924F-B117-0A380C258484}" srcOrd="0" destOrd="0" presId="urn:microsoft.com/office/officeart/2016/7/layout/LinearBlockProcessNumbered"/>
    <dgm:cxn modelId="{12BD7CCD-B924-4041-A365-7079250BB64B}" type="presOf" srcId="{A5B4C9AF-09BE-4E5E-826B-C99276F26946}" destId="{A653D399-CBA6-3647-8BBA-2B7CDC7273ED}" srcOrd="1" destOrd="0" presId="urn:microsoft.com/office/officeart/2016/7/layout/LinearBlockProcessNumbered"/>
    <dgm:cxn modelId="{883433D4-375B-2C44-BD15-1F20FD58D213}" type="presOf" srcId="{A5B4C9AF-09BE-4E5E-826B-C99276F26946}" destId="{03CA19B0-8334-A74E-9A37-C04CF68E6D0E}" srcOrd="0" destOrd="0" presId="urn:microsoft.com/office/officeart/2016/7/layout/LinearBlockProcessNumbered"/>
    <dgm:cxn modelId="{7C188BD7-1F6E-5B41-9A18-A4B5CA9186E6}" type="presOf" srcId="{3E19CCBA-A28B-46C0-A0E6-B7424802B3E7}" destId="{9B3F11FA-82A4-4640-BFE2-FA71EA901706}" srcOrd="1" destOrd="0" presId="urn:microsoft.com/office/officeart/2016/7/layout/LinearBlockProcessNumbered"/>
    <dgm:cxn modelId="{15FD1BFD-C2D6-4CA4-8E60-2750B20C6897}" srcId="{E6C89A6E-1D64-48B7-8457-A2EDD70961C6}" destId="{3E19CCBA-A28B-46C0-A0E6-B7424802B3E7}" srcOrd="0" destOrd="0" parTransId="{8C0DB71B-AFC0-4286-B222-4A78617F0DC1}" sibTransId="{7D1085C5-490D-4501-937E-B04D8C3CEAAA}"/>
    <dgm:cxn modelId="{DD197FFE-6D35-4CD5-BBE4-B0FC5A7C83D4}" srcId="{E6C89A6E-1D64-48B7-8457-A2EDD70961C6}" destId="{BE57A241-9C43-4468-865E-863170B87448}" srcOrd="2" destOrd="0" parTransId="{F4ADD2FC-07FB-4E1A-909D-A48EFDD1738D}" sibTransId="{C51BC296-EAF8-42E9-A4B2-E8A7DAE4BA88}"/>
    <dgm:cxn modelId="{346270DB-2FBB-F549-9EE5-090FF59713BE}" type="presParOf" srcId="{01B44C06-93ED-364E-B441-DEC19BEB5A10}" destId="{7719DB20-B981-D44D-A144-6F0930E69FA8}" srcOrd="0" destOrd="0" presId="urn:microsoft.com/office/officeart/2016/7/layout/LinearBlockProcessNumbered"/>
    <dgm:cxn modelId="{5949BF62-CD2C-5842-8D2B-01EC2823B7D6}" type="presParOf" srcId="{7719DB20-B981-D44D-A144-6F0930E69FA8}" destId="{9C370AD1-B873-924F-B117-0A380C258484}" srcOrd="0" destOrd="0" presId="urn:microsoft.com/office/officeart/2016/7/layout/LinearBlockProcessNumbered"/>
    <dgm:cxn modelId="{C810B241-D8B6-EC46-90CB-ACBCDC87C8D5}" type="presParOf" srcId="{7719DB20-B981-D44D-A144-6F0930E69FA8}" destId="{0D21B4F4-10DF-A842-B037-0134B14C28F8}" srcOrd="1" destOrd="0" presId="urn:microsoft.com/office/officeart/2016/7/layout/LinearBlockProcessNumbered"/>
    <dgm:cxn modelId="{8E8531D8-02E6-C940-84B8-1D60FE23F085}" type="presParOf" srcId="{7719DB20-B981-D44D-A144-6F0930E69FA8}" destId="{9B3F11FA-82A4-4640-BFE2-FA71EA901706}" srcOrd="2" destOrd="0" presId="urn:microsoft.com/office/officeart/2016/7/layout/LinearBlockProcessNumbered"/>
    <dgm:cxn modelId="{224CAEEE-8F95-6849-B1BE-718DFDC8588B}" type="presParOf" srcId="{01B44C06-93ED-364E-B441-DEC19BEB5A10}" destId="{D68C0651-D80E-5F4A-A2F0-16C09B081902}" srcOrd="1" destOrd="0" presId="urn:microsoft.com/office/officeart/2016/7/layout/LinearBlockProcessNumbered"/>
    <dgm:cxn modelId="{5114EA93-63F2-D848-8F30-136BDFFA587F}" type="presParOf" srcId="{01B44C06-93ED-364E-B441-DEC19BEB5A10}" destId="{332ED20B-440C-CD49-8AE4-0ABE5050D735}" srcOrd="2" destOrd="0" presId="urn:microsoft.com/office/officeart/2016/7/layout/LinearBlockProcessNumbered"/>
    <dgm:cxn modelId="{5A9FCF75-BF8C-484D-95D6-B26AA0179058}" type="presParOf" srcId="{332ED20B-440C-CD49-8AE4-0ABE5050D735}" destId="{BD3A83ED-5FE0-0945-B0F7-21444E3F9312}" srcOrd="0" destOrd="0" presId="urn:microsoft.com/office/officeart/2016/7/layout/LinearBlockProcessNumbered"/>
    <dgm:cxn modelId="{DB8C657E-A86C-F148-8E86-D34919E0AD29}" type="presParOf" srcId="{332ED20B-440C-CD49-8AE4-0ABE5050D735}" destId="{F9863409-EE4A-704F-B1C9-8D25B3E5402D}" srcOrd="1" destOrd="0" presId="urn:microsoft.com/office/officeart/2016/7/layout/LinearBlockProcessNumbered"/>
    <dgm:cxn modelId="{24E5D7B1-75FC-7942-A713-EFD192ABB2F9}" type="presParOf" srcId="{332ED20B-440C-CD49-8AE4-0ABE5050D735}" destId="{A30C9AA8-3B0E-5844-97A1-40B4B72492E6}" srcOrd="2" destOrd="0" presId="urn:microsoft.com/office/officeart/2016/7/layout/LinearBlockProcessNumbered"/>
    <dgm:cxn modelId="{11ACE22E-28E4-F447-8904-8FA8B7B52D48}" type="presParOf" srcId="{01B44C06-93ED-364E-B441-DEC19BEB5A10}" destId="{2766AB86-0C42-DD43-B813-3246BAC805D9}" srcOrd="3" destOrd="0" presId="urn:microsoft.com/office/officeart/2016/7/layout/LinearBlockProcessNumbered"/>
    <dgm:cxn modelId="{6E4B4155-F607-4B45-BFB7-FC42F3CBDC32}" type="presParOf" srcId="{01B44C06-93ED-364E-B441-DEC19BEB5A10}" destId="{F2B76558-DC4B-7A41-8EB1-D5732A5338AC}" srcOrd="4" destOrd="0" presId="urn:microsoft.com/office/officeart/2016/7/layout/LinearBlockProcessNumbered"/>
    <dgm:cxn modelId="{48BE008E-D5C3-EC41-9956-6B2B99AC35C0}" type="presParOf" srcId="{F2B76558-DC4B-7A41-8EB1-D5732A5338AC}" destId="{3586470A-1F69-2842-AF82-80014166D9E2}" srcOrd="0" destOrd="0" presId="urn:microsoft.com/office/officeart/2016/7/layout/LinearBlockProcessNumbered"/>
    <dgm:cxn modelId="{C432C63B-8066-F64E-A2BD-4FB8B427F145}" type="presParOf" srcId="{F2B76558-DC4B-7A41-8EB1-D5732A5338AC}" destId="{3FFCBD21-AF24-D64A-A3F5-A31C139E706E}" srcOrd="1" destOrd="0" presId="urn:microsoft.com/office/officeart/2016/7/layout/LinearBlockProcessNumbered"/>
    <dgm:cxn modelId="{1A963D42-A92C-8841-9D69-FC19914195E1}" type="presParOf" srcId="{F2B76558-DC4B-7A41-8EB1-D5732A5338AC}" destId="{3979BD89-027A-1E40-8D70-44759ECE789C}" srcOrd="2" destOrd="0" presId="urn:microsoft.com/office/officeart/2016/7/layout/LinearBlockProcessNumbered"/>
    <dgm:cxn modelId="{CD461C44-822A-BC42-8BFE-0FF279E3A6A2}" type="presParOf" srcId="{01B44C06-93ED-364E-B441-DEC19BEB5A10}" destId="{7E48A43A-D6D0-9D45-995C-FB387553096A}" srcOrd="5" destOrd="0" presId="urn:microsoft.com/office/officeart/2016/7/layout/LinearBlockProcessNumbered"/>
    <dgm:cxn modelId="{14C6F1A0-5CBE-CE4C-B6C1-28BE018CAF1F}" type="presParOf" srcId="{01B44C06-93ED-364E-B441-DEC19BEB5A10}" destId="{ABFE3088-05D4-BF4E-8408-411E55081ED5}" srcOrd="6" destOrd="0" presId="urn:microsoft.com/office/officeart/2016/7/layout/LinearBlockProcessNumbered"/>
    <dgm:cxn modelId="{375C9CBA-12C5-E146-B2FB-78C0B956CAB9}" type="presParOf" srcId="{ABFE3088-05D4-BF4E-8408-411E55081ED5}" destId="{03CA19B0-8334-A74E-9A37-C04CF68E6D0E}" srcOrd="0" destOrd="0" presId="urn:microsoft.com/office/officeart/2016/7/layout/LinearBlockProcessNumbered"/>
    <dgm:cxn modelId="{E883F365-A7D3-474D-96C6-F7F9A9F16B9E}" type="presParOf" srcId="{ABFE3088-05D4-BF4E-8408-411E55081ED5}" destId="{494D9725-6219-EF43-ADC7-EB3997EA57F0}" srcOrd="1" destOrd="0" presId="urn:microsoft.com/office/officeart/2016/7/layout/LinearBlockProcessNumbered"/>
    <dgm:cxn modelId="{7970A5DF-B370-AB40-BB7C-063ABEC625BB}" type="presParOf" srcId="{ABFE3088-05D4-BF4E-8408-411E55081ED5}" destId="{A653D399-CBA6-3647-8BBA-2B7CDC7273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AC186-C110-B04D-96E7-6DC7631F1D23}">
      <dsp:nvSpPr>
        <dsp:cNvPr id="0" name=""/>
        <dsp:cNvSpPr/>
      </dsp:nvSpPr>
      <dsp:spPr>
        <a:xfrm>
          <a:off x="1294291" y="19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Registo de entidades interessadas em integrar </a:t>
          </a:r>
          <a:r>
            <a:rPr lang="pt-PT" sz="1600" b="1" kern="1200" dirty="0" err="1"/>
            <a:t>VOs</a:t>
          </a:r>
          <a:endParaRPr lang="en-US" sz="1600" b="1" kern="1200" dirty="0"/>
        </a:p>
      </dsp:txBody>
      <dsp:txXfrm>
        <a:off x="1321044" y="26772"/>
        <a:ext cx="5216496" cy="494542"/>
      </dsp:txXfrm>
    </dsp:sp>
    <dsp:sp modelId="{F94EA533-9905-6A41-9874-9B5A42E78A8E}">
      <dsp:nvSpPr>
        <dsp:cNvPr id="0" name=""/>
        <dsp:cNvSpPr/>
      </dsp:nvSpPr>
      <dsp:spPr>
        <a:xfrm>
          <a:off x="1294291" y="603277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tint val="96000"/>
                <a:lumMod val="104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A edição dos dados associados a entidades registadas</a:t>
          </a:r>
          <a:endParaRPr lang="en-US" sz="1600" b="1" kern="1200" dirty="0"/>
        </a:p>
      </dsp:txBody>
      <dsp:txXfrm>
        <a:off x="1321044" y="630030"/>
        <a:ext cx="5216496" cy="494542"/>
      </dsp:txXfrm>
    </dsp:sp>
    <dsp:sp modelId="{9F652231-FCC5-8240-BFFB-03B3B3729A98}">
      <dsp:nvSpPr>
        <dsp:cNvPr id="0" name=""/>
        <dsp:cNvSpPr/>
      </dsp:nvSpPr>
      <dsp:spPr>
        <a:xfrm>
          <a:off x="1294291" y="1206536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tint val="96000"/>
                <a:lumMod val="104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Seleção de parceiros para integrar nas </a:t>
          </a:r>
          <a:r>
            <a:rPr lang="pt-PT" sz="1600" b="1" kern="1200" dirty="0" err="1"/>
            <a:t>VOs</a:t>
          </a:r>
          <a:endParaRPr lang="en-US" sz="1600" b="1" kern="1200" dirty="0"/>
        </a:p>
      </dsp:txBody>
      <dsp:txXfrm>
        <a:off x="1321044" y="1233289"/>
        <a:ext cx="5216496" cy="494542"/>
      </dsp:txXfrm>
    </dsp:sp>
    <dsp:sp modelId="{FC7F1B10-5F74-8544-8E91-270054F17E39}">
      <dsp:nvSpPr>
        <dsp:cNvPr id="0" name=""/>
        <dsp:cNvSpPr/>
      </dsp:nvSpPr>
      <dsp:spPr>
        <a:xfrm>
          <a:off x="1294291" y="1809795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tint val="96000"/>
                <a:lumMod val="104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Gestão das entidades que integram uma VO</a:t>
          </a:r>
          <a:endParaRPr lang="en-US" sz="1600" b="1" kern="1200" dirty="0"/>
        </a:p>
      </dsp:txBody>
      <dsp:txXfrm>
        <a:off x="1321044" y="1836548"/>
        <a:ext cx="5216496" cy="494542"/>
      </dsp:txXfrm>
    </dsp:sp>
    <dsp:sp modelId="{A5BEAB70-6002-2742-A6AE-E698476F849E}">
      <dsp:nvSpPr>
        <dsp:cNvPr id="0" name=""/>
        <dsp:cNvSpPr/>
      </dsp:nvSpPr>
      <dsp:spPr>
        <a:xfrm>
          <a:off x="1294291" y="2413053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tint val="96000"/>
                <a:lumMod val="104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Comunicação e cooperação entre várias entidades que integram uma VO</a:t>
          </a:r>
          <a:endParaRPr lang="en-US" sz="1600" b="1" kern="1200" dirty="0"/>
        </a:p>
      </dsp:txBody>
      <dsp:txXfrm>
        <a:off x="1321044" y="2439806"/>
        <a:ext cx="5216496" cy="494542"/>
      </dsp:txXfrm>
    </dsp:sp>
    <dsp:sp modelId="{5B813D99-FEAC-9A4D-AAFC-7BDF1FE53A7E}">
      <dsp:nvSpPr>
        <dsp:cNvPr id="0" name=""/>
        <dsp:cNvSpPr/>
      </dsp:nvSpPr>
      <dsp:spPr>
        <a:xfrm>
          <a:off x="1294291" y="3016312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tint val="96000"/>
                <a:lumMod val="104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Gestão de tarefas delegadas</a:t>
          </a:r>
          <a:endParaRPr lang="en-US" sz="1600" b="1" kern="1200" dirty="0"/>
        </a:p>
      </dsp:txBody>
      <dsp:txXfrm>
        <a:off x="1321044" y="3043065"/>
        <a:ext cx="5216496" cy="494542"/>
      </dsp:txXfrm>
    </dsp:sp>
    <dsp:sp modelId="{ED639FAA-46DD-4F4A-AFAA-E16C2CB479FD}">
      <dsp:nvSpPr>
        <dsp:cNvPr id="0" name=""/>
        <dsp:cNvSpPr/>
      </dsp:nvSpPr>
      <dsp:spPr>
        <a:xfrm>
          <a:off x="1294291" y="3619570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tint val="96000"/>
                <a:lumMod val="104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Partilha de experiência e avaliação sobre cooperação com parceiros</a:t>
          </a:r>
          <a:endParaRPr lang="en-US" sz="1600" b="1" kern="1200" dirty="0"/>
        </a:p>
      </dsp:txBody>
      <dsp:txXfrm>
        <a:off x="1321044" y="3646323"/>
        <a:ext cx="5216496" cy="494542"/>
      </dsp:txXfrm>
    </dsp:sp>
    <dsp:sp modelId="{323CF02F-315E-C343-BBE1-3044B75B5B3D}">
      <dsp:nvSpPr>
        <dsp:cNvPr id="0" name=""/>
        <dsp:cNvSpPr/>
      </dsp:nvSpPr>
      <dsp:spPr>
        <a:xfrm>
          <a:off x="1294291" y="4222829"/>
          <a:ext cx="5270002" cy="54804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96000"/>
                <a:lumMod val="104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Publicação de anúncios por parte das entidades cooperadoras</a:t>
          </a:r>
          <a:endParaRPr lang="en-US" sz="1600" b="1" kern="1200" dirty="0"/>
        </a:p>
      </dsp:txBody>
      <dsp:txXfrm>
        <a:off x="1321044" y="4249582"/>
        <a:ext cx="5216496" cy="494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70AD1-B873-924F-B117-0A380C258484}">
      <dsp:nvSpPr>
        <dsp:cNvPr id="0" name=""/>
        <dsp:cNvSpPr/>
      </dsp:nvSpPr>
      <dsp:spPr>
        <a:xfrm>
          <a:off x="137" y="31662"/>
          <a:ext cx="1661327" cy="19935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0" rIns="1641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HTML, CSS, </a:t>
          </a:r>
          <a:r>
            <a:rPr lang="pt-PT" sz="2000" kern="1200" dirty="0" err="1"/>
            <a:t>Javascript</a:t>
          </a:r>
          <a:r>
            <a:rPr lang="pt-PT" sz="2000" kern="1200" dirty="0"/>
            <a:t> </a:t>
          </a:r>
          <a:endParaRPr lang="en-US" sz="2000" kern="1200" dirty="0"/>
        </a:p>
      </dsp:txBody>
      <dsp:txXfrm>
        <a:off x="137" y="829099"/>
        <a:ext cx="1661327" cy="1196155"/>
      </dsp:txXfrm>
    </dsp:sp>
    <dsp:sp modelId="{0D21B4F4-10DF-A842-B037-0134B14C28F8}">
      <dsp:nvSpPr>
        <dsp:cNvPr id="0" name=""/>
        <dsp:cNvSpPr/>
      </dsp:nvSpPr>
      <dsp:spPr>
        <a:xfrm>
          <a:off x="137" y="31662"/>
          <a:ext cx="1661327" cy="79743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165100" rIns="164102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01</a:t>
          </a:r>
        </a:p>
      </dsp:txBody>
      <dsp:txXfrm>
        <a:off x="137" y="31662"/>
        <a:ext cx="1661327" cy="797437"/>
      </dsp:txXfrm>
    </dsp:sp>
    <dsp:sp modelId="{BD3A83ED-5FE0-0945-B0F7-21444E3F9312}">
      <dsp:nvSpPr>
        <dsp:cNvPr id="0" name=""/>
        <dsp:cNvSpPr/>
      </dsp:nvSpPr>
      <dsp:spPr>
        <a:xfrm>
          <a:off x="1794371" y="31662"/>
          <a:ext cx="1661327" cy="1993592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0" rIns="1641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i="1" kern="1200" dirty="0"/>
            <a:t>XAMPP</a:t>
          </a:r>
          <a:endParaRPr lang="en-US" sz="2000" kern="1200" dirty="0"/>
        </a:p>
      </dsp:txBody>
      <dsp:txXfrm>
        <a:off x="1794371" y="829099"/>
        <a:ext cx="1661327" cy="1196155"/>
      </dsp:txXfrm>
    </dsp:sp>
    <dsp:sp modelId="{F9863409-EE4A-704F-B1C9-8D25B3E5402D}">
      <dsp:nvSpPr>
        <dsp:cNvPr id="0" name=""/>
        <dsp:cNvSpPr/>
      </dsp:nvSpPr>
      <dsp:spPr>
        <a:xfrm>
          <a:off x="1794371" y="31662"/>
          <a:ext cx="1661327" cy="79743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165100" rIns="164102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02</a:t>
          </a:r>
        </a:p>
      </dsp:txBody>
      <dsp:txXfrm>
        <a:off x="1794371" y="31662"/>
        <a:ext cx="1661327" cy="797437"/>
      </dsp:txXfrm>
    </dsp:sp>
    <dsp:sp modelId="{3586470A-1F69-2842-AF82-80014166D9E2}">
      <dsp:nvSpPr>
        <dsp:cNvPr id="0" name=""/>
        <dsp:cNvSpPr/>
      </dsp:nvSpPr>
      <dsp:spPr>
        <a:xfrm>
          <a:off x="3588604" y="31662"/>
          <a:ext cx="1661327" cy="1993592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tint val="96000"/>
                <a:lumMod val="104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0" rIns="1641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Microsoft Excel </a:t>
          </a:r>
          <a:endParaRPr lang="en-US" sz="2000" kern="1200" dirty="0"/>
        </a:p>
      </dsp:txBody>
      <dsp:txXfrm>
        <a:off x="3588604" y="829099"/>
        <a:ext cx="1661327" cy="1196155"/>
      </dsp:txXfrm>
    </dsp:sp>
    <dsp:sp modelId="{3FFCBD21-AF24-D64A-A3F5-A31C139E706E}">
      <dsp:nvSpPr>
        <dsp:cNvPr id="0" name=""/>
        <dsp:cNvSpPr/>
      </dsp:nvSpPr>
      <dsp:spPr>
        <a:xfrm>
          <a:off x="3588604" y="31662"/>
          <a:ext cx="1661327" cy="79743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165100" rIns="164102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588604" y="31662"/>
        <a:ext cx="1661327" cy="797437"/>
      </dsp:txXfrm>
    </dsp:sp>
    <dsp:sp modelId="{03CA19B0-8334-A74E-9A37-C04CF68E6D0E}">
      <dsp:nvSpPr>
        <dsp:cNvPr id="0" name=""/>
        <dsp:cNvSpPr/>
      </dsp:nvSpPr>
      <dsp:spPr>
        <a:xfrm>
          <a:off x="5382838" y="31662"/>
          <a:ext cx="1661327" cy="199359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96000"/>
                <a:lumMod val="104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0" rIns="1641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i="1" kern="1200" dirty="0" err="1"/>
            <a:t>StarUML</a:t>
          </a:r>
          <a:endParaRPr lang="en-US" sz="2000" kern="1200" dirty="0"/>
        </a:p>
      </dsp:txBody>
      <dsp:txXfrm>
        <a:off x="5382838" y="829099"/>
        <a:ext cx="1661327" cy="1196155"/>
      </dsp:txXfrm>
    </dsp:sp>
    <dsp:sp modelId="{494D9725-6219-EF43-ADC7-EB3997EA57F0}">
      <dsp:nvSpPr>
        <dsp:cNvPr id="0" name=""/>
        <dsp:cNvSpPr/>
      </dsp:nvSpPr>
      <dsp:spPr>
        <a:xfrm>
          <a:off x="5382838" y="31662"/>
          <a:ext cx="1661327" cy="797437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102" tIns="165100" rIns="164102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04</a:t>
          </a:r>
        </a:p>
      </dsp:txBody>
      <dsp:txXfrm>
        <a:off x="5382838" y="31662"/>
        <a:ext cx="1661327" cy="79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E9D2A-8578-B44B-88DE-B7F028EED2A5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5DBA-0292-ED4A-BFCE-9A33AD9726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66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5DBA-0292-ED4A-BFCE-9A33AD97269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2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01 – HTML, CSS e </a:t>
            </a:r>
            <a:r>
              <a:rPr lang="pt-PT" dirty="0" err="1"/>
              <a:t>javascript</a:t>
            </a:r>
            <a:r>
              <a:rPr lang="pt-PT" dirty="0"/>
              <a:t> foram as linguagens de programação utilizadas</a:t>
            </a:r>
          </a:p>
          <a:p>
            <a:r>
              <a:rPr lang="pt-PT" dirty="0"/>
              <a:t>02 –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XAMPP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disponibilizar o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 Apache HTTP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aplicação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um interpretador para os scripts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servidor web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pt-PT" dirty="0">
                <a:effectLst/>
              </a:rPr>
              <a:t> </a:t>
            </a:r>
            <a:endParaRPr lang="pt-PT" dirty="0"/>
          </a:p>
          <a:p>
            <a:r>
              <a:rPr lang="pt-PT" dirty="0"/>
              <a:t>03 – O Microsoft </a:t>
            </a:r>
            <a:r>
              <a:rPr lang="pt-PT" dirty="0" err="1"/>
              <a:t>excel</a:t>
            </a:r>
            <a:r>
              <a:rPr lang="pt-PT" dirty="0"/>
              <a:t> foi utilizado para fazer o Diagrama de </a:t>
            </a:r>
            <a:r>
              <a:rPr lang="pt-PT" dirty="0" err="1"/>
              <a:t>Gantt</a:t>
            </a:r>
            <a:endParaRPr lang="pt-PT" dirty="0"/>
          </a:p>
          <a:p>
            <a:r>
              <a:rPr lang="pt-PT" dirty="0"/>
              <a:t>04 – Os Casos de Usos foram feitos utilizando o star </a:t>
            </a:r>
            <a:r>
              <a:rPr lang="pt-PT" dirty="0" err="1"/>
              <a:t>uml</a:t>
            </a:r>
            <a:endParaRPr lang="pt-PT" dirty="0"/>
          </a:p>
          <a:p>
            <a:r>
              <a:rPr lang="pt-PT" dirty="0"/>
              <a:t>05 – </a:t>
            </a:r>
            <a:r>
              <a:rPr lang="pt-PT" dirty="0" err="1"/>
              <a:t>phpMyAdmin</a:t>
            </a:r>
            <a:r>
              <a:rPr lang="pt-PT" dirty="0"/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 desenvolvimento, manutenção e visualização da base de dados, bem como o desenho do Diagrama de Entidades e Relacionamentos (DER).</a:t>
            </a:r>
            <a:r>
              <a:rPr lang="pt-PT" dirty="0">
                <a:effectLst/>
              </a:rPr>
              <a:t> </a:t>
            </a:r>
            <a:endParaRPr lang="pt-PT" dirty="0"/>
          </a:p>
          <a:p>
            <a:r>
              <a:rPr lang="pt-PT" dirty="0"/>
              <a:t>06 – Para editar os ficheiros 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07 –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 desenvolvimento e manutenção dos scripts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compõem o API do servidor web e que fazem a interação com a base de dados.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08 e 09 – para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desenvolvimento e manutenção dos ficheiros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website.</a:t>
            </a:r>
            <a:r>
              <a:rPr lang="pt-P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10 -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 executar métodos HTTP (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testar o API do servidor.</a:t>
            </a:r>
            <a:r>
              <a:rPr lang="pt-PT" dirty="0">
                <a:effectLst/>
              </a:rPr>
              <a:t> 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5DBA-0292-ED4A-BFCE-9A33AD97269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543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1 tópico: </a:t>
            </a:r>
            <a:r>
              <a:rPr lang="pt-PT" dirty="0">
                <a:sym typeface="Wingdings" pitchFamily="2" charset="2"/>
              </a:rPr>
              <a:t>(de inicio) </a:t>
            </a:r>
            <a:r>
              <a:rPr lang="pt-PT" sz="1200" dirty="0"/>
              <a:t>Para suportar as necessidades </a:t>
            </a:r>
            <a:r>
              <a:rPr lang="pt-PT" sz="1200" dirty="0" err="1"/>
              <a:t>back-end</a:t>
            </a:r>
            <a:r>
              <a:rPr lang="pt-PT" sz="1200" dirty="0"/>
              <a:t> da nossa plataforma foi utilizado o servidor HTTP Apache disponibilizado pela ferramenta de desenvolvimento XAMPP.</a:t>
            </a:r>
            <a:br>
              <a:rPr lang="pt-PT" dirty="0"/>
            </a:br>
            <a:r>
              <a:rPr lang="pt-PT" dirty="0"/>
              <a:t>3 tópico: (no fim da frase) Se por alguma razão o servidor não for capaz de processar o pedido, é envido um código de erro, como por exemplo o 404 no caso do script </a:t>
            </a:r>
            <a:r>
              <a:rPr lang="pt-PT" dirty="0" err="1"/>
              <a:t>php</a:t>
            </a:r>
            <a:r>
              <a:rPr lang="pt-PT" dirty="0"/>
              <a:t> não ser encontrado.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4 tópico: (de inicio) Existem 4 tipos de scripts </a:t>
            </a:r>
            <a:r>
              <a:rPr lang="pt-PT" dirty="0" err="1"/>
              <a:t>php</a:t>
            </a:r>
            <a:r>
              <a:rPr lang="pt-PT" dirty="0"/>
              <a:t>, cada um dos tipos faz diferentes operações à base de dados. As operação são as básicas operações a uma base de dados, como o </a:t>
            </a:r>
            <a:r>
              <a:rPr lang="pt-PT" dirty="0" err="1"/>
              <a:t>select</a:t>
            </a:r>
            <a:r>
              <a:rPr lang="pt-PT" dirty="0"/>
              <a:t>, </a:t>
            </a:r>
            <a:r>
              <a:rPr lang="pt-PT" dirty="0" err="1"/>
              <a:t>insert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 e delete.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5DBA-0292-ED4A-BFCE-9A33AD97269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90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 base de dados foi desenvolvida no </a:t>
            </a:r>
            <a:r>
              <a:rPr lang="pt-PT" dirty="0" err="1"/>
              <a:t>PhpMyAdmin</a:t>
            </a:r>
            <a:r>
              <a:rPr lang="pt-PT" dirty="0"/>
              <a:t> que é uma ferramenta para administração de bases de dados </a:t>
            </a:r>
            <a:r>
              <a:rPr lang="pt-PT" dirty="0" err="1"/>
              <a:t>MySQL</a:t>
            </a:r>
            <a:r>
              <a:rPr lang="pt-PT" dirty="0"/>
              <a:t>.</a:t>
            </a:r>
            <a:br>
              <a:rPr lang="pt-PT" dirty="0"/>
            </a:br>
            <a:r>
              <a:rPr lang="pt-PT" dirty="0"/>
              <a:t>Foram utilizadas as operações básicas a uma base de dados, como a gestão de tabelas (com o </a:t>
            </a:r>
            <a:r>
              <a:rPr lang="pt-PT" dirty="0" err="1"/>
              <a:t>create</a:t>
            </a:r>
            <a:r>
              <a:rPr lang="pt-PT" dirty="0"/>
              <a:t>, alter e </a:t>
            </a:r>
            <a:r>
              <a:rPr lang="pt-PT" dirty="0" err="1"/>
              <a:t>drop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), bem como a gestão dos dados em si, com operações </a:t>
            </a:r>
            <a:r>
              <a:rPr lang="pt-PT" dirty="0" err="1"/>
              <a:t>insert</a:t>
            </a:r>
            <a:r>
              <a:rPr lang="pt-PT" dirty="0"/>
              <a:t>, </a:t>
            </a:r>
            <a:r>
              <a:rPr lang="pt-PT" dirty="0" err="1"/>
              <a:t>select</a:t>
            </a:r>
            <a:r>
              <a:rPr lang="pt-PT" dirty="0"/>
              <a:t>, delete e </a:t>
            </a:r>
            <a:r>
              <a:rPr lang="pt-PT" dirty="0" err="1"/>
              <a:t>update</a:t>
            </a:r>
            <a:r>
              <a:rPr lang="pt-PT" dirty="0"/>
              <a:t> nas tabelas existentes.</a:t>
            </a:r>
            <a:br>
              <a:rPr lang="pt-PT" dirty="0"/>
            </a:br>
            <a:r>
              <a:rPr lang="pt-PT" dirty="0"/>
              <a:t>Existem tabelas para guardar todos os dados necessários às funcionalidades do sistema.</a:t>
            </a:r>
            <a:br>
              <a:rPr lang="pt-PT" dirty="0"/>
            </a:br>
            <a:r>
              <a:rPr lang="pt-PT" dirty="0"/>
              <a:t>Todos estes dados são acedidos e geridos pelo website através de scripts PHP alojados no servidor HTTP que fazem as operações à base de dados.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5DBA-0292-ED4A-BFCE-9A33AD97269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00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Aqui temos algumas das tabelas utilizadas para guardar os dados da plataforma.</a:t>
            </a:r>
          </a:p>
          <a:p>
            <a:r>
              <a:rPr lang="pt-PT" dirty="0"/>
              <a:t>Existem tabelas para guardar informação sobre localizações geográficas (pais, cidade, localidade).</a:t>
            </a:r>
          </a:p>
          <a:p>
            <a:r>
              <a:rPr lang="pt-PT" dirty="0"/>
              <a:t>Outras tabelas guardam informação sobre as entidades registadas na plataforma (cliente, empresa, entidade publica).</a:t>
            </a:r>
            <a:br>
              <a:rPr lang="pt-PT" dirty="0"/>
            </a:br>
            <a:r>
              <a:rPr lang="pt-PT" dirty="0"/>
              <a:t>Temos tabelas para o sistema de mensagens como a tabela mensagem cliente que representa uma mensagem publica emitida por um cliente ou a tabela mensagem empresa cliente que guarda informação sobre uma mensagem privada enviada de uma empresa para um cliente.</a:t>
            </a:r>
          </a:p>
          <a:p>
            <a:r>
              <a:rPr lang="pt-PT" dirty="0"/>
              <a:t>Nas tabelas festival e organização virtual está toda a informação sobre os festivais e as organizações virtuais do sistema.</a:t>
            </a:r>
          </a:p>
          <a:p>
            <a:r>
              <a:rPr lang="pt-PT" dirty="0"/>
              <a:t>Para o sistema de delegação de tarefas temos a tabela tarefa.</a:t>
            </a:r>
          </a:p>
          <a:p>
            <a:r>
              <a:rPr lang="pt-PT" dirty="0"/>
              <a:t>E finalmente, o sistema de feedback é suportado pelas tabelas feedback tarefa e feedback organização virtual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5DBA-0292-ED4A-BFCE-9A33AD97269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10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523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17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24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456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29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53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68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8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7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29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8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2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8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80EB-A6FA-48D1-9C5C-A91B80432BDB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98C6C6-2ECF-41A7-812A-E76AD4E329B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60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D8409-FA54-473B-8F0A-6A1C0947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2977" y="2869937"/>
            <a:ext cx="5806039" cy="1118125"/>
          </a:xfrm>
        </p:spPr>
        <p:txBody>
          <a:bodyPr>
            <a:normAutofit/>
          </a:bodyPr>
          <a:lstStyle/>
          <a:p>
            <a:pPr algn="ctr"/>
            <a:r>
              <a:rPr lang="en-GB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Virtuais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6137BE-2F25-45DC-99B5-9CB672C09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2452" y="4320800"/>
            <a:ext cx="5907087" cy="1255121"/>
          </a:xfrm>
        </p:spPr>
        <p:txBody>
          <a:bodyPr>
            <a:normAutofit/>
          </a:bodyPr>
          <a:lstStyle/>
          <a:p>
            <a:pPr algn="ctr"/>
            <a:r>
              <a:rPr lang="en-GB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</a:t>
            </a:r>
            <a:r>
              <a:rPr lang="pt-P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2017/2018</a:t>
            </a:r>
            <a:endParaRPr lang="en-GB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Docente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Dra. Ana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Inês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Oliveira 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fct unl">
            <a:extLst>
              <a:ext uri="{FF2B5EF4-FFF2-40B4-BE49-F238E27FC236}">
                <a16:creationId xmlns:a16="http://schemas.microsoft.com/office/drawing/2014/main" id="{EB4F932D-51D1-4ED0-83DD-344353EF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576">
                        <a14:foregroundMark x1="21493" y1="27110" x2="21493" y2="27110"/>
                        <a14:foregroundMark x1="42033" y1="25575" x2="42033" y2="25575"/>
                        <a14:foregroundMark x1="44733" y1="27110" x2="44733" y2="27110"/>
                        <a14:foregroundMark x1="47856" y1="26598" x2="47856" y2="26598"/>
                        <a14:foregroundMark x1="50873" y1="25831" x2="50873" y2="25831"/>
                        <a14:foregroundMark x1="54579" y1="25320" x2="54579" y2="25320"/>
                        <a14:foregroundMark x1="52938" y1="30946" x2="52938" y2="30946"/>
                        <a14:foregroundMark x1="56961" y1="26598" x2="56961" y2="26598"/>
                        <a14:foregroundMark x1="60402" y1="26598" x2="60402" y2="26598"/>
                        <a14:foregroundMark x1="63367" y1="25831" x2="63367" y2="25831"/>
                        <a14:foregroundMark x1="66914" y1="23529" x2="66914" y2="23529"/>
                        <a14:foregroundMark x1="71096" y1="25575" x2="71096" y2="25575"/>
                        <a14:foregroundMark x1="74484" y1="24552" x2="74484" y2="24552"/>
                        <a14:foregroundMark x1="74537" y1="49616" x2="74537" y2="49616"/>
                        <a14:foregroundMark x1="71784" y1="52685" x2="71784" y2="52685"/>
                        <a14:foregroundMark x1="69614" y1="46547" x2="69614" y2="46547"/>
                        <a14:foregroundMark x1="64637" y1="50384" x2="64637" y2="50384"/>
                        <a14:foregroundMark x1="60455" y1="49105" x2="60455" y2="49105"/>
                        <a14:foregroundMark x1="58549" y1="51151" x2="58549" y2="51151"/>
                        <a14:foregroundMark x1="55956" y1="49361" x2="55956" y2="49361"/>
                        <a14:foregroundMark x1="52938" y1="48593" x2="52938" y2="48593"/>
                        <a14:foregroundMark x1="49815" y1="50128" x2="49815" y2="50128"/>
                        <a14:foregroundMark x1="47380" y1="39386" x2="47380" y2="39386"/>
                        <a14:foregroundMark x1="46691" y1="47570" x2="46691" y2="47570"/>
                        <a14:foregroundMark x1="45050" y1="49616" x2="45050" y2="49616"/>
                        <a14:foregroundMark x1="43727" y1="45269" x2="43727" y2="45269"/>
                        <a14:foregroundMark x1="50344" y1="78005" x2="50344" y2="78005"/>
                        <a14:foregroundMark x1="51244" y1="77238" x2="51244" y2="77238"/>
                        <a14:foregroundMark x1="53573" y1="78005" x2="53573" y2="78005"/>
                        <a14:foregroundMark x1="56538" y1="78517" x2="56538" y2="78517"/>
                        <a14:foregroundMark x1="57967" y1="79028" x2="57967" y2="79028"/>
                        <a14:foregroundMark x1="56697" y1="82353" x2="56697" y2="82353"/>
                        <a14:foregroundMark x1="59132" y1="79028" x2="59132" y2="79028"/>
                        <a14:foregroundMark x1="62043" y1="79540" x2="62043" y2="79540"/>
                        <a14:foregroundMark x1="64161" y1="79284" x2="64161" y2="79284"/>
                        <a14:foregroundMark x1="66808" y1="79540" x2="66808" y2="79540"/>
                        <a14:foregroundMark x1="70725" y1="79540" x2="70725" y2="79540"/>
                        <a14:foregroundMark x1="72578" y1="78261" x2="72578" y2="78261"/>
                        <a14:foregroundMark x1="75543" y1="77494" x2="75543" y2="77494"/>
                        <a14:foregroundMark x1="78825" y1="80051" x2="78825" y2="80051"/>
                        <a14:foregroundMark x1="81313" y1="76982" x2="81313" y2="76982"/>
                        <a14:foregroundMark x1="79513" y1="60614" x2="79513" y2="60614"/>
                        <a14:foregroundMark x1="83536" y1="57289" x2="83536" y2="57289"/>
                        <a14:foregroundMark x1="84542" y1="56266" x2="84542" y2="56266"/>
                        <a14:foregroundMark x1="83801" y1="77238" x2="83801" y2="77238"/>
                        <a14:foregroundMark x1="84595" y1="85166" x2="84595" y2="85166"/>
                        <a14:foregroundMark x1="86818" y1="79540" x2="86818" y2="79540"/>
                        <a14:foregroundMark x1="88512" y1="78517" x2="88512" y2="78517"/>
                        <a14:foregroundMark x1="89624" y1="56777" x2="89624" y2="56777"/>
                        <a14:foregroundMark x1="92642" y1="59335" x2="92642" y2="59335"/>
                        <a14:foregroundMark x1="94177" y1="55499" x2="94177" y2="55499"/>
                        <a14:foregroundMark x1="96083" y1="55499" x2="96083" y2="55499"/>
                        <a14:foregroundMark x1="94230" y1="74169" x2="94230" y2="74169"/>
                        <a14:foregroundMark x1="91689" y1="79028" x2="91689" y2="79028"/>
                        <a14:foregroundMark x1="93753" y1="79284" x2="93753" y2="79284"/>
                        <a14:foregroundMark x1="96559" y1="81330" x2="96559" y2="81330"/>
                        <a14:foregroundMark x1="96188" y1="83632" x2="96188" y2="83632"/>
                        <a14:foregroundMark x1="97618" y1="84143" x2="97618" y2="84143"/>
                        <a14:foregroundMark x1="90524" y1="81330" x2="90524" y2="81330"/>
                        <a14:foregroundMark x1="89995" y1="85678" x2="89995" y2="85678"/>
                        <a14:foregroundMark x1="89571" y1="75703" x2="89571" y2="75703"/>
                        <a14:foregroundMark x1="90471" y1="74936" x2="90471" y2="74936"/>
                        <a14:foregroundMark x1="43515" y1="78517" x2="43515" y2="78517"/>
                        <a14:foregroundMark x1="44997" y1="78005" x2="44997" y2="78005"/>
                        <a14:foregroundMark x1="47538" y1="78517" x2="47538" y2="78517"/>
                        <a14:backgroundMark x1="3970" y1="14834" x2="3970" y2="14834"/>
                        <a14:backgroundMark x1="15193" y1="9207" x2="15193" y2="9207"/>
                        <a14:backgroundMark x1="13076" y1="46292" x2="13076" y2="46292"/>
                        <a14:backgroundMark x1="20381" y1="55499" x2="20381" y2="55499"/>
                        <a14:backgroundMark x1="23716" y1="51918" x2="23716" y2="51918"/>
                        <a14:backgroundMark x1="25940" y1="51151" x2="25940" y2="51151"/>
                        <a14:backgroundMark x1="27792" y1="51151" x2="27792" y2="51151"/>
                        <a14:backgroundMark x1="27792" y1="17136" x2="27792" y2="17136"/>
                        <a14:backgroundMark x1="36210" y1="16368" x2="36210" y2="16368"/>
                        <a14:backgroundMark x1="36421" y1="16368" x2="36898" y2="17647"/>
                        <a14:backgroundMark x1="38221" y1="22762" x2="38645" y2="28389"/>
                        <a14:backgroundMark x1="39862" y1="41944" x2="40180" y2="45524"/>
                        <a14:backgroundMark x1="40180" y1="47570" x2="40180" y2="50384"/>
                        <a14:backgroundMark x1="40180" y1="52685" x2="40180" y2="56777"/>
                        <a14:backgroundMark x1="40180" y1="61125" x2="40445" y2="65985"/>
                        <a14:backgroundMark x1="40551" y1="67519" x2="40656" y2="71867"/>
                        <a14:backgroundMark x1="40762" y1="82353" x2="40762" y2="82353"/>
                        <a14:backgroundMark x1="40762" y1="89514" x2="40762" y2="89514"/>
                        <a14:backgroundMark x1="40551" y1="94373" x2="40551" y2="94373"/>
                        <a14:backgroundMark x1="39862" y1="97442" x2="39862" y2="97442"/>
                        <a14:backgroundMark x1="38645" y1="97442" x2="38645" y2="97442"/>
                        <a14:backgroundMark x1="10164" y1="78261" x2="10164" y2="78261"/>
                        <a14:backgroundMark x1="1747" y1="97442" x2="1747" y2="97442"/>
                        <a14:backgroundMark x1="3123" y1="95141" x2="3123" y2="95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26" y="332886"/>
            <a:ext cx="7682547" cy="17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0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4650E-81FC-1E47-A6AF-B8854F81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endParaRPr lang="pt-PT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E8A4ED9-CC77-734A-B5D1-9995A5FA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D90E761-E560-46E8-8B50-CCE703218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FB6DB3CD-0C97-402C-AD14-1CFB3731D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97234BEC-0BCD-458D-8B88-2BC54257E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48CE172-AE11-48FC-A6A0-9AA032A57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572161ED-F602-403B-99F6-EA9EEB5C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C690B4DC-6AA2-42B0-BD0B-1176A202B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32FF4E5-BC90-4FED-8321-AB6DF447C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566CEB4A-6A92-4067-BD6E-6BE63BF23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79A94B40-F9D3-4A81-BDF5-ED3A9D553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E4869EFC-7C13-485C-82C9-24F35B74B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5E4F377-7915-4B31-A427-FB5F5540A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F8CB933D-D3DC-469F-A3AA-172BC84F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05004CC-06FA-4258-994F-2E01354C4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5057B1F9-2060-4D46-980E-D0072A79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543371FC-26B1-D646-A0C6-EE42141E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298" y="4418825"/>
            <a:ext cx="8915399" cy="1162423"/>
          </a:xfrm>
        </p:spPr>
        <p:txBody>
          <a:bodyPr>
            <a:normAutofit/>
          </a:bodyPr>
          <a:lstStyle/>
          <a:p>
            <a:r>
              <a:rPr lang="pt-PT" dirty="0"/>
              <a:t>CONCLUSÕES</a:t>
            </a:r>
          </a:p>
        </p:txBody>
      </p:sp>
      <p:grpSp>
        <p:nvGrpSpPr>
          <p:cNvPr id="1030" name="Group 86">
            <a:extLst>
              <a:ext uri="{FF2B5EF4-FFF2-40B4-BE49-F238E27FC236}">
                <a16:creationId xmlns:a16="http://schemas.microsoft.com/office/drawing/2014/main" id="{374B4E41-E545-49EE-9771-7B452A8B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2B32DC75-144B-4978-9B68-1F127AF20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C4F4DBE9-40DF-46D0-9632-D21CCB65D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0ED412B8-A2C5-4273-8DD9-6EF3D93FC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1812C244-C36C-489A-ACA6-A96AE392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DF1B598-5BB2-4C7F-A7FD-484730B8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B796D61-CE3E-4246-BB4E-84A20A1C2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41D653AD-C65E-42B2-8FAA-23023A9E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4A51985B-37E4-485C-95B1-8CC5C957A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6FA4A699-43E1-4AE5-AFE8-2C7682415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890EDF97-B9A5-4727-A45A-7A837FDF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D0AA5564-AD66-4164-8694-1E918AA47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9679950-7893-4CBD-A373-E288FB06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1" name="Rectangle 100">
            <a:extLst>
              <a:ext uri="{FF2B5EF4-FFF2-40B4-BE49-F238E27FC236}">
                <a16:creationId xmlns:a16="http://schemas.microsoft.com/office/drawing/2014/main" id="{D65C27E2-9CC1-45AC-9302-CAA9B2BA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fct unl">
            <a:extLst>
              <a:ext uri="{FF2B5EF4-FFF2-40B4-BE49-F238E27FC236}">
                <a16:creationId xmlns:a16="http://schemas.microsoft.com/office/drawing/2014/main" id="{EB4F932D-51D1-4ED0-83DD-344353EF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576">
                        <a14:foregroundMark x1="21493" y1="27110" x2="21493" y2="27110"/>
                        <a14:foregroundMark x1="42033" y1="25575" x2="42033" y2="25575"/>
                        <a14:foregroundMark x1="44733" y1="27110" x2="44733" y2="27110"/>
                        <a14:foregroundMark x1="47856" y1="26598" x2="47856" y2="26598"/>
                        <a14:foregroundMark x1="50873" y1="25831" x2="50873" y2="25831"/>
                        <a14:foregroundMark x1="54579" y1="25320" x2="54579" y2="25320"/>
                        <a14:foregroundMark x1="52938" y1="30946" x2="52938" y2="30946"/>
                        <a14:foregroundMark x1="56961" y1="26598" x2="56961" y2="26598"/>
                        <a14:foregroundMark x1="60402" y1="26598" x2="60402" y2="26598"/>
                        <a14:foregroundMark x1="63367" y1="25831" x2="63367" y2="25831"/>
                        <a14:foregroundMark x1="66914" y1="23529" x2="66914" y2="23529"/>
                        <a14:foregroundMark x1="71096" y1="25575" x2="71096" y2="25575"/>
                        <a14:foregroundMark x1="74484" y1="24552" x2="74484" y2="24552"/>
                        <a14:foregroundMark x1="74537" y1="49616" x2="74537" y2="49616"/>
                        <a14:foregroundMark x1="71784" y1="52685" x2="71784" y2="52685"/>
                        <a14:foregroundMark x1="69614" y1="46547" x2="69614" y2="46547"/>
                        <a14:foregroundMark x1="64637" y1="50384" x2="64637" y2="50384"/>
                        <a14:foregroundMark x1="60455" y1="49105" x2="60455" y2="49105"/>
                        <a14:foregroundMark x1="58549" y1="51151" x2="58549" y2="51151"/>
                        <a14:foregroundMark x1="55956" y1="49361" x2="55956" y2="49361"/>
                        <a14:foregroundMark x1="52938" y1="48593" x2="52938" y2="48593"/>
                        <a14:foregroundMark x1="49815" y1="50128" x2="49815" y2="50128"/>
                        <a14:foregroundMark x1="47380" y1="39386" x2="47380" y2="39386"/>
                        <a14:foregroundMark x1="46691" y1="47570" x2="46691" y2="47570"/>
                        <a14:foregroundMark x1="45050" y1="49616" x2="45050" y2="49616"/>
                        <a14:foregroundMark x1="43727" y1="45269" x2="43727" y2="45269"/>
                        <a14:foregroundMark x1="50344" y1="78005" x2="50344" y2="78005"/>
                        <a14:foregroundMark x1="51244" y1="77238" x2="51244" y2="77238"/>
                        <a14:foregroundMark x1="53573" y1="78005" x2="53573" y2="78005"/>
                        <a14:foregroundMark x1="56538" y1="78517" x2="56538" y2="78517"/>
                        <a14:foregroundMark x1="57967" y1="79028" x2="57967" y2="79028"/>
                        <a14:foregroundMark x1="56697" y1="82353" x2="56697" y2="82353"/>
                        <a14:foregroundMark x1="59132" y1="79028" x2="59132" y2="79028"/>
                        <a14:foregroundMark x1="62043" y1="79540" x2="62043" y2="79540"/>
                        <a14:foregroundMark x1="64161" y1="79284" x2="64161" y2="79284"/>
                        <a14:foregroundMark x1="66808" y1="79540" x2="66808" y2="79540"/>
                        <a14:foregroundMark x1="70725" y1="79540" x2="70725" y2="79540"/>
                        <a14:foregroundMark x1="72578" y1="78261" x2="72578" y2="78261"/>
                        <a14:foregroundMark x1="75543" y1="77494" x2="75543" y2="77494"/>
                        <a14:foregroundMark x1="78825" y1="80051" x2="78825" y2="80051"/>
                        <a14:foregroundMark x1="81313" y1="76982" x2="81313" y2="76982"/>
                        <a14:foregroundMark x1="79513" y1="60614" x2="79513" y2="60614"/>
                        <a14:foregroundMark x1="83536" y1="57289" x2="83536" y2="57289"/>
                        <a14:foregroundMark x1="84542" y1="56266" x2="84542" y2="56266"/>
                        <a14:foregroundMark x1="83801" y1="77238" x2="83801" y2="77238"/>
                        <a14:foregroundMark x1="84595" y1="85166" x2="84595" y2="85166"/>
                        <a14:foregroundMark x1="86818" y1="79540" x2="86818" y2="79540"/>
                        <a14:foregroundMark x1="88512" y1="78517" x2="88512" y2="78517"/>
                        <a14:foregroundMark x1="89624" y1="56777" x2="89624" y2="56777"/>
                        <a14:foregroundMark x1="92642" y1="59335" x2="92642" y2="59335"/>
                        <a14:foregroundMark x1="94177" y1="55499" x2="94177" y2="55499"/>
                        <a14:foregroundMark x1="96083" y1="55499" x2="96083" y2="55499"/>
                        <a14:foregroundMark x1="94230" y1="74169" x2="94230" y2="74169"/>
                        <a14:foregroundMark x1="91689" y1="79028" x2="91689" y2="79028"/>
                        <a14:foregroundMark x1="93753" y1="79284" x2="93753" y2="79284"/>
                        <a14:foregroundMark x1="96559" y1="81330" x2="96559" y2="81330"/>
                        <a14:foregroundMark x1="96188" y1="83632" x2="96188" y2="83632"/>
                        <a14:foregroundMark x1="97618" y1="84143" x2="97618" y2="84143"/>
                        <a14:foregroundMark x1="90524" y1="81330" x2="90524" y2="81330"/>
                        <a14:foregroundMark x1="89995" y1="85678" x2="89995" y2="85678"/>
                        <a14:foregroundMark x1="89571" y1="75703" x2="89571" y2="75703"/>
                        <a14:foregroundMark x1="90471" y1="74936" x2="90471" y2="74936"/>
                        <a14:foregroundMark x1="43515" y1="78517" x2="43515" y2="78517"/>
                        <a14:foregroundMark x1="44997" y1="78005" x2="44997" y2="78005"/>
                        <a14:foregroundMark x1="47538" y1="78517" x2="47538" y2="78517"/>
                        <a14:backgroundMark x1="3970" y1="14834" x2="3970" y2="14834"/>
                        <a14:backgroundMark x1="15193" y1="9207" x2="15193" y2="9207"/>
                        <a14:backgroundMark x1="13076" y1="46292" x2="13076" y2="46292"/>
                        <a14:backgroundMark x1="20381" y1="55499" x2="20381" y2="55499"/>
                        <a14:backgroundMark x1="23716" y1="51918" x2="23716" y2="51918"/>
                        <a14:backgroundMark x1="25940" y1="51151" x2="25940" y2="51151"/>
                        <a14:backgroundMark x1="27792" y1="51151" x2="27792" y2="51151"/>
                        <a14:backgroundMark x1="27792" y1="17136" x2="27792" y2="17136"/>
                        <a14:backgroundMark x1="36210" y1="16368" x2="36210" y2="16368"/>
                        <a14:backgroundMark x1="36421" y1="16368" x2="36898" y2="17647"/>
                        <a14:backgroundMark x1="38221" y1="22762" x2="38645" y2="28389"/>
                        <a14:backgroundMark x1="39862" y1="41944" x2="40180" y2="45524"/>
                        <a14:backgroundMark x1="40180" y1="47570" x2="40180" y2="50384"/>
                        <a14:backgroundMark x1="40180" y1="52685" x2="40180" y2="56777"/>
                        <a14:backgroundMark x1="40180" y1="61125" x2="40445" y2="65985"/>
                        <a14:backgroundMark x1="40551" y1="67519" x2="40656" y2="71867"/>
                        <a14:backgroundMark x1="40762" y1="82353" x2="40762" y2="82353"/>
                        <a14:backgroundMark x1="40762" y1="89514" x2="40762" y2="89514"/>
                        <a14:backgroundMark x1="40551" y1="94373" x2="40551" y2="94373"/>
                        <a14:backgroundMark x1="39862" y1="97442" x2="39862" y2="97442"/>
                        <a14:backgroundMark x1="38645" y1="97442" x2="38645" y2="97442"/>
                        <a14:backgroundMark x1="10164" y1="78261" x2="10164" y2="78261"/>
                        <a14:backgroundMark x1="1747" y1="97442" x2="1747" y2="97442"/>
                        <a14:backgroundMark x1="3123" y1="95141" x2="3123" y2="95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24" y="2383054"/>
            <a:ext cx="8311214" cy="172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 33">
            <a:extLst>
              <a:ext uri="{FF2B5EF4-FFF2-40B4-BE49-F238E27FC236}">
                <a16:creationId xmlns:a16="http://schemas.microsoft.com/office/drawing/2014/main" id="{47BF6F76-2517-4EBD-A224-BD5376FF6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967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62F0D7F1-3AA3-41FE-962C-5DB0B5A9B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4C17A32D-661C-4A7D-B00F-ED07721E9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14934C4F-A6E0-4531-BCA6-E0299B443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CBC56C65-6D5F-44BD-987D-CB705ECD8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12F08DB5-0184-4523-A76B-F3BE3B64C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F92F39F-8BE5-4422-975B-806D8763E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5B45B674-93EA-4CB2-8BFE-4DD11ECB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B9F663F7-D512-43BF-A60F-548158DD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F5792ABF-EE75-49E2-A0E0-3247D09E5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D6862EA5-AD9D-43A8-B7D6-57A620D20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56312FE8-78B6-4653-92B0-7ADC66B3B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E6DC1169-7F5B-490D-BE24-C32167EBB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74759D47-CB5B-46A1-8BDF-546FF607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955F5D-8B25-4A69-9A86-1963D8A5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A4215EA8-B880-40B5-BCFF-DCFCE9C46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4FBCFB3E-4A32-4040-A28F-B296CE90C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89CE682E-721B-41C1-8F59-A68EEBC50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5C9C7739-9AD6-4B85-A486-C92E99CD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5C48EE9C-CD0F-4779-9399-65AC7632B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4D0D1044-849F-4C27-A652-D2910B840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37B7AEAD-E626-4827-B5EF-F9DD361C8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D97C048D-34F0-45AB-9C46-0A797344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3D70364F-56BC-43CE-BD82-E6065E8B7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F00D1134-DA53-4E46-A37D-77B2B74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9971E03E-2FA8-4F0F-A287-58C7B091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1139B5CD-D486-4C27-9AD1-9E856E26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930CC7B-1674-4BB1-B36F-D9B325A42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05C24618-074C-47D2-A727-57045F7E6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4508D-E0DF-4735-BB3B-DF2A3A700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Equipa</a:t>
            </a:r>
            <a:endParaRPr lang="en-US" sz="3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5" name="Gráfico 34" descr="Utilizadores">
            <a:extLst>
              <a:ext uri="{FF2B5EF4-FFF2-40B4-BE49-F238E27FC236}">
                <a16:creationId xmlns:a16="http://schemas.microsoft.com/office/drawing/2014/main" id="{E159187B-9297-8340-9C27-CF3EF0C23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7852" y="-295186"/>
            <a:ext cx="4799428" cy="4799428"/>
          </a:xfrm>
          <a:prstGeom prst="rect">
            <a:avLst/>
          </a:prstGeom>
        </p:spPr>
      </p:pic>
      <p:sp>
        <p:nvSpPr>
          <p:cNvPr id="36" name="Subtítulo 2">
            <a:extLst>
              <a:ext uri="{FF2B5EF4-FFF2-40B4-BE49-F238E27FC236}">
                <a16:creationId xmlns:a16="http://schemas.microsoft.com/office/drawing/2014/main" id="{31B3DD2A-26C0-6A4D-B05F-92FCD66BD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702" y="1775268"/>
            <a:ext cx="7187785" cy="4745396"/>
          </a:xfrm>
        </p:spPr>
        <p:txBody>
          <a:bodyPr>
            <a:noAutofit/>
          </a:bodyPr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Ricardo Filipe da Silva Guerreiro nº39319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João Miguel Pinto Carrilho Do Rosário nº39591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 err="1"/>
              <a:t>Kévin</a:t>
            </a:r>
            <a:r>
              <a:rPr lang="pt-PT" sz="1700" b="1" dirty="0"/>
              <a:t> Júnior Fonseca Fortes nº41614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Ricardo Martinho nº41685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Ricardo Ferreira Filipe Ramos nº42449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Carlos Diogo Silva Mendes nº42452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 err="1"/>
              <a:t>Mahomedsidik</a:t>
            </a:r>
            <a:r>
              <a:rPr lang="pt-PT" sz="1700" b="1" dirty="0"/>
              <a:t> </a:t>
            </a:r>
            <a:r>
              <a:rPr lang="pt-PT" sz="1700" b="1" dirty="0" err="1"/>
              <a:t>Chahid</a:t>
            </a:r>
            <a:r>
              <a:rPr lang="pt-PT" sz="1700" b="1" dirty="0"/>
              <a:t> </a:t>
            </a:r>
            <a:r>
              <a:rPr lang="pt-PT" sz="1700" b="1" dirty="0" err="1"/>
              <a:t>Majeed</a:t>
            </a:r>
            <a:r>
              <a:rPr lang="pt-PT" sz="1700" b="1" dirty="0"/>
              <a:t> nº43136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Iana </a:t>
            </a:r>
            <a:r>
              <a:rPr lang="pt-PT" sz="1700" b="1" dirty="0" err="1"/>
              <a:t>Mocanu</a:t>
            </a:r>
            <a:r>
              <a:rPr lang="pt-PT" sz="1700" b="1" dirty="0"/>
              <a:t> nº43166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Manuel Filipe Pereira Faustino nº43184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Diogo Duarte de Abreu Farinha nº43702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Rodrigo Miguel Gonçalves Antunes nº45045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Daniel Filipe Santos Pimenta nº45404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700" b="1" dirty="0"/>
              <a:t>Cláudio Miguel Marques Mateus nº46251</a:t>
            </a:r>
          </a:p>
          <a:p>
            <a:pPr>
              <a:lnSpc>
                <a:spcPct val="90000"/>
              </a:lnSpc>
            </a:pPr>
            <a:endParaRPr lang="pt-PT" sz="1600" b="1" dirty="0"/>
          </a:p>
          <a:p>
            <a:pPr>
              <a:lnSpc>
                <a:spcPct val="9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9841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198DF614-2788-E74A-B601-A1BAD3BB9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A92DEEC-616C-46F5-93A1-016E89FE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CDE7DC-8154-419B-B0F6-41DA4776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429000"/>
            <a:ext cx="8458200" cy="958911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rgbClr val="FEFFFF"/>
                </a:solidFill>
              </a:rPr>
              <a:t>Definição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29DCC03-FE47-D44C-A7A2-00EFAC363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387911"/>
            <a:ext cx="8458200" cy="108155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Implementação de uma plataforma digital que permita a criação e facilite a gestão e manutenção de Organizações Virtuais para haver colaboração entre entidades na organização de festivais de verão.</a:t>
            </a:r>
          </a:p>
          <a:p>
            <a:endParaRPr lang="pt-PT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8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62F0D7F1-3AA3-41FE-962C-5DB0B5A9B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4C17A32D-661C-4A7D-B00F-ED07721E9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14934C4F-A6E0-4531-BCA6-E0299B443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CBC56C65-6D5F-44BD-987D-CB705ECD8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12F08DB5-0184-4523-A76B-F3BE3B64C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F92F39F-8BE5-4422-975B-806D8763E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5B45B674-93EA-4CB2-8BFE-4DD11ECB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B9F663F7-D512-43BF-A60F-548158DD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F5792ABF-EE75-49E2-A0E0-3247D09E5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D6862EA5-AD9D-43A8-B7D6-57A620D20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56312FE8-78B6-4653-92B0-7ADC66B3B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E6DC1169-7F5B-490D-BE24-C32167EBB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74759D47-CB5B-46A1-8BDF-546FF607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955F5D-8B25-4A69-9A86-1963D8A5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A4215EA8-B880-40B5-BCFF-DCFCE9C46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4FBCFB3E-4A32-4040-A28F-B296CE90C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89CE682E-721B-41C1-8F59-A68EEBC50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5C9C7739-9AD6-4B85-A486-C92E99CD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5C48EE9C-CD0F-4779-9399-65AC7632B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4D0D1044-849F-4C27-A652-D2910B840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37B7AEAD-E626-4827-B5EF-F9DD361C8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D97C048D-34F0-45AB-9C46-0A797344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3D70364F-56BC-43CE-BD82-E6065E8B7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F00D1134-DA53-4E46-A37D-77B2B74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9971E03E-2FA8-4F0F-A287-58C7B091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1139B5CD-D486-4C27-9AD1-9E856E26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930CC7B-1674-4BB1-B36F-D9B325A42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05C24618-074C-47D2-A727-57045F7E6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4508D-E0DF-4735-BB3B-DF2A3A700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Funcionalidades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0" name="CaixaDeTexto 7">
            <a:extLst>
              <a:ext uri="{FF2B5EF4-FFF2-40B4-BE49-F238E27FC236}">
                <a16:creationId xmlns:a16="http://schemas.microsoft.com/office/drawing/2014/main" id="{C085E984-583F-4BC0-9E66-0B3C19547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892914"/>
              </p:ext>
            </p:extLst>
          </p:nvPr>
        </p:nvGraphicFramePr>
        <p:xfrm>
          <a:off x="2166708" y="1472684"/>
          <a:ext cx="7858586" cy="477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16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rgbClr val="F7F6F6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34367-14BB-4E33-9807-32FF16E7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pt-PT"/>
              <a:t>Ferramentas utilizadas</a:t>
            </a:r>
            <a:br>
              <a:rPr lang="pt-PT"/>
            </a:br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C8EA00FC-700E-49E4-BF9D-23293B247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12894"/>
              </p:ext>
            </p:extLst>
          </p:nvPr>
        </p:nvGraphicFramePr>
        <p:xfrm>
          <a:off x="1795423" y="1585443"/>
          <a:ext cx="7044303" cy="205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Grupo 32">
            <a:extLst>
              <a:ext uri="{FF2B5EF4-FFF2-40B4-BE49-F238E27FC236}">
                <a16:creationId xmlns:a16="http://schemas.microsoft.com/office/drawing/2014/main" id="{44685127-3DFE-114C-A7CD-29849A96455A}"/>
              </a:ext>
            </a:extLst>
          </p:cNvPr>
          <p:cNvGrpSpPr/>
          <p:nvPr/>
        </p:nvGrpSpPr>
        <p:grpSpPr>
          <a:xfrm>
            <a:off x="9003514" y="1617105"/>
            <a:ext cx="1661327" cy="1993592"/>
            <a:chOff x="1794371" y="31662"/>
            <a:chExt cx="1661327" cy="1993592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6E14033-8464-BE4E-AEDA-0DA775BE50EF}"/>
                </a:ext>
              </a:extLst>
            </p:cNvPr>
            <p:cNvSpPr/>
            <p:nvPr/>
          </p:nvSpPr>
          <p:spPr>
            <a:xfrm>
              <a:off x="1794371" y="31662"/>
              <a:ext cx="1661327" cy="1993592"/>
            </a:xfrm>
            <a:prstGeom prst="rect">
              <a:avLst/>
            </a:prstGeom>
          </p:spPr>
          <p:style>
            <a:lnRef idx="1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3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2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1B513C5-7A36-EC48-B8F2-4471451F30E0}"/>
                </a:ext>
              </a:extLst>
            </p:cNvPr>
            <p:cNvSpPr txBox="1"/>
            <p:nvPr/>
          </p:nvSpPr>
          <p:spPr>
            <a:xfrm>
              <a:off x="1794371" y="829099"/>
              <a:ext cx="1661327" cy="1196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0" rIns="164102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i="1" kern="1200" dirty="0" err="1"/>
                <a:t>PHPMyAdmin</a:t>
              </a:r>
              <a:endParaRPr lang="en-US" sz="2000" kern="1200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E30E335-6AD0-744E-A327-57E84E084003}"/>
              </a:ext>
            </a:extLst>
          </p:cNvPr>
          <p:cNvGrpSpPr/>
          <p:nvPr/>
        </p:nvGrpSpPr>
        <p:grpSpPr>
          <a:xfrm>
            <a:off x="1795423" y="3939728"/>
            <a:ext cx="1661327" cy="1993592"/>
            <a:chOff x="3588604" y="31662"/>
            <a:chExt cx="1661327" cy="1993592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56B5BC3-C600-774D-8F63-C610516398D1}"/>
                </a:ext>
              </a:extLst>
            </p:cNvPr>
            <p:cNvSpPr/>
            <p:nvPr/>
          </p:nvSpPr>
          <p:spPr>
            <a:xfrm>
              <a:off x="3588604" y="31662"/>
              <a:ext cx="1661327" cy="1993592"/>
            </a:xfrm>
            <a:prstGeom prst="rect">
              <a:avLst/>
            </a:prstGeom>
          </p:spPr>
          <p:style>
            <a:lnRef idx="1">
              <a:schemeClr val="accent5">
                <a:hueOff val="-4505695"/>
                <a:satOff val="-11613"/>
                <a:lumOff val="-7843"/>
                <a:alphaOff val="0"/>
              </a:schemeClr>
            </a:lnRef>
            <a:fillRef idx="3">
              <a:schemeClr val="accent5">
                <a:hueOff val="-4505695"/>
                <a:satOff val="-11613"/>
                <a:lumOff val="-7843"/>
                <a:alphaOff val="0"/>
              </a:schemeClr>
            </a:fillRef>
            <a:effectRef idx="2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33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C7C5206-AA2F-AA44-8A20-B3CDFDBA326B}"/>
                </a:ext>
              </a:extLst>
            </p:cNvPr>
            <p:cNvSpPr txBox="1"/>
            <p:nvPr/>
          </p:nvSpPr>
          <p:spPr>
            <a:xfrm>
              <a:off x="3588604" y="829099"/>
              <a:ext cx="1661327" cy="1196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0" rIns="164102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/>
                <a:t>Sublime </a:t>
              </a:r>
              <a:r>
                <a:rPr lang="pt-PT" sz="2000" kern="1200" dirty="0" err="1"/>
                <a:t>Text</a:t>
              </a:r>
              <a:endParaRPr lang="en-US" sz="2000" kern="1200" dirty="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0155801-93E5-344B-9177-1719E54784E1}"/>
              </a:ext>
            </a:extLst>
          </p:cNvPr>
          <p:cNvGrpSpPr/>
          <p:nvPr/>
        </p:nvGrpSpPr>
        <p:grpSpPr>
          <a:xfrm>
            <a:off x="9073556" y="1617105"/>
            <a:ext cx="1661327" cy="797437"/>
            <a:chOff x="1794371" y="31662"/>
            <a:chExt cx="1661327" cy="797437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21D757C-611C-E544-81F7-0A425AE9CE9A}"/>
                </a:ext>
              </a:extLst>
            </p:cNvPr>
            <p:cNvSpPr/>
            <p:nvPr/>
          </p:nvSpPr>
          <p:spPr>
            <a:xfrm>
              <a:off x="1794371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8CFE0E9-47F1-0146-97E4-09167C7FA0CB}"/>
                </a:ext>
              </a:extLst>
            </p:cNvPr>
            <p:cNvSpPr txBox="1"/>
            <p:nvPr/>
          </p:nvSpPr>
          <p:spPr>
            <a:xfrm>
              <a:off x="1794371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05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39EFFA1-F671-874E-A71E-26474B90F851}"/>
              </a:ext>
            </a:extLst>
          </p:cNvPr>
          <p:cNvGrpSpPr/>
          <p:nvPr/>
        </p:nvGrpSpPr>
        <p:grpSpPr>
          <a:xfrm>
            <a:off x="5419195" y="3939728"/>
            <a:ext cx="1661327" cy="1993592"/>
            <a:chOff x="1794371" y="31662"/>
            <a:chExt cx="1661327" cy="1993592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8E51C76-5764-0942-BE7C-E68CC179C784}"/>
                </a:ext>
              </a:extLst>
            </p:cNvPr>
            <p:cNvSpPr/>
            <p:nvPr/>
          </p:nvSpPr>
          <p:spPr>
            <a:xfrm>
              <a:off x="1794371" y="31662"/>
              <a:ext cx="1661327" cy="1993592"/>
            </a:xfrm>
            <a:prstGeom prst="rect">
              <a:avLst/>
            </a:prstGeom>
          </p:spPr>
          <p:style>
            <a:lnRef idx="1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3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2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E5752CA-131F-5C43-A9E5-49FFB1C99F6B}"/>
                </a:ext>
              </a:extLst>
            </p:cNvPr>
            <p:cNvSpPr txBox="1"/>
            <p:nvPr/>
          </p:nvSpPr>
          <p:spPr>
            <a:xfrm>
              <a:off x="1794371" y="829099"/>
              <a:ext cx="1661327" cy="1196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0" rIns="164102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i="1" kern="1200" dirty="0" err="1"/>
                <a:t>Brackets</a:t>
              </a:r>
              <a:endParaRPr lang="en-US" sz="2000" kern="1200" dirty="0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019F431-E1EC-A346-B464-E2B192C06EEE}"/>
              </a:ext>
            </a:extLst>
          </p:cNvPr>
          <p:cNvGrpSpPr/>
          <p:nvPr/>
        </p:nvGrpSpPr>
        <p:grpSpPr>
          <a:xfrm>
            <a:off x="8355672" y="3732154"/>
            <a:ext cx="1661327" cy="797437"/>
            <a:chOff x="1794371" y="31662"/>
            <a:chExt cx="1661327" cy="797437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53EA19AA-5E0D-F64C-A724-8FEF74F980DF}"/>
                </a:ext>
              </a:extLst>
            </p:cNvPr>
            <p:cNvSpPr/>
            <p:nvPr/>
          </p:nvSpPr>
          <p:spPr>
            <a:xfrm>
              <a:off x="1794371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30060A-E2A6-214E-8880-9C9AACA9316D}"/>
                </a:ext>
              </a:extLst>
            </p:cNvPr>
            <p:cNvSpPr txBox="1"/>
            <p:nvPr/>
          </p:nvSpPr>
          <p:spPr>
            <a:xfrm>
              <a:off x="1794371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05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4BC78BAF-FE12-4341-98F9-167E306D1FDD}"/>
              </a:ext>
            </a:extLst>
          </p:cNvPr>
          <p:cNvGrpSpPr/>
          <p:nvPr/>
        </p:nvGrpSpPr>
        <p:grpSpPr>
          <a:xfrm>
            <a:off x="3607309" y="3939728"/>
            <a:ext cx="1661327" cy="1993592"/>
            <a:chOff x="5382838" y="31662"/>
            <a:chExt cx="1661327" cy="1993592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45FE945B-660C-4A46-BCE8-E5D65B74E335}"/>
                </a:ext>
              </a:extLst>
            </p:cNvPr>
            <p:cNvSpPr/>
            <p:nvPr/>
          </p:nvSpPr>
          <p:spPr>
            <a:xfrm>
              <a:off x="5382838" y="31662"/>
              <a:ext cx="1661327" cy="1993592"/>
            </a:xfrm>
            <a:prstGeom prst="rect">
              <a:avLst/>
            </a:prstGeom>
          </p:spPr>
          <p:style>
            <a:lnRef idx="1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3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3C0752F-D684-8042-ACB8-9975A4BD9163}"/>
                </a:ext>
              </a:extLst>
            </p:cNvPr>
            <p:cNvSpPr txBox="1"/>
            <p:nvPr/>
          </p:nvSpPr>
          <p:spPr>
            <a:xfrm>
              <a:off x="5382838" y="829099"/>
              <a:ext cx="1661327" cy="1196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0" rIns="164102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i="1" kern="1200" dirty="0" err="1"/>
                <a:t>NetBeans</a:t>
              </a:r>
              <a:endParaRPr lang="en-US" sz="2000" kern="1200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4DB32592-CD24-2D40-982B-A9FFF94E4F70}"/>
              </a:ext>
            </a:extLst>
          </p:cNvPr>
          <p:cNvGrpSpPr/>
          <p:nvPr/>
        </p:nvGrpSpPr>
        <p:grpSpPr>
          <a:xfrm>
            <a:off x="3643545" y="3939728"/>
            <a:ext cx="1661327" cy="797437"/>
            <a:chOff x="5382838" y="31662"/>
            <a:chExt cx="1661327" cy="797437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F6DD442A-4D6B-7142-B297-D17EAA7AB325}"/>
                </a:ext>
              </a:extLst>
            </p:cNvPr>
            <p:cNvSpPr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E463CCC-5649-6B40-8A24-9D568277AAC0}"/>
                </a:ext>
              </a:extLst>
            </p:cNvPr>
            <p:cNvSpPr txBox="1"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07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F1A6317-D38C-0D4C-903A-0DB70AA2A53E}"/>
              </a:ext>
            </a:extLst>
          </p:cNvPr>
          <p:cNvGrpSpPr/>
          <p:nvPr/>
        </p:nvGrpSpPr>
        <p:grpSpPr>
          <a:xfrm>
            <a:off x="5419195" y="3936012"/>
            <a:ext cx="1661327" cy="797437"/>
            <a:chOff x="5382838" y="31662"/>
            <a:chExt cx="1661327" cy="797437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AE1444C-D21C-3C42-A303-5F071987F492}"/>
                </a:ext>
              </a:extLst>
            </p:cNvPr>
            <p:cNvSpPr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C9BE9463-2E15-2149-9E32-1CBBA8C6CB34}"/>
                </a:ext>
              </a:extLst>
            </p:cNvPr>
            <p:cNvSpPr txBox="1"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08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1F4DB9BB-F4B2-1944-A44B-E689A9CDD218}"/>
              </a:ext>
            </a:extLst>
          </p:cNvPr>
          <p:cNvGrpSpPr/>
          <p:nvPr/>
        </p:nvGrpSpPr>
        <p:grpSpPr>
          <a:xfrm>
            <a:off x="1794897" y="3932171"/>
            <a:ext cx="1661327" cy="797437"/>
            <a:chOff x="5382838" y="31662"/>
            <a:chExt cx="1661327" cy="79743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95042A8-14AC-5F4B-87F0-1BC15AFF19D4}"/>
                </a:ext>
              </a:extLst>
            </p:cNvPr>
            <p:cNvSpPr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1CD41125-023A-8644-BA20-4990C96E6863}"/>
                </a:ext>
              </a:extLst>
            </p:cNvPr>
            <p:cNvSpPr txBox="1"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06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80B7575-55A0-7A43-8A1E-AB1300B9998D}"/>
              </a:ext>
            </a:extLst>
          </p:cNvPr>
          <p:cNvGrpSpPr/>
          <p:nvPr/>
        </p:nvGrpSpPr>
        <p:grpSpPr>
          <a:xfrm>
            <a:off x="7231081" y="3939728"/>
            <a:ext cx="1661327" cy="1993592"/>
            <a:chOff x="137" y="31662"/>
            <a:chExt cx="1661327" cy="1993592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1EAA49D9-9B4E-9447-9802-6218C6CE6D1E}"/>
                </a:ext>
              </a:extLst>
            </p:cNvPr>
            <p:cNvSpPr/>
            <p:nvPr/>
          </p:nvSpPr>
          <p:spPr>
            <a:xfrm>
              <a:off x="137" y="31662"/>
              <a:ext cx="1661327" cy="1993592"/>
            </a:xfrm>
            <a:prstGeom prst="rect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C365E16-AB00-1A45-9185-553040BB7F28}"/>
                </a:ext>
              </a:extLst>
            </p:cNvPr>
            <p:cNvSpPr txBox="1"/>
            <p:nvPr/>
          </p:nvSpPr>
          <p:spPr>
            <a:xfrm>
              <a:off x="137" y="829099"/>
              <a:ext cx="1661327" cy="1196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0" rIns="164102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Visual Studio Code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1839419B-B556-3E43-AD09-4C925B4E13E1}"/>
              </a:ext>
            </a:extLst>
          </p:cNvPr>
          <p:cNvGrpSpPr/>
          <p:nvPr/>
        </p:nvGrpSpPr>
        <p:grpSpPr>
          <a:xfrm>
            <a:off x="7231081" y="3939728"/>
            <a:ext cx="1661327" cy="797437"/>
            <a:chOff x="137" y="31662"/>
            <a:chExt cx="1661327" cy="797437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85CCF055-3CE8-274A-B715-4C416FA07F06}"/>
                </a:ext>
              </a:extLst>
            </p:cNvPr>
            <p:cNvSpPr/>
            <p:nvPr/>
          </p:nvSpPr>
          <p:spPr>
            <a:xfrm>
              <a:off x="137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A2A64644-78DB-7147-A1BC-CC79F8E69AC2}"/>
                </a:ext>
              </a:extLst>
            </p:cNvPr>
            <p:cNvSpPr txBox="1"/>
            <p:nvPr/>
          </p:nvSpPr>
          <p:spPr>
            <a:xfrm>
              <a:off x="137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09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3EDB5C6-4124-E347-833B-401DBC08147C}"/>
              </a:ext>
            </a:extLst>
          </p:cNvPr>
          <p:cNvGrpSpPr/>
          <p:nvPr/>
        </p:nvGrpSpPr>
        <p:grpSpPr>
          <a:xfrm>
            <a:off x="9073556" y="3939728"/>
            <a:ext cx="1661327" cy="1993592"/>
            <a:chOff x="3588604" y="31662"/>
            <a:chExt cx="1661327" cy="1993592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E454185-DDD4-B745-B23F-CF0D2C6DEB36}"/>
                </a:ext>
              </a:extLst>
            </p:cNvPr>
            <p:cNvSpPr/>
            <p:nvPr/>
          </p:nvSpPr>
          <p:spPr>
            <a:xfrm>
              <a:off x="3588604" y="31662"/>
              <a:ext cx="1661327" cy="1993592"/>
            </a:xfrm>
            <a:prstGeom prst="rect">
              <a:avLst/>
            </a:prstGeom>
          </p:spPr>
          <p:style>
            <a:lnRef idx="1">
              <a:schemeClr val="accent5">
                <a:hueOff val="-4505695"/>
                <a:satOff val="-11613"/>
                <a:lumOff val="-7843"/>
                <a:alphaOff val="0"/>
              </a:schemeClr>
            </a:lnRef>
            <a:fillRef idx="3">
              <a:schemeClr val="accent5">
                <a:hueOff val="-4505695"/>
                <a:satOff val="-11613"/>
                <a:lumOff val="-7843"/>
                <a:alphaOff val="0"/>
              </a:schemeClr>
            </a:fillRef>
            <a:effectRef idx="2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3300" dirty="0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C64636E2-5B04-F544-A624-51B15A3B8BA5}"/>
                </a:ext>
              </a:extLst>
            </p:cNvPr>
            <p:cNvSpPr txBox="1"/>
            <p:nvPr/>
          </p:nvSpPr>
          <p:spPr>
            <a:xfrm>
              <a:off x="3588604" y="829099"/>
              <a:ext cx="1661327" cy="1196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0" rIns="164102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Postman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75DCB902-F95A-C343-B36D-843EC50BD37E}"/>
              </a:ext>
            </a:extLst>
          </p:cNvPr>
          <p:cNvGrpSpPr/>
          <p:nvPr/>
        </p:nvGrpSpPr>
        <p:grpSpPr>
          <a:xfrm>
            <a:off x="9073030" y="3932171"/>
            <a:ext cx="1661327" cy="797437"/>
            <a:chOff x="5382838" y="31662"/>
            <a:chExt cx="1661327" cy="797437"/>
          </a:xfrm>
        </p:grpSpPr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21BC5BB0-AAFF-FF4B-B1C1-CC000461DE7B}"/>
                </a:ext>
              </a:extLst>
            </p:cNvPr>
            <p:cNvSpPr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BD01DA5-6B85-E943-B2B8-437E7DF23F77}"/>
                </a:ext>
              </a:extLst>
            </p:cNvPr>
            <p:cNvSpPr txBox="1"/>
            <p:nvPr/>
          </p:nvSpPr>
          <p:spPr>
            <a:xfrm>
              <a:off x="5382838" y="31662"/>
              <a:ext cx="1661327" cy="79743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4102" tIns="165100" rIns="164102" bIns="16510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/>
                <a:t>10</a:t>
              </a: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0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534367-14BB-4E33-9807-32FF16E7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pt-PT" dirty="0"/>
              <a:t>Arquitetura Conceptual</a:t>
            </a:r>
            <a:br>
              <a:rPr lang="pt-PT" dirty="0"/>
            </a:br>
            <a:endParaRPr lang="pt-PT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7E93466-634B-304E-A50B-D364ACE12993}"/>
              </a:ext>
            </a:extLst>
          </p:cNvPr>
          <p:cNvGrpSpPr/>
          <p:nvPr/>
        </p:nvGrpSpPr>
        <p:grpSpPr>
          <a:xfrm>
            <a:off x="2486215" y="1264555"/>
            <a:ext cx="7219569" cy="5483425"/>
            <a:chOff x="2095500" y="1029436"/>
            <a:chExt cx="7219569" cy="5483425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47596B8D-542A-F344-AA4F-4D73AFACD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2428258"/>
              <a:ext cx="7219569" cy="2572183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88889D5-8A10-9345-9D64-EEA36C379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097" y="3833146"/>
              <a:ext cx="1954938" cy="924183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PT" altLang="en-US" sz="1600" b="1">
                  <a:solidFill>
                    <a:schemeClr val="bg1"/>
                  </a:solidFill>
                </a:rPr>
                <a:t>Aprovação</a:t>
              </a:r>
            </a:p>
            <a:p>
              <a:r>
                <a:rPr lang="pt-PT" altLang="en-US" sz="1600" b="1">
                  <a:solidFill>
                    <a:schemeClr val="bg1"/>
                  </a:solidFill>
                </a:rPr>
                <a:t>de</a:t>
              </a:r>
            </a:p>
            <a:p>
              <a:r>
                <a:rPr lang="pt-PT" altLang="en-US" sz="1600" b="1">
                  <a:solidFill>
                    <a:schemeClr val="bg1"/>
                  </a:solidFill>
                </a:rPr>
                <a:t>Pedidos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9B0735F4-14D9-1B42-A5DA-7D8C3020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782" y="2671276"/>
              <a:ext cx="1953232" cy="922526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b="1" dirty="0">
                  <a:solidFill>
                    <a:schemeClr val="bg1"/>
                  </a:solidFill>
                </a:rPr>
                <a:t>Forum </a:t>
              </a:r>
            </a:p>
            <a:p>
              <a:r>
                <a:rPr lang="en-US" altLang="en-US" sz="1600" b="1" dirty="0">
                  <a:solidFill>
                    <a:schemeClr val="bg1"/>
                  </a:solidFill>
                </a:rPr>
                <a:t>de </a:t>
              </a:r>
            </a:p>
            <a:p>
              <a:r>
                <a:rPr lang="en-US" altLang="en-US" sz="1600" b="1" dirty="0">
                  <a:solidFill>
                    <a:schemeClr val="bg1"/>
                  </a:solidFill>
                </a:rPr>
                <a:t>Mensagens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DE493F7-9549-5D48-A52E-267BA7D9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38" y="3854274"/>
              <a:ext cx="1953232" cy="899338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b="1" dirty="0">
                  <a:solidFill>
                    <a:schemeClr val="bg1"/>
                  </a:solidFill>
                </a:rPr>
                <a:t>Gestão </a:t>
              </a:r>
            </a:p>
            <a:p>
              <a:r>
                <a:rPr lang="en-US" altLang="en-US" sz="1600" b="1" dirty="0">
                  <a:solidFill>
                    <a:schemeClr val="bg1"/>
                  </a:solidFill>
                </a:rPr>
                <a:t>de </a:t>
              </a:r>
            </a:p>
            <a:p>
              <a:r>
                <a:rPr lang="en-US" altLang="en-US" sz="1600" b="1" dirty="0">
                  <a:solidFill>
                    <a:schemeClr val="bg1"/>
                  </a:solidFill>
                </a:rPr>
                <a:t>Redes Sociais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92A389B-56C1-D943-9058-DB45EBA7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24" y="2702856"/>
              <a:ext cx="1954938" cy="896358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PT" altLang="en-US" sz="1600" b="1" dirty="0">
                  <a:solidFill>
                    <a:schemeClr val="bg1"/>
                  </a:solidFill>
                </a:rPr>
                <a:t>Gestão </a:t>
              </a:r>
            </a:p>
            <a:p>
              <a:r>
                <a:rPr lang="pt-PT" altLang="en-US" sz="1600" b="1" dirty="0">
                  <a:solidFill>
                    <a:schemeClr val="bg1"/>
                  </a:solidFill>
                </a:rPr>
                <a:t>de </a:t>
              </a:r>
            </a:p>
            <a:p>
              <a:r>
                <a:rPr lang="pt-PT" altLang="en-US" sz="1600" b="1" dirty="0">
                  <a:solidFill>
                    <a:schemeClr val="bg1"/>
                  </a:solidFill>
                </a:rPr>
                <a:t>Serviços Públicos</a:t>
              </a:r>
              <a:endParaRPr lang="en-US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2FB100D0-D980-ED45-AF94-434C7EB7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896" y="3839669"/>
              <a:ext cx="1954938" cy="914575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PT" altLang="en-US" sz="1600" b="1">
                  <a:solidFill>
                    <a:schemeClr val="bg1"/>
                  </a:solidFill>
                </a:rPr>
                <a:t>Gestão </a:t>
              </a:r>
            </a:p>
            <a:p>
              <a:r>
                <a:rPr lang="pt-PT" altLang="en-US" sz="1600" b="1">
                  <a:solidFill>
                    <a:schemeClr val="bg1"/>
                  </a:solidFill>
                </a:rPr>
                <a:t>de </a:t>
              </a:r>
            </a:p>
            <a:p>
              <a:r>
                <a:rPr lang="pt-PT" altLang="en-US" sz="1600" b="1">
                  <a:solidFill>
                    <a:schemeClr val="bg1"/>
                  </a:solidFill>
                </a:rPr>
                <a:t>Conteúdo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7062FAE-58C1-5241-AD28-E3CAB90C5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50" y="2651855"/>
              <a:ext cx="1954938" cy="944387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pt-PT" altLang="en-US" sz="1600" b="1">
                  <a:solidFill>
                    <a:schemeClr val="bg1"/>
                  </a:solidFill>
                </a:rPr>
                <a:t>Processo </a:t>
              </a:r>
            </a:p>
            <a:p>
              <a:r>
                <a:rPr lang="pt-PT" altLang="en-US" sz="1600" b="1">
                  <a:solidFill>
                    <a:schemeClr val="bg1"/>
                  </a:solidFill>
                </a:rPr>
                <a:t>de </a:t>
              </a:r>
            </a:p>
            <a:p>
              <a:r>
                <a:rPr lang="pt-PT" altLang="en-US" sz="1600" b="1">
                  <a:solidFill>
                    <a:schemeClr val="bg1"/>
                  </a:solidFill>
                </a:rPr>
                <a:t>Negócio Distribuído</a:t>
              </a:r>
              <a:endParaRPr lang="en-US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7527BBEA-3D4B-2E4D-988B-2F751B999423}"/>
                </a:ext>
              </a:extLst>
            </p:cNvPr>
            <p:cNvSpPr txBox="1"/>
            <p:nvPr/>
          </p:nvSpPr>
          <p:spPr>
            <a:xfrm>
              <a:off x="2286576" y="1042936"/>
              <a:ext cx="2284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Registo de serviços externos.</a:t>
              </a:r>
            </a:p>
            <a:p>
              <a:pPr algn="ctr"/>
              <a:r>
                <a:rPr lang="en-US" sz="1400" dirty="0"/>
                <a:t>Inclusão de entidades públicas na VBE.</a:t>
              </a:r>
            </a:p>
          </p:txBody>
        </p:sp>
        <p:cxnSp>
          <p:nvCxnSpPr>
            <p:cNvPr id="17" name="Straight Arrow Connector 3">
              <a:extLst>
                <a:ext uri="{FF2B5EF4-FFF2-40B4-BE49-F238E27FC236}">
                  <a16:creationId xmlns:a16="http://schemas.microsoft.com/office/drawing/2014/main" id="{ED9EE8BD-7487-6D4C-8989-6AEEA9A0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8923" y="2048043"/>
              <a:ext cx="1" cy="60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EAA9913-7F92-4E44-B30B-C9CA62619B93}"/>
                </a:ext>
              </a:extLst>
            </p:cNvPr>
            <p:cNvSpPr txBox="1"/>
            <p:nvPr/>
          </p:nvSpPr>
          <p:spPr>
            <a:xfrm>
              <a:off x="6751682" y="5343310"/>
              <a:ext cx="232307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Classificação do </a:t>
              </a:r>
            </a:p>
            <a:p>
              <a:pPr algn="ctr"/>
              <a:r>
                <a:rPr lang="en-US" sz="1400" dirty="0"/>
                <a:t>desempenho de</a:t>
              </a:r>
            </a:p>
            <a:p>
              <a:pPr algn="ctr"/>
              <a:r>
                <a:rPr lang="en-US" sz="1400" dirty="0"/>
                <a:t>parceiros.</a:t>
              </a:r>
              <a:br>
                <a:rPr lang="en-US" sz="1400" dirty="0"/>
              </a:br>
              <a:r>
                <a:rPr lang="en-US" sz="1400" dirty="0"/>
                <a:t>Partilha de experiências.</a:t>
              </a:r>
              <a:br>
                <a:rPr lang="en-US" sz="1400" dirty="0"/>
              </a:br>
              <a:r>
                <a:rPr lang="en-US" sz="1400" dirty="0"/>
                <a:t>Comunicação privada.</a:t>
              </a:r>
            </a:p>
          </p:txBody>
        </p:sp>
        <p:cxnSp>
          <p:nvCxnSpPr>
            <p:cNvPr id="19" name="Straight Arrow Connector 9">
              <a:extLst>
                <a:ext uri="{FF2B5EF4-FFF2-40B4-BE49-F238E27FC236}">
                  <a16:creationId xmlns:a16="http://schemas.microsoft.com/office/drawing/2014/main" id="{B2143F67-C722-524E-A5C0-BBB2B5304AF5}"/>
                </a:ext>
              </a:extLst>
            </p:cNvPr>
            <p:cNvCxnSpPr>
              <a:cxnSpLocks/>
            </p:cNvCxnSpPr>
            <p:nvPr/>
          </p:nvCxnSpPr>
          <p:spPr>
            <a:xfrm>
              <a:off x="7846975" y="4737388"/>
              <a:ext cx="0" cy="62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F37A9DD9-53C0-0742-9E41-08BE99159579}"/>
                </a:ext>
              </a:extLst>
            </p:cNvPr>
            <p:cNvSpPr txBox="1"/>
            <p:nvPr/>
          </p:nvSpPr>
          <p:spPr>
            <a:xfrm>
              <a:off x="4459035" y="1029436"/>
              <a:ext cx="2396531" cy="95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Sistema de mensagens </a:t>
              </a:r>
            </a:p>
            <a:p>
              <a:pPr algn="ctr"/>
              <a:r>
                <a:rPr lang="en-US" sz="1400" dirty="0"/>
                <a:t>públicas</a:t>
              </a:r>
            </a:p>
            <a:p>
              <a:pPr algn="ctr"/>
              <a:r>
                <a:rPr lang="en-US" sz="1400" dirty="0"/>
                <a:t>entre administrador, </a:t>
              </a:r>
            </a:p>
            <a:p>
              <a:pPr algn="ctr"/>
              <a:r>
                <a:rPr lang="en-US" sz="1400" dirty="0"/>
                <a:t>clientes e empresas.</a:t>
              </a:r>
            </a:p>
          </p:txBody>
        </p:sp>
        <p:cxnSp>
          <p:nvCxnSpPr>
            <p:cNvPr id="21" name="Straight Arrow Connector 9">
              <a:extLst>
                <a:ext uri="{FF2B5EF4-FFF2-40B4-BE49-F238E27FC236}">
                  <a16:creationId xmlns:a16="http://schemas.microsoft.com/office/drawing/2014/main" id="{4C35B7A4-3866-EA4E-B469-FDE2B8B5E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2998" y="1997043"/>
              <a:ext cx="0" cy="608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">
              <a:extLst>
                <a:ext uri="{FF2B5EF4-FFF2-40B4-BE49-F238E27FC236}">
                  <a16:creationId xmlns:a16="http://schemas.microsoft.com/office/drawing/2014/main" id="{E4599504-DBA6-5D40-98DC-99783B1F6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5387" y="1889519"/>
              <a:ext cx="0" cy="68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38FD0-F8AE-7B44-8F4B-C044F2E41209}"/>
                </a:ext>
              </a:extLst>
            </p:cNvPr>
            <p:cNvSpPr txBox="1"/>
            <p:nvPr/>
          </p:nvSpPr>
          <p:spPr>
            <a:xfrm>
              <a:off x="6790560" y="1209094"/>
              <a:ext cx="224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Partilha de tarefas.</a:t>
              </a:r>
              <a:br>
                <a:rPr lang="en-US" sz="1400" dirty="0"/>
              </a:br>
              <a:r>
                <a:rPr lang="en-US" sz="1400" dirty="0"/>
                <a:t>Delegação de tarefas.</a:t>
              </a:r>
            </a:p>
          </p:txBody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8D72475C-D830-B146-9B3D-734F6CECB452}"/>
                </a:ext>
              </a:extLst>
            </p:cNvPr>
            <p:cNvSpPr txBox="1"/>
            <p:nvPr/>
          </p:nvSpPr>
          <p:spPr>
            <a:xfrm>
              <a:off x="4600243" y="5364412"/>
              <a:ext cx="21178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Registo de parceiros.</a:t>
              </a:r>
              <a:br>
                <a:rPr lang="en-US" sz="1400" dirty="0"/>
              </a:br>
              <a:r>
                <a:rPr lang="en-US" sz="1400" dirty="0"/>
                <a:t>Gestão da VBE e VOs.</a:t>
              </a:r>
              <a:br>
                <a:rPr lang="en-US" sz="1400" dirty="0"/>
              </a:br>
              <a:r>
                <a:rPr lang="en-US" sz="1400" dirty="0"/>
                <a:t>Criação de VOs.</a:t>
              </a:r>
            </a:p>
            <a:p>
              <a:pPr algn="ctr"/>
              <a:r>
                <a:rPr lang="en-US" sz="1400" dirty="0"/>
                <a:t>Seleção de parceiros.</a:t>
              </a:r>
            </a:p>
          </p:txBody>
        </p:sp>
        <p:cxnSp>
          <p:nvCxnSpPr>
            <p:cNvPr id="25" name="Straight Arrow Connector 9">
              <a:extLst>
                <a:ext uri="{FF2B5EF4-FFF2-40B4-BE49-F238E27FC236}">
                  <a16:creationId xmlns:a16="http://schemas.microsoft.com/office/drawing/2014/main" id="{DCEFF4C8-12A3-B149-B362-2D982A73DD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3533" y="4716286"/>
              <a:ext cx="0" cy="62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8922B73A-09E0-704C-BD15-0795E4FA2CE2}"/>
                </a:ext>
              </a:extLst>
            </p:cNvPr>
            <p:cNvSpPr txBox="1"/>
            <p:nvPr/>
          </p:nvSpPr>
          <p:spPr>
            <a:xfrm>
              <a:off x="2200759" y="5371120"/>
              <a:ext cx="228620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Aprovação de pedidos</a:t>
              </a:r>
            </a:p>
            <a:p>
              <a:pPr algn="ctr"/>
              <a:r>
                <a:rPr lang="en-US" sz="1400" dirty="0"/>
                <a:t>de registo de empresas.</a:t>
              </a:r>
              <a:br>
                <a:rPr lang="en-US" sz="1400" dirty="0"/>
              </a:br>
              <a:r>
                <a:rPr lang="en-US" sz="1400" dirty="0"/>
                <a:t>Aprovação de pedidos </a:t>
              </a:r>
            </a:p>
            <a:p>
              <a:pPr algn="ctr"/>
              <a:r>
                <a:rPr lang="en-US" sz="1400" dirty="0"/>
                <a:t>para criação de VOs. </a:t>
              </a:r>
            </a:p>
          </p:txBody>
        </p:sp>
        <p:cxnSp>
          <p:nvCxnSpPr>
            <p:cNvPr id="27" name="Straight Arrow Connector 9">
              <a:extLst>
                <a:ext uri="{FF2B5EF4-FFF2-40B4-BE49-F238E27FC236}">
                  <a16:creationId xmlns:a16="http://schemas.microsoft.com/office/drawing/2014/main" id="{C2DEC614-6376-7F48-B880-3E4215814228}"/>
                </a:ext>
              </a:extLst>
            </p:cNvPr>
            <p:cNvCxnSpPr>
              <a:cxnSpLocks/>
            </p:cNvCxnSpPr>
            <p:nvPr/>
          </p:nvCxnSpPr>
          <p:spPr>
            <a:xfrm>
              <a:off x="3343860" y="4746862"/>
              <a:ext cx="0" cy="62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A4DB9B3-6004-264C-BC99-E96420D1110E}"/>
                </a:ext>
              </a:extLst>
            </p:cNvPr>
            <p:cNvSpPr txBox="1"/>
            <p:nvPr/>
          </p:nvSpPr>
          <p:spPr>
            <a:xfrm>
              <a:off x="3120390" y="518922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9504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517E-01BC-3D4B-9F64-78341427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818"/>
          </a:xfrm>
        </p:spPr>
        <p:txBody>
          <a:bodyPr>
            <a:normAutofit/>
          </a:bodyPr>
          <a:lstStyle/>
          <a:p>
            <a:r>
              <a:rPr lang="pt-PT" dirty="0"/>
              <a:t>Servidor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08B4CD-3C88-6649-BC92-5A4D8F39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15440"/>
            <a:ext cx="5835121" cy="441770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Servidor HTTP Apache disponibilizado pela ferramenta de desenvolvimento XAMPP.</a:t>
            </a:r>
          </a:p>
          <a:p>
            <a:endParaRPr lang="pt-PT" dirty="0"/>
          </a:p>
          <a:p>
            <a:r>
              <a:rPr lang="pt-PT" dirty="0"/>
              <a:t>A função do servidor é esperar por pedidos do website através do protocolo HTTP e enviar as respetivas respostas. </a:t>
            </a:r>
          </a:p>
          <a:p>
            <a:endParaRPr lang="pt-PT" dirty="0"/>
          </a:p>
          <a:p>
            <a:r>
              <a:rPr lang="pt-PT" dirty="0"/>
              <a:t>O servidor recebe um URL, transforma-o num ficheiro local (script PHP), executa-o e devolve a resposta em formato JSON. </a:t>
            </a:r>
          </a:p>
          <a:p>
            <a:endParaRPr lang="pt-PT" dirty="0"/>
          </a:p>
          <a:p>
            <a:r>
              <a:rPr lang="pt-PT" dirty="0"/>
              <a:t>Há 4 tipos de scripts </a:t>
            </a:r>
            <a:r>
              <a:rPr lang="pt-PT" dirty="0" err="1"/>
              <a:t>php</a:t>
            </a:r>
            <a:r>
              <a:rPr lang="pt-PT" dirty="0"/>
              <a:t> para efetuar as diferentes operações à base de dados.</a:t>
            </a:r>
          </a:p>
          <a:p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D63C58-B85C-4F70-9F9A-DB6FD72A4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EFBF-0414-486D-AB0C-BD5EE0D3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649374" cy="577627"/>
          </a:xfrm>
        </p:spPr>
        <p:txBody>
          <a:bodyPr>
            <a:noAutofit/>
          </a:bodyPr>
          <a:lstStyle/>
          <a:p>
            <a:r>
              <a:rPr lang="pt-PT" dirty="0"/>
              <a:t>Base de Dados</a:t>
            </a:r>
          </a:p>
        </p:txBody>
      </p:sp>
      <p:pic>
        <p:nvPicPr>
          <p:cNvPr id="8" name="Marcador de Posição de Conteúdo 4">
            <a:extLst>
              <a:ext uri="{FF2B5EF4-FFF2-40B4-BE49-F238E27FC236}">
                <a16:creationId xmlns:a16="http://schemas.microsoft.com/office/drawing/2014/main" id="{94EA7655-46A6-4EF6-B8D5-66E522A47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932" l="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7" y="3406891"/>
            <a:ext cx="3981455" cy="24303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BC26EB2-511A-614D-9617-B5E67B2D5375}"/>
              </a:ext>
            </a:extLst>
          </p:cNvPr>
          <p:cNvSpPr txBox="1"/>
          <p:nvPr/>
        </p:nvSpPr>
        <p:spPr>
          <a:xfrm>
            <a:off x="2603500" y="3509569"/>
            <a:ext cx="736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Existem tabelas para guardar todos os dados necessários às funcionalidades do sistema com a informação sobre:</a:t>
            </a:r>
          </a:p>
          <a:p>
            <a:r>
              <a:rPr lang="pt-P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Entidades registadas (clientes, empresas, entidades públicas);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Mensagens trocadas;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Festivais registados na plataforma;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Pedidos ao administrador do sistema;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Tarefas delegadas pelos clientes;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Classificações do desempenho das empresas na realização de tarefas e na colaboração em Organizações Virtuais.</a:t>
            </a:r>
          </a:p>
          <a:p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976AF3-55B4-A445-8556-1940E557BE9F}"/>
              </a:ext>
            </a:extLst>
          </p:cNvPr>
          <p:cNvSpPr txBox="1"/>
          <p:nvPr/>
        </p:nvSpPr>
        <p:spPr>
          <a:xfrm>
            <a:off x="2603500" y="1536494"/>
            <a:ext cx="6995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Utilizadas as operações básicas a uma base de dados: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de novas tabelas;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Edição ou remoção das já existentes;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Inserção de novos dados;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Edição ou remoção dos dados nas tabelas.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66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E445A69-38AF-7041-98D1-1AD4EBA1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3" y="5432829"/>
            <a:ext cx="2551404" cy="99346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60D6A0D-1829-564C-B2EF-5FEB54C9C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16" y="275263"/>
            <a:ext cx="1799494" cy="87475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2DCCD01-8E72-444F-9DF5-55EA87B8F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1" y="285721"/>
            <a:ext cx="1547097" cy="64264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EE0BA1C-2771-B74B-BB15-323C5CDF5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94" y="1271519"/>
            <a:ext cx="3195768" cy="103638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EE1C1E9-D27F-FC40-91AC-632F57A12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94" y="2505817"/>
            <a:ext cx="2103999" cy="923183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0F7BD467-205C-D547-A39F-A39FE8D2A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8" y="292487"/>
            <a:ext cx="1799494" cy="85347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828530D-74C6-4D8A-A0C3-22731AEBD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4169" y="3914256"/>
            <a:ext cx="2905530" cy="13622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E9755DC-A554-4066-90C8-A5BF743BF3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2047" y="3914256"/>
            <a:ext cx="4191585" cy="223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29DF0F-7161-4048-BB1B-A3F4DF2006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3428" y="292487"/>
            <a:ext cx="1552792" cy="5906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7E1BB1-5B9E-40B8-8CCB-4A2F688C1F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891" y="1262464"/>
            <a:ext cx="1771897" cy="16099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94C2D8-3B81-4FDA-8CDE-7138F40660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891" y="3914256"/>
            <a:ext cx="2162477" cy="1190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2D3BDF-1D8A-45F2-8EBC-8250F2193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28738" y="1267144"/>
            <a:ext cx="5973009" cy="25149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417310-6E40-450C-8863-854575A6D2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05980" y="3928900"/>
            <a:ext cx="1762371" cy="16575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5F0061-B93B-4154-ABB3-EE6460A716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8027" y="5432829"/>
            <a:ext cx="265784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36065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{3FC7716B-0211-CA48-927E-9842C3CB107D}tf16401378</Template>
  <TotalTime>1234</TotalTime>
  <Words>708</Words>
  <Application>Microsoft Office PowerPoint</Application>
  <PresentationFormat>Ecrã Panorâmico</PresentationFormat>
  <Paragraphs>131</Paragraphs>
  <Slides>11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Times New Roman</vt:lpstr>
      <vt:lpstr>Wingdings</vt:lpstr>
      <vt:lpstr>Wingdings 3</vt:lpstr>
      <vt:lpstr>Haste</vt:lpstr>
      <vt:lpstr>Empresas Virtuais </vt:lpstr>
      <vt:lpstr>Equipa</vt:lpstr>
      <vt:lpstr>Definição do Problema</vt:lpstr>
      <vt:lpstr>Funcionalidades</vt:lpstr>
      <vt:lpstr>Ferramentas utilizadas </vt:lpstr>
      <vt:lpstr>Arquitetura Conceptual </vt:lpstr>
      <vt:lpstr>Servidor</vt:lpstr>
      <vt:lpstr>Base de Dados</vt:lpstr>
      <vt:lpstr>Apresentação do PowerPoint</vt:lpstr>
      <vt:lpstr>Apresentação do PowerPoint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Empresas Virtuais</dc:title>
  <dc:creator>Diogo</dc:creator>
  <cp:lastModifiedBy>Daniel Pimenta</cp:lastModifiedBy>
  <cp:revision>48</cp:revision>
  <dcterms:created xsi:type="dcterms:W3CDTF">2018-06-19T15:15:36Z</dcterms:created>
  <dcterms:modified xsi:type="dcterms:W3CDTF">2018-07-03T08:37:39Z</dcterms:modified>
</cp:coreProperties>
</file>