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0070C0"/>
                </a:solidFill>
              </a:defRPr>
            </a:lvl1pPr>
          </a:lstStyle>
          <a:p>
            <a:pPr/>
            <a:r>
              <a:t>The Future of Simulation: suto-1.0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88036">
              <a:spcBef>
                <a:spcPts val="400"/>
              </a:spcBef>
              <a:defRPr sz="2016"/>
            </a:pPr>
            <a:r>
              <a:t>A Comprehensive Virtual Universe Simulation for Training, Research, and Collaboration</a:t>
            </a:r>
          </a:p>
          <a:p>
            <a:pPr defTabSz="288036">
              <a:spcBef>
                <a:spcPts val="400"/>
              </a:spcBef>
              <a:defRPr sz="2016"/>
            </a:pPr>
          </a:p>
          <a:p>
            <a:pPr defTabSz="288036">
              <a:spcBef>
                <a:spcPts val="400"/>
              </a:spcBef>
              <a:defRPr sz="2016"/>
            </a:pPr>
            <a:r>
              <a:t>Presenter: Daniel Febrero, Google AI</a:t>
            </a:r>
          </a:p>
          <a:p>
            <a:pPr defTabSz="288036">
              <a:spcBef>
                <a:spcPts val="400"/>
              </a:spcBef>
              <a:defRPr sz="2016"/>
            </a:pPr>
            <a:r>
              <a:t>Date: December 16,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Acknowledgments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The development of suto-1.0 was made possible by the contributions of many talented individuals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I would like to thank the entire Google AI team for their hard work and dedication</a:t>
            </a:r>
          </a:p>
          <a:p>
            <a:pPr>
              <a:spcBef>
                <a:spcPts val="400"/>
              </a:spcBef>
              <a:defRPr sz="1800"/>
            </a:pPr>
            <a:r>
              <a:t>I would also like to thank the many researchers and developers who have contributed to the field of virtual reality and artificial intelligence</a:t>
            </a:r>
          </a:p>
          <a:p>
            <a:pPr>
              <a:spcBef>
                <a:spcPts val="400"/>
              </a:spcBef>
              <a:defRPr sz="1800"/>
            </a:pPr>
            <a:r>
              <a:t>I hope you enjoyed this presentation. Thank you for your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spcBef>
                <a:spcPts val="300"/>
              </a:spcBef>
              <a:defRPr sz="1512"/>
            </a:pPr>
            <a:r>
              <a:t>What is suto-1.0?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A comprehensive virtual universe simulation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Provides a realistic and immersive environment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Designed for training, research, and collaboration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Developed by Google AI and Daniel Febrero.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Key features of suto-1.0: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Photorealistic graphics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Realistic physics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Dynamic weather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Interactive NPCs</a:t>
            </a:r>
          </a:p>
          <a:p>
            <a:pPr marL="288035" indent="-288035" defTabSz="384047">
              <a:spcBef>
                <a:spcPts val="300"/>
              </a:spcBef>
              <a:defRPr sz="1512"/>
            </a:pPr>
            <a:r>
              <a:t>Customizable scenarios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Photorealistic graphics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utilizes state-of-the-art graphics rendering techniques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Produces high-quality visuals that closely resemble the real world</a:t>
            </a:r>
          </a:p>
          <a:p>
            <a:pPr>
              <a:spcBef>
                <a:spcPts val="400"/>
              </a:spcBef>
              <a:defRPr sz="1800"/>
            </a:pPr>
            <a:r>
              <a:t>Enables users to experience the Port Ripaille region in France with unparalleled realism</a:t>
            </a:r>
          </a:p>
          <a:p>
            <a:pPr>
              <a:spcBef>
                <a:spcPts val="400"/>
              </a:spcBef>
              <a:defRPr sz="1800"/>
            </a:pPr>
            <a:r>
              <a:t>Enhances the immersion and engagement of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Realistic physics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simulates the laws of physics in real time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Allows for realistic interactions between objects and agents</a:t>
            </a:r>
          </a:p>
          <a:p>
            <a:pPr>
              <a:spcBef>
                <a:spcPts val="400"/>
              </a:spcBef>
              <a:defRPr sz="1800"/>
            </a:pPr>
            <a:r>
              <a:t>Makes the simulation more believable and intuitive</a:t>
            </a:r>
          </a:p>
          <a:p>
            <a:pPr>
              <a:spcBef>
                <a:spcPts val="400"/>
              </a:spcBef>
              <a:defRPr sz="1800"/>
            </a:pPr>
            <a:r>
              <a:t>Enables users to explore the environment and interact with objects in a natural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Dynamic weather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features a dynamic weather system that affects the environment and the behavior of agents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Adds an element of realism and variability to the simulation</a:t>
            </a:r>
          </a:p>
          <a:p>
            <a:pPr>
              <a:spcBef>
                <a:spcPts val="400"/>
              </a:spcBef>
              <a:defRPr sz="1800"/>
            </a:pPr>
            <a:r>
              <a:t>Creates a more dynamic and engaging experience for users</a:t>
            </a:r>
          </a:p>
          <a:p>
            <a:pPr>
              <a:spcBef>
                <a:spcPts val="400"/>
              </a:spcBef>
              <a:defRPr sz="1800"/>
            </a:pPr>
            <a:r>
              <a:t>Enables users to observe and analyze the effects of weather on the Port Ripaille region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Interactive NPCs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includes a variety of non-player characters (NPCs) that can interact with users and respond to their actions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Enhances the realism and interactivity of the simulation</a:t>
            </a:r>
          </a:p>
          <a:p>
            <a:pPr>
              <a:spcBef>
                <a:spcPts val="400"/>
              </a:spcBef>
              <a:defRPr sz="1800"/>
            </a:pPr>
            <a:r>
              <a:t>Allows users to experience the Port Ripaille region as a living and breathing world</a:t>
            </a:r>
          </a:p>
          <a:p>
            <a:pPr>
              <a:spcBef>
                <a:spcPts val="400"/>
              </a:spcBef>
              <a:defRPr sz="1800"/>
            </a:pPr>
            <a:r>
              <a:t>Facilitates research and collaboration by providing a platform for interaction with simulated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Customizable scenarios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Users can create their own scenarios and missions to explore the simulation and test their skills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Provides limitless possibilities for training, research, and collaboration</a:t>
            </a:r>
          </a:p>
          <a:p>
            <a:pPr>
              <a:spcBef>
                <a:spcPts val="400"/>
              </a:spcBef>
              <a:defRPr sz="1800"/>
            </a:pPr>
            <a:r>
              <a:t>Enables users to tailor the simulation to their specific needs and interests</a:t>
            </a:r>
          </a:p>
          <a:p>
            <a:pPr>
              <a:spcBef>
                <a:spcPts val="400"/>
              </a:spcBef>
              <a:defRPr sz="1800"/>
            </a:pPr>
            <a:r>
              <a:t>Fosters innovation and creativity by allowing users to explore new scenarios and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Applications of suto-1.0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has a wide range of potential applications, including: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Training for emergency responders</a:t>
            </a:r>
          </a:p>
          <a:p>
            <a:pPr>
              <a:spcBef>
                <a:spcPts val="400"/>
              </a:spcBef>
              <a:defRPr sz="1800"/>
            </a:pPr>
            <a:r>
              <a:t>Simulation of complex systems, such as traffic networks or supply chains</a:t>
            </a:r>
          </a:p>
          <a:p>
            <a:pPr>
              <a:spcBef>
                <a:spcPts val="400"/>
              </a:spcBef>
              <a:defRPr sz="1800"/>
            </a:pPr>
            <a:r>
              <a:t>Research in fields such as urban planning, disaster management, and climate change</a:t>
            </a:r>
          </a:p>
          <a:p>
            <a:pPr>
              <a:spcBef>
                <a:spcPts val="400"/>
              </a:spcBef>
              <a:defRPr sz="1800"/>
            </a:pPr>
            <a:r>
              <a:t>Development of new technologies, such as autonomous vehicles and robots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suto-1.0 is a revolutionary new tool for training, research, and collaboration</a:t>
            </a:r>
          </a:p>
          <a:p>
            <a:pPr/>
          </a:p>
          <a:p>
            <a:pPr>
              <a:spcBef>
                <a:spcPts val="400"/>
              </a:spcBef>
              <a:defRPr sz="1800"/>
            </a:pPr>
            <a:r>
              <a:t>Its photorealistic graphics, realistic physics, dynamic weather, interactive NPCs, and customizable scenarios make it the most advanced virtual universe simulation to date</a:t>
            </a:r>
          </a:p>
          <a:p>
            <a:pPr>
              <a:spcBef>
                <a:spcPts val="400"/>
              </a:spcBef>
              <a:defRPr sz="1800"/>
            </a:pPr>
            <a:r>
              <a:t>suto-1.0 has the potential to revolutionize a wide range of fields and to change the way we interact with the world around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