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30642-D9F6-41BF-BA5D-5E30F9DC3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49EB2-85C8-4AE4-858B-A408F995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9A5D25-A639-4F1C-AF65-B702E0D6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32CC67E-9DEF-4E29-AC14-5115BA77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4B34C8-350E-40A8-93B5-A074664B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5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7DA2D-DC78-45D6-9069-7E698B0D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E2C813B-6053-427D-899E-E7748D503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DBA755-D339-4D33-B49F-3320FFA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3680FC-35A9-48AA-B6AF-4B46F65A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BB54287-27F7-4E97-A4B0-1D31383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40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631596-A523-41F5-912B-6425BA4A1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E9B97CC-80F2-4669-8662-3A04BE85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369CC6-F29B-4D00-BD7A-FEECC6A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571560-1317-42E0-88D8-8D203230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708106-9E2E-4C8C-923E-E6BEA668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3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036AE-93A1-4ECF-ABDB-C117855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F130310-F478-4536-9616-5A53894F1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4A8664-759A-4EF4-9C04-B7B894C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72BBE5-66B7-4E24-8BAA-8F58F5B2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BB1720F-6301-41BA-9039-CDB2A680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07233B-7EF3-444E-B979-D633FDE7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CB7E5F2-EC39-4D5E-B0EB-213E8676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4CAC26F-8347-44D8-B8A5-DB10F3F7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7D66D9D-89C0-4341-9894-0749AABA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6B2D79-1C83-4916-9A9C-009F9C0F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6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7A7ED-EB99-45DB-AA1F-B66CAE1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830171-7596-4BC9-A110-DA3FB555A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76ED288-FFB1-4EE4-ACAE-7FBE82C7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9D6CCA9-188F-4664-B73E-A9DBDB67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447FD36-E2EE-460A-8FD9-F577B3A0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8B83BC-B198-4570-8704-E8DA161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2523C-A15A-4AF7-907F-0ACE6F8E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645ADC3-AB87-43DC-B5FB-9AC2C4F9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16C6FF1-ADDA-4491-8821-EB637C6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03E18FD-B11E-432C-A950-6EA8037F5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0C6D1E7-D261-4611-B70F-FD4B68F0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0E9AB28-8679-4C40-A985-21190CEA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452F669-31DE-4CF2-B30D-1F6FCBA7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DC5D9A5-15E6-4BDA-ADA2-F73590EA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CF3FE-951F-4B4F-A084-FB5BB6C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54656B5-38BB-49CD-A3B8-98596E6C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BCA0AD9-D3F9-4F41-87C5-9A1F53A8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190DB1C-7BAE-4F63-8F24-0226500D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39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99372AB-2A06-422C-A7C6-AE9D9CC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C3A5627-48C0-40DF-AE62-7D125E5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A225C4C-98E2-490A-A339-79BF647D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1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D2277-EEC5-4A7F-B480-10E69547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7668B5-2F79-4366-82E3-48121FB8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FD18F43-1BDB-4E1C-B6F5-4DD3592D1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8EC746C-4A23-4950-B906-F29B9209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797934E-D98F-4071-B7C9-658C49CF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7CB090F-C842-439E-B5CE-3484F5C8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3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A1C1-F97F-46BC-80D1-E1A93F77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2C93B9A-FB88-4F92-BAA5-081D7EA77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5435DF2-4AA5-4460-B0A9-D14735E7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7920340-1F73-4D93-A994-6EB5CBD5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7A275DA-DDC6-48B6-ADD8-C51F2AE5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1CFB15C-7910-47B0-9F79-D3D8BCE0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1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0414F73-F9F1-4054-B7E2-949E56ED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DC405D-31DD-45D3-A48D-3AF749BF6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6EA7398-0D95-4942-BC85-C5A11EBE3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4526-A262-4275-A899-548E10578E0D}" type="datetimeFigureOut">
              <a:rPr lang="en-GB" smtClean="0"/>
              <a:t>13/09/2019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7EA764-967F-44CC-9D85-5345425E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633BED0-470C-4FC8-AF69-788DDAE84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D1F78-C08E-45CC-90E4-86A441ECB6B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94BA8EE-A817-44F5-B8A1-82E6B951DB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00" r="61562" b="19306"/>
          <a:stretch/>
        </p:blipFill>
        <p:spPr>
          <a:xfrm>
            <a:off x="3406390" y="27337"/>
            <a:ext cx="6867525" cy="68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23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Fernandes</dc:creator>
  <cp:lastModifiedBy>Eduardo Fernandes</cp:lastModifiedBy>
  <cp:revision>2</cp:revision>
  <dcterms:created xsi:type="dcterms:W3CDTF">2019-09-13T10:24:25Z</dcterms:created>
  <dcterms:modified xsi:type="dcterms:W3CDTF">2019-09-13T10:46:04Z</dcterms:modified>
</cp:coreProperties>
</file>