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6E174-A91F-42FE-9F8A-048E60349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854FF-86ED-4008-931C-94C54079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81D689-94ED-489A-8348-DF742DE7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A5452F-945F-4D8D-96BB-A788B80B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E90B4D-8E11-447B-BF9F-6665B926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419EC-42EA-4F73-81B7-EC8285CF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AC5279-4238-4FBD-8A6E-FA0BE9036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454577-31A3-459C-BEFD-EC813A7D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E92316-70C5-4E0F-BDEE-255FA8E4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B044B9-83D7-4DF3-A823-7792576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1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C8BEA6-DFB9-4C96-902D-378B012BB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8948389-FB45-4AFF-AE77-BA2C39D3A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27CAB2-A65A-44FA-B563-3F771715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E9FEEC-FCE8-4857-82D3-4DD4B5B3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01DA12-0299-41A6-8677-E0B445FA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8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DD068-D04D-468E-868F-BEEAE820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C5E1BE-F380-44ED-954F-5C4F488E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23B252-72F1-4B59-B1F9-F774C828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7787BA-87C4-457B-B4C8-38F0E48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835D18-C5CF-4301-B00A-26198B63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ABF3B-643D-40DD-AE6B-8F4B2248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0F7EF6-14A6-45DD-8850-C9663969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28358D-C36E-4364-AC90-F844AA8C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FE6C5B-26B5-415B-8107-C189E7A3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4F43CF-1F67-4340-B1DE-BBFE8E25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5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BD05-9239-4049-9C15-72341B3E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BE64C1-B7DB-46DB-9D0E-D5B144DB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DEEAE9-ABCF-4C1C-9A9D-C8E8E050F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0205D3-F665-41BD-AB7F-B814093E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1DA9CB-CB1E-4A25-947B-B00E51EE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B6B8AD4-4A5B-4B39-BA33-0274004A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0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EC818-BA54-4223-8FBE-824CB911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5448A4-9AD3-4DD6-B6C5-4AF3C3F5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FA01AB-6856-4C66-BA93-670956FB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E8E7995-9492-42FB-8097-7221A5FFE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7F7CF97-3156-4370-8A58-EEDE204C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2A50A62-EE18-41E5-A352-44F47C8B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5D154C5-B636-49EF-99EF-70524D9C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ED42C47-335C-4A96-A92C-B9787190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52AD9-2DAB-415F-BCDB-F368476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14BF762-0CB7-4574-8A96-1A64297F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64C81CC-E46E-4E27-8564-996F3BCE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BC87DA1-AC34-49BA-A40A-BB5B1DAC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26C5B5E-C1C2-44DE-945D-EB1EDFCD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8C8649-7475-4E13-8C08-FB9F42D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BE251D-1D36-4305-AA88-91A21C09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5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1081A-E839-4EAF-B239-A7BD6941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8F0C7A-FAE8-486C-95F8-DC233825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D2A32B-8772-4681-96E5-26359A2A8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B1B09E-A2DE-4EF8-BD30-DB89AC71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D176FD-084D-4F83-97E9-898E68E0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6E1780-F18D-4B2C-9912-DB4F3B9E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3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AF883-8AEC-4010-82E4-DA84B5B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8CC20DC-32D2-46A1-A05E-6AC3F6BE6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9FE12B2-B1F1-41B1-9DDA-D2B71765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C9AC9A-D512-4529-B19B-55C5FA60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E2870D-0EDA-4463-9B68-9F3C195F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0053CE-5278-4010-AAB9-D7B919B7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DA2E022-0853-49A2-B227-DA1E42C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D7AD1-01E6-4CEC-A6F5-69A0F5D5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EC0F18-E597-4B6B-BDB4-892273E62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8BDD-1ED4-4205-AB7F-2EC0332B736E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9C295E-1D79-41FD-AA6A-6C69C0733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925ECE-E26D-4BA8-AF1C-ABEEFC7B6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A87E-3E83-49AB-B65D-B5788DAB374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6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22B05E2-CF0F-459F-B478-527F8ED7FADD}"/>
              </a:ext>
            </a:extLst>
          </p:cNvPr>
          <p:cNvSpPr/>
          <p:nvPr/>
        </p:nvSpPr>
        <p:spPr>
          <a:xfrm>
            <a:off x="1361053" y="1810691"/>
            <a:ext cx="2738762" cy="25350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31734E-C497-48EC-95F4-8E6BB2F572F9}"/>
              </a:ext>
            </a:extLst>
          </p:cNvPr>
          <p:cNvSpPr txBox="1"/>
          <p:nvPr/>
        </p:nvSpPr>
        <p:spPr>
          <a:xfrm>
            <a:off x="1229552" y="1231208"/>
            <a:ext cx="287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Arduino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37AE9D-0903-41D9-AD11-1AD90493288D}"/>
              </a:ext>
            </a:extLst>
          </p:cNvPr>
          <p:cNvSpPr txBox="1"/>
          <p:nvPr/>
        </p:nvSpPr>
        <p:spPr>
          <a:xfrm>
            <a:off x="5032159" y="2816599"/>
            <a:ext cx="287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IP Tunnel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7348D95F-1E82-4BE0-B6AE-AEFA1EDF4FED}"/>
              </a:ext>
            </a:extLst>
          </p:cNvPr>
          <p:cNvCxnSpPr>
            <a:cxnSpLocks/>
          </p:cNvCxnSpPr>
          <p:nvPr/>
        </p:nvCxnSpPr>
        <p:spPr>
          <a:xfrm>
            <a:off x="0" y="3730100"/>
            <a:ext cx="1361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1BE20E9E-5A7A-4297-B1A3-CA82E7068C11}"/>
              </a:ext>
            </a:extLst>
          </p:cNvPr>
          <p:cNvCxnSpPr>
            <a:cxnSpLocks/>
          </p:cNvCxnSpPr>
          <p:nvPr/>
        </p:nvCxnSpPr>
        <p:spPr>
          <a:xfrm flipV="1">
            <a:off x="0" y="3067384"/>
            <a:ext cx="1361053" cy="1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F43258B4-275C-4273-8A36-B312CB18B8D8}"/>
              </a:ext>
            </a:extLst>
          </p:cNvPr>
          <p:cNvCxnSpPr>
            <a:cxnSpLocks/>
          </p:cNvCxnSpPr>
          <p:nvPr/>
        </p:nvCxnSpPr>
        <p:spPr>
          <a:xfrm flipV="1">
            <a:off x="0" y="2411082"/>
            <a:ext cx="1361053" cy="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0964A9-921C-43A9-8349-A47504B6A87C}"/>
              </a:ext>
            </a:extLst>
          </p:cNvPr>
          <p:cNvSpPr txBox="1"/>
          <p:nvPr/>
        </p:nvSpPr>
        <p:spPr>
          <a:xfrm>
            <a:off x="332911" y="2041750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SPD0</a:t>
            </a:r>
            <a:endParaRPr lang="en-GB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47CBE6-6782-4928-A0F8-648DF8DD5297}"/>
              </a:ext>
            </a:extLst>
          </p:cNvPr>
          <p:cNvSpPr txBox="1"/>
          <p:nvPr/>
        </p:nvSpPr>
        <p:spPr>
          <a:xfrm>
            <a:off x="332911" y="2775986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SPD1</a:t>
            </a:r>
            <a:endParaRPr lang="en-GB" sz="16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E71C2CD-7C00-41BD-B9AC-28318A5E236C}"/>
              </a:ext>
            </a:extLst>
          </p:cNvPr>
          <p:cNvSpPr txBox="1"/>
          <p:nvPr/>
        </p:nvSpPr>
        <p:spPr>
          <a:xfrm>
            <a:off x="332910" y="3416878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Clock</a:t>
            </a:r>
            <a:endParaRPr lang="en-GB" sz="16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9703AC5-E2BD-4AE4-87AF-FCAB8C16D3D7}"/>
              </a:ext>
            </a:extLst>
          </p:cNvPr>
          <p:cNvSpPr/>
          <p:nvPr/>
        </p:nvSpPr>
        <p:spPr>
          <a:xfrm>
            <a:off x="5409460" y="2036193"/>
            <a:ext cx="2121764" cy="20840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AD7F86E4-4978-4B9C-A235-BB2656C39A25}"/>
              </a:ext>
            </a:extLst>
          </p:cNvPr>
          <p:cNvCxnSpPr>
            <a:cxnSpLocks/>
          </p:cNvCxnSpPr>
          <p:nvPr/>
        </p:nvCxnSpPr>
        <p:spPr>
          <a:xfrm>
            <a:off x="4105917" y="2980534"/>
            <a:ext cx="1311310" cy="10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D58EDC-98B9-47C1-976B-4EFCAC1B1879}"/>
              </a:ext>
            </a:extLst>
          </p:cNvPr>
          <p:cNvSpPr txBox="1"/>
          <p:nvPr/>
        </p:nvSpPr>
        <p:spPr>
          <a:xfrm>
            <a:off x="1318695" y="2591750"/>
            <a:ext cx="2860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Coincidence Detector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F715ABC-49BB-4591-98AB-D71694AA2B5E}"/>
              </a:ext>
            </a:extLst>
          </p:cNvPr>
          <p:cNvSpPr/>
          <p:nvPr/>
        </p:nvSpPr>
        <p:spPr>
          <a:xfrm>
            <a:off x="9384436" y="1810691"/>
            <a:ext cx="2738762" cy="25350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5A0CB5E4-5F58-49E0-AE7A-3D214532450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531224" y="2986878"/>
            <a:ext cx="18532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EB34384-AF7E-4E72-A675-3BBD2547C116}"/>
              </a:ext>
            </a:extLst>
          </p:cNvPr>
          <p:cNvSpPr txBox="1"/>
          <p:nvPr/>
        </p:nvSpPr>
        <p:spPr>
          <a:xfrm>
            <a:off x="9384436" y="1225060"/>
            <a:ext cx="287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PC Server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A240034-FE5E-46ED-BBAF-EF96DB18FC52}"/>
              </a:ext>
            </a:extLst>
          </p:cNvPr>
          <p:cNvSpPr txBox="1"/>
          <p:nvPr/>
        </p:nvSpPr>
        <p:spPr>
          <a:xfrm>
            <a:off x="9384435" y="2725268"/>
            <a:ext cx="287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QBER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05D479E-CE17-43C4-9D09-074798C07527}"/>
              </a:ext>
            </a:extLst>
          </p:cNvPr>
          <p:cNvSpPr txBox="1"/>
          <p:nvPr/>
        </p:nvSpPr>
        <p:spPr>
          <a:xfrm>
            <a:off x="3487067" y="2555527"/>
            <a:ext cx="251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BobData_In</a:t>
            </a:r>
            <a:endParaRPr lang="en-GB" sz="16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55FBC4B-346A-4136-A171-FFE2A60F9B10}"/>
              </a:ext>
            </a:extLst>
          </p:cNvPr>
          <p:cNvSpPr txBox="1"/>
          <p:nvPr/>
        </p:nvSpPr>
        <p:spPr>
          <a:xfrm>
            <a:off x="7199973" y="2585264"/>
            <a:ext cx="251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IPTunnel_BobData_In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62624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Office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5</cp:revision>
  <dcterms:created xsi:type="dcterms:W3CDTF">2019-08-16T12:39:57Z</dcterms:created>
  <dcterms:modified xsi:type="dcterms:W3CDTF">2019-09-12T10:43:09Z</dcterms:modified>
</cp:coreProperties>
</file>