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7CCFB-A889-4A33-93E5-1C95674D3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7FF32D-4E18-4147-95A2-9998012D6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871519F-85B1-4840-BEBB-5640B8BB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68FD-697D-4B48-9D4E-561AF211E63D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629A1A4-707C-4675-8C6A-43F137C2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B029711-AF76-4551-859A-E265FE5A1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8BF8-4CAE-46D8-B958-C943868876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51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A4B97-2351-49F8-A9A7-AC045F58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02740F1-6DF6-4C23-A84B-8CCF0143B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4CDD98A-30DA-4740-B21D-EA6CE602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68FD-697D-4B48-9D4E-561AF211E63D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108CC77-4716-4E3E-A2EF-714DF75C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43A7D03-8F31-4BA8-84D1-F32A2277D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8BF8-4CAE-46D8-B958-C943868876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73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3C5141-46A3-495A-B276-9DF33D1A5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F317043-6BCB-4A84-8AFD-91B497EEB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CE9DC46-C247-4171-9EBF-D9D5641E0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68FD-697D-4B48-9D4E-561AF211E63D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2EFC949-B87F-49EE-ACAA-DC4056773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1653C29-3BB3-4654-B89F-F33EDF7A8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8BF8-4CAE-46D8-B958-C943868876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6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980BC-6B24-4DE8-9C6E-86EC255C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A1CD37-D277-4860-81A3-080EDF637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5BBEF67-366F-4E1C-8C5C-FCB104860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68FD-697D-4B48-9D4E-561AF211E63D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FBF8305-C584-4894-A7F7-70959849F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45ACE82-F1AD-481E-9B43-F03C3D8E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8BF8-4CAE-46D8-B958-C943868876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82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AE5FB-81C1-4159-A70E-17440DB7F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3F9C70D-EB03-43FA-BA44-1662F41FC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4BE33A3-F26D-4C16-B6E8-D40DAF389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68FD-697D-4B48-9D4E-561AF211E63D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C7C7C5D-856A-40A4-996E-0DBBA82D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70DF2BC-017D-4DE8-8A72-DE29B2FA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8BF8-4CAE-46D8-B958-C943868876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52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B2174-7A21-4696-A048-AB6A412E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BADE9BD-1BB1-4C81-A63C-1E8EF2C9D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129283D-94D0-4F52-A132-4C438B27B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6986042-D6F4-4516-A867-FCD1ABF9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68FD-697D-4B48-9D4E-561AF211E63D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42ABE2D-04E1-4320-90F8-6B19020E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4B359CA-160A-4054-95F6-1357C678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8BF8-4CAE-46D8-B958-C943868876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27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C7D9C-105F-4368-832B-5CBF36E83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E816223-082A-41D6-A1AF-B0B93FAA3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F38E143-C372-4B44-B1AC-D4D304EB1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0FED980-AF33-4B70-B1B0-17D6E8862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6DE7F49-65E3-4D26-9495-58CB142D9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236BEB9-1E50-4E97-9EE2-840E45B33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68FD-697D-4B48-9D4E-561AF211E63D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AF72E24-5D7B-4979-9AF8-27B84D68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726A62F2-1E64-4808-ACFC-E7A74F55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8BF8-4CAE-46D8-B958-C943868876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41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1EA11-BB3B-4C40-A454-C50731214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1B25DD7-C907-4AC9-976A-C301BB293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68FD-697D-4B48-9D4E-561AF211E63D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B4D637E-09CA-427D-A31E-4A973671D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B05C378-5532-4169-AD78-401C7625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8BF8-4CAE-46D8-B958-C943868876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9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35452B6B-7CF9-4D6F-B692-33BCDB86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68FD-697D-4B48-9D4E-561AF211E63D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13CA60A9-DD5E-4552-8EAB-E8F8847F1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458E98B-1568-474E-AAC7-7601252E2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8BF8-4CAE-46D8-B958-C943868876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05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E49DF-4B9D-403E-AF9C-818D8A980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DBBAA55-1938-4696-B116-816F381B1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F074079-8D7C-48BE-A66E-0943AC596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2B82B95-2DC4-40C9-8F28-D320DFAA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68FD-697D-4B48-9D4E-561AF211E63D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60C011E-F824-4615-A948-CD3DCA19D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B5C4203-F509-4477-8F69-022F20CB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8BF8-4CAE-46D8-B958-C943868876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97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19812-136E-4CDD-808E-E934F1BCC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E09C767-E8CD-4BD0-84BA-62415FE8B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920AA57-EA71-4F4F-9F55-A834741A8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D651C4D-2B79-49B1-B1E8-52B1AE9FA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68FD-697D-4B48-9D4E-561AF211E63D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AA96007-1F51-46E6-AB68-F3AD1702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777E835-B182-4385-91D4-23DDE1F7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8BF8-4CAE-46D8-B958-C943868876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53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7C6D18E-D751-47C2-9922-FCDE8F4E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C31C543-F51F-4D9E-B3E3-B0626602D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99DD654-8E31-4504-83FC-36B2CE07F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768FD-697D-4B48-9D4E-561AF211E63D}" type="datetimeFigureOut">
              <a:rPr lang="en-GB" smtClean="0"/>
              <a:t>23/08/2019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EB01879-3F31-4F31-BA8C-A013DF413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D7F105B-ECE0-4DB8-8284-1B81CB76F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28BF8-4CAE-46D8-B958-C943868876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58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isual Micro Serial Communications Toolbar">
            <a:extLst>
              <a:ext uri="{FF2B5EF4-FFF2-40B4-BE49-F238E27FC236}">
                <a16:creationId xmlns:a16="http://schemas.microsoft.com/office/drawing/2014/main" id="{2B998F53-6376-43D9-8B03-1C19F39C6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482571"/>
            <a:ext cx="12162405" cy="243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4941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Fernandes</dc:creator>
  <cp:lastModifiedBy>Eduardo Fernandes</cp:lastModifiedBy>
  <cp:revision>1</cp:revision>
  <dcterms:created xsi:type="dcterms:W3CDTF">2019-08-23T14:26:52Z</dcterms:created>
  <dcterms:modified xsi:type="dcterms:W3CDTF">2019-08-23T14:27:43Z</dcterms:modified>
</cp:coreProperties>
</file>