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6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CC87-6775-4D64-B60B-D41988AA87B2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B0A3-3A52-4788-B5B9-E13D8A061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96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CC87-6775-4D64-B60B-D41988AA87B2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B0A3-3A52-4788-B5B9-E13D8A061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3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CC87-6775-4D64-B60B-D41988AA87B2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B0A3-3A52-4788-B5B9-E13D8A061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3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CC87-6775-4D64-B60B-D41988AA87B2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B0A3-3A52-4788-B5B9-E13D8A061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3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CC87-6775-4D64-B60B-D41988AA87B2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B0A3-3A52-4788-B5B9-E13D8A061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4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CC87-6775-4D64-B60B-D41988AA87B2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B0A3-3A52-4788-B5B9-E13D8A061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7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CC87-6775-4D64-B60B-D41988AA87B2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B0A3-3A52-4788-B5B9-E13D8A061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CC87-6775-4D64-B60B-D41988AA87B2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B0A3-3A52-4788-B5B9-E13D8A061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8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CC87-6775-4D64-B60B-D41988AA87B2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B0A3-3A52-4788-B5B9-E13D8A061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55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CC87-6775-4D64-B60B-D41988AA87B2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B0A3-3A52-4788-B5B9-E13D8A061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CC87-6775-4D64-B60B-D41988AA87B2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B0A3-3A52-4788-B5B9-E13D8A061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3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4CC87-6775-4D64-B60B-D41988AA87B2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CB0A3-3A52-4788-B5B9-E13D8A061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99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84">
            <a:extLst>
              <a:ext uri="{FF2B5EF4-FFF2-40B4-BE49-F238E27FC236}">
                <a16:creationId xmlns:a16="http://schemas.microsoft.com/office/drawing/2014/main" id="{2A1DF7DA-C97F-4EFB-9112-D1444C04038B}"/>
              </a:ext>
            </a:extLst>
          </p:cNvPr>
          <p:cNvSpPr/>
          <p:nvPr/>
        </p:nvSpPr>
        <p:spPr>
          <a:xfrm>
            <a:off x="9914607" y="601130"/>
            <a:ext cx="2090714" cy="11049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08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Rounded Rectangle 84">
            <a:extLst>
              <a:ext uri="{FF2B5EF4-FFF2-40B4-BE49-F238E27FC236}">
                <a16:creationId xmlns:a16="http://schemas.microsoft.com/office/drawing/2014/main" id="{2A1DF7DA-C97F-4EFB-9112-D1444C04038B}"/>
              </a:ext>
            </a:extLst>
          </p:cNvPr>
          <p:cNvSpPr/>
          <p:nvPr/>
        </p:nvSpPr>
        <p:spPr>
          <a:xfrm>
            <a:off x="99071" y="625593"/>
            <a:ext cx="2090714" cy="11049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08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" name="Straight Connector 26"/>
          <p:cNvCxnSpPr>
            <a:stCxn id="45" idx="3"/>
          </p:cNvCxnSpPr>
          <p:nvPr/>
        </p:nvCxnSpPr>
        <p:spPr>
          <a:xfrm flipV="1">
            <a:off x="2189785" y="1144275"/>
            <a:ext cx="7725882" cy="33771"/>
          </a:xfrm>
          <a:prstGeom prst="line">
            <a:avLst/>
          </a:prstGeom>
          <a:ln w="4127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1221285" y="2520229"/>
            <a:ext cx="9446452" cy="2623271"/>
            <a:chOff x="337196" y="2405929"/>
            <a:chExt cx="11668125" cy="281940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1" name="Rounded Rectangle 40"/>
            <p:cNvSpPr/>
            <p:nvPr/>
          </p:nvSpPr>
          <p:spPr>
            <a:xfrm>
              <a:off x="337196" y="2405929"/>
              <a:ext cx="11668125" cy="2819400"/>
            </a:xfrm>
            <a:prstGeom prst="roundRect">
              <a:avLst/>
            </a:prstGeom>
            <a:grpFill/>
            <a:ln w="476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74154" y="3177763"/>
              <a:ext cx="2205415" cy="107736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9662949" y="3177763"/>
              <a:ext cx="2205415" cy="107736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1348" y="3407207"/>
              <a:ext cx="1257521" cy="628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QTx</a:t>
              </a:r>
              <a:endParaRPr lang="en-US" b="1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672324" y="3424052"/>
              <a:ext cx="1192682" cy="628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QRx</a:t>
              </a:r>
              <a:endParaRPr lang="en-US" b="1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307230" y="2936678"/>
              <a:ext cx="3456659" cy="15595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370692" y="2936678"/>
              <a:ext cx="1685453" cy="15595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14466" y="3932721"/>
              <a:ext cx="4637808" cy="496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Quantum Channel</a:t>
              </a:r>
              <a:endParaRPr lang="en-US" sz="1400" b="1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35039" y="3368542"/>
              <a:ext cx="1280264" cy="628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PBA</a:t>
              </a:r>
              <a:endParaRPr lang="en-US" b="1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cxnSp>
          <p:nvCxnSpPr>
            <p:cNvPr id="19" name="Straight Connector 18"/>
            <p:cNvCxnSpPr>
              <a:stCxn id="10" idx="3"/>
              <a:endCxn id="15" idx="1"/>
            </p:cNvCxnSpPr>
            <p:nvPr/>
          </p:nvCxnSpPr>
          <p:spPr>
            <a:xfrm flipV="1">
              <a:off x="2679569" y="3716442"/>
              <a:ext cx="4691123" cy="3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endCxn id="11" idx="1"/>
            </p:cNvCxnSpPr>
            <p:nvPr/>
          </p:nvCxnSpPr>
          <p:spPr>
            <a:xfrm>
              <a:off x="9056145" y="3716441"/>
              <a:ext cx="606804" cy="4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11" idx="2"/>
              <a:endCxn id="15" idx="2"/>
            </p:cNvCxnSpPr>
            <p:nvPr/>
          </p:nvCxnSpPr>
          <p:spPr>
            <a:xfrm rot="5400000">
              <a:off x="9368999" y="3099546"/>
              <a:ext cx="241079" cy="2552238"/>
            </a:xfrm>
            <a:prstGeom prst="bentConnector3">
              <a:avLst>
                <a:gd name="adj1" fmla="val 194824"/>
              </a:avLst>
            </a:prstGeom>
            <a:grpFill/>
            <a:ln w="254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4471829" y="3289954"/>
              <a:ext cx="405353" cy="42648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582983" y="3282117"/>
              <a:ext cx="405353" cy="42648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694137" y="3282117"/>
              <a:ext cx="405353" cy="42648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805291" y="3282117"/>
              <a:ext cx="405353" cy="42648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916445" y="3277356"/>
              <a:ext cx="405353" cy="42648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020396" y="3274282"/>
              <a:ext cx="405353" cy="42648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74154" y="4568379"/>
              <a:ext cx="6513056" cy="628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PHYSICAL LAYER</a:t>
              </a:r>
              <a:endParaRPr lang="en-US" b="1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339348" y="4676898"/>
              <a:ext cx="2477189" cy="430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Feedback signal</a:t>
              </a:r>
              <a:endParaRPr lang="en-US" sz="12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BBC5FCB-7703-439F-AF52-E721EEC0A6A5}"/>
                </a:ext>
              </a:extLst>
            </p:cNvPr>
            <p:cNvSpPr/>
            <p:nvPr/>
          </p:nvSpPr>
          <p:spPr>
            <a:xfrm>
              <a:off x="1774903" y="3341119"/>
              <a:ext cx="397310" cy="368889"/>
            </a:xfrm>
            <a:prstGeom prst="ellipse">
              <a:avLst/>
            </a:prstGeom>
            <a:noFill/>
            <a:ln w="28575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Left-Right Arrow 94">
              <a:extLst>
                <a:ext uri="{FF2B5EF4-FFF2-40B4-BE49-F238E27FC236}">
                  <a16:creationId xmlns:a16="http://schemas.microsoft.com/office/drawing/2014/main" id="{C12B32D8-F9E5-4906-9BDC-C8243A1E0E99}"/>
                </a:ext>
              </a:extLst>
            </p:cNvPr>
            <p:cNvSpPr/>
            <p:nvPr/>
          </p:nvSpPr>
          <p:spPr>
            <a:xfrm rot="16200000">
              <a:off x="1816329" y="3465126"/>
              <a:ext cx="314457" cy="120874"/>
            </a:xfrm>
            <a:prstGeom prst="leftRightArrow">
              <a:avLst/>
            </a:prstGeom>
            <a:noFill/>
            <a:ln w="1905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5E18BE2-F816-45BE-8A0D-7949A58DB72E}"/>
                </a:ext>
              </a:extLst>
            </p:cNvPr>
            <p:cNvSpPr/>
            <p:nvPr/>
          </p:nvSpPr>
          <p:spPr>
            <a:xfrm>
              <a:off x="2224333" y="3745657"/>
              <a:ext cx="397310" cy="368889"/>
            </a:xfrm>
            <a:prstGeom prst="ellipse">
              <a:avLst/>
            </a:prstGeom>
            <a:noFill/>
            <a:ln w="28575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Left-Right Arrow 140">
              <a:extLst>
                <a:ext uri="{FF2B5EF4-FFF2-40B4-BE49-F238E27FC236}">
                  <a16:creationId xmlns:a16="http://schemas.microsoft.com/office/drawing/2014/main" id="{2854F3C4-69D3-4345-BEF0-13508DCE8844}"/>
                </a:ext>
              </a:extLst>
            </p:cNvPr>
            <p:cNvSpPr/>
            <p:nvPr/>
          </p:nvSpPr>
          <p:spPr>
            <a:xfrm rot="13504009">
              <a:off x="2265759" y="3869664"/>
              <a:ext cx="314457" cy="120874"/>
            </a:xfrm>
            <a:prstGeom prst="leftRightArrow">
              <a:avLst/>
            </a:prstGeom>
            <a:noFill/>
            <a:ln w="1905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7406B38-752E-4D61-B67C-4FF7D5478C60}"/>
                </a:ext>
              </a:extLst>
            </p:cNvPr>
            <p:cNvSpPr/>
            <p:nvPr/>
          </p:nvSpPr>
          <p:spPr>
            <a:xfrm rot="5400000">
              <a:off x="2248398" y="3326417"/>
              <a:ext cx="359526" cy="407657"/>
            </a:xfrm>
            <a:prstGeom prst="ellipse">
              <a:avLst/>
            </a:prstGeom>
            <a:noFill/>
            <a:ln w="28575" cap="flat">
              <a:solidFill>
                <a:srgbClr val="C0000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Left-Right Arrow 144">
              <a:extLst>
                <a:ext uri="{FF2B5EF4-FFF2-40B4-BE49-F238E27FC236}">
                  <a16:creationId xmlns:a16="http://schemas.microsoft.com/office/drawing/2014/main" id="{3D643B5F-FCA5-4272-B491-D8A69B8A9CE8}"/>
                </a:ext>
              </a:extLst>
            </p:cNvPr>
            <p:cNvSpPr/>
            <p:nvPr/>
          </p:nvSpPr>
          <p:spPr>
            <a:xfrm>
              <a:off x="2254409" y="3475556"/>
              <a:ext cx="347504" cy="109379"/>
            </a:xfrm>
            <a:prstGeom prst="leftRightArrow">
              <a:avLst/>
            </a:prstGeom>
            <a:noFill/>
            <a:ln w="19050" cap="flat">
              <a:solidFill>
                <a:srgbClr val="C0000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9A9A11E-FE62-46BB-B05D-2A6FA2DE25ED}"/>
                </a:ext>
              </a:extLst>
            </p:cNvPr>
            <p:cNvSpPr/>
            <p:nvPr/>
          </p:nvSpPr>
          <p:spPr>
            <a:xfrm rot="5842005">
              <a:off x="1793794" y="3726273"/>
              <a:ext cx="359526" cy="407657"/>
            </a:xfrm>
            <a:prstGeom prst="ellipse">
              <a:avLst/>
            </a:prstGeom>
            <a:noFill/>
            <a:ln w="28575" cap="flat">
              <a:solidFill>
                <a:srgbClr val="C0000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Left-Right Arrow 147">
              <a:extLst>
                <a:ext uri="{FF2B5EF4-FFF2-40B4-BE49-F238E27FC236}">
                  <a16:creationId xmlns:a16="http://schemas.microsoft.com/office/drawing/2014/main" id="{23BAD4B4-ADA1-46FF-9C1A-08782AEC3593}"/>
                </a:ext>
              </a:extLst>
            </p:cNvPr>
            <p:cNvSpPr/>
            <p:nvPr/>
          </p:nvSpPr>
          <p:spPr>
            <a:xfrm rot="19346014">
              <a:off x="1799805" y="3875412"/>
              <a:ext cx="347504" cy="109379"/>
            </a:xfrm>
            <a:prstGeom prst="leftRightArrow">
              <a:avLst/>
            </a:prstGeom>
            <a:noFill/>
            <a:ln w="19050" cap="flat">
              <a:solidFill>
                <a:srgbClr val="C0000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Rectangle 150">
              <a:extLst>
                <a:ext uri="{FF2B5EF4-FFF2-40B4-BE49-F238E27FC236}">
                  <a16:creationId xmlns:a16="http://schemas.microsoft.com/office/drawing/2014/main" id="{20510576-6625-4053-918A-1FB4E8FE1781}"/>
                </a:ext>
              </a:extLst>
            </p:cNvPr>
            <p:cNvSpPr/>
            <p:nvPr/>
          </p:nvSpPr>
          <p:spPr>
            <a:xfrm>
              <a:off x="9817446" y="3705443"/>
              <a:ext cx="426273" cy="341674"/>
            </a:xfrm>
            <a:prstGeom prst="rect">
              <a:avLst/>
            </a:prstGeom>
            <a:grpFill/>
            <a:ln w="508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Multiply 152">
              <a:extLst>
                <a:ext uri="{FF2B5EF4-FFF2-40B4-BE49-F238E27FC236}">
                  <a16:creationId xmlns:a16="http://schemas.microsoft.com/office/drawing/2014/main" id="{7C16FF91-A7D8-4710-B625-4678C3638EEE}"/>
                </a:ext>
              </a:extLst>
            </p:cNvPr>
            <p:cNvSpPr/>
            <p:nvPr/>
          </p:nvSpPr>
          <p:spPr>
            <a:xfrm>
              <a:off x="9707216" y="3620976"/>
              <a:ext cx="642817" cy="507258"/>
            </a:xfrm>
            <a:prstGeom prst="mathMultiply">
              <a:avLst>
                <a:gd name="adj1" fmla="val 0"/>
              </a:avLst>
            </a:prstGeom>
            <a:noFill/>
            <a:ln w="50800" cap="flat">
              <a:solidFill>
                <a:srgbClr val="C0000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Rectangle 149">
              <a:extLst>
                <a:ext uri="{FF2B5EF4-FFF2-40B4-BE49-F238E27FC236}">
                  <a16:creationId xmlns:a16="http://schemas.microsoft.com/office/drawing/2014/main" id="{79E7CB73-87E5-470F-B1B0-458DFEF6F0CE}"/>
                </a:ext>
              </a:extLst>
            </p:cNvPr>
            <p:cNvSpPr/>
            <p:nvPr/>
          </p:nvSpPr>
          <p:spPr>
            <a:xfrm>
              <a:off x="9817446" y="3305934"/>
              <a:ext cx="426273" cy="341674"/>
            </a:xfrm>
            <a:prstGeom prst="rect">
              <a:avLst/>
            </a:prstGeom>
            <a:grpFill/>
            <a:ln w="508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Sinal de Adição 73">
              <a:extLst>
                <a:ext uri="{FF2B5EF4-FFF2-40B4-BE49-F238E27FC236}">
                  <a16:creationId xmlns:a16="http://schemas.microsoft.com/office/drawing/2014/main" id="{80C7EE94-9233-45B2-803E-EE9C4298F208}"/>
                </a:ext>
              </a:extLst>
            </p:cNvPr>
            <p:cNvSpPr/>
            <p:nvPr/>
          </p:nvSpPr>
          <p:spPr>
            <a:xfrm>
              <a:off x="9788968" y="3269184"/>
              <a:ext cx="480785" cy="400772"/>
            </a:xfrm>
            <a:prstGeom prst="mathPlus">
              <a:avLst>
                <a:gd name="adj1" fmla="val 2052"/>
              </a:avLst>
            </a:prstGeom>
            <a:noFill/>
            <a:ln w="508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6" name="Elbow Connector 65"/>
          <p:cNvCxnSpPr/>
          <p:nvPr/>
        </p:nvCxnSpPr>
        <p:spPr>
          <a:xfrm rot="5400000" flipH="1" flipV="1">
            <a:off x="10161073" y="2196467"/>
            <a:ext cx="1434179" cy="420847"/>
          </a:xfrm>
          <a:prstGeom prst="bentConnector3">
            <a:avLst>
              <a:gd name="adj1" fmla="val -1133"/>
            </a:avLst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 rot="5400000" flipH="1" flipV="1">
            <a:off x="10102054" y="2261784"/>
            <a:ext cx="1813892" cy="669922"/>
          </a:xfrm>
          <a:prstGeom prst="bentConnector3">
            <a:avLst>
              <a:gd name="adj1" fmla="val 587"/>
            </a:avLst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41" idx="3"/>
          </p:cNvCxnSpPr>
          <p:nvPr/>
        </p:nvCxnSpPr>
        <p:spPr>
          <a:xfrm flipV="1">
            <a:off x="10667737" y="1685929"/>
            <a:ext cx="943237" cy="2145936"/>
          </a:xfrm>
          <a:prstGeom prst="bentConnector2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6200000" flipH="1">
            <a:off x="79450" y="2393998"/>
            <a:ext cx="1779380" cy="452379"/>
          </a:xfrm>
          <a:prstGeom prst="bentConnector3">
            <a:avLst>
              <a:gd name="adj1" fmla="val 99862"/>
            </a:avLst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endCxn id="41" idx="1"/>
          </p:cNvCxnSpPr>
          <p:nvPr/>
        </p:nvCxnSpPr>
        <p:spPr>
          <a:xfrm rot="16200000" flipH="1">
            <a:off x="-210989" y="2399591"/>
            <a:ext cx="2129522" cy="735025"/>
          </a:xfrm>
          <a:prstGeom prst="bentConnector2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16200000" flipH="1">
            <a:off x="-563250" y="2471508"/>
            <a:ext cx="2579694" cy="1015177"/>
          </a:xfrm>
          <a:prstGeom prst="bentConnector3">
            <a:avLst>
              <a:gd name="adj1" fmla="val 100186"/>
            </a:avLst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/>
          <p:nvPr/>
        </p:nvCxnSpPr>
        <p:spPr>
          <a:xfrm rot="5400000">
            <a:off x="9992822" y="2370467"/>
            <a:ext cx="2579692" cy="1217262"/>
          </a:xfrm>
          <a:prstGeom prst="bentConnector3">
            <a:avLst>
              <a:gd name="adj1" fmla="val 99835"/>
            </a:avLst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692103" y="2234804"/>
            <a:ext cx="80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Basis</a:t>
            </a:r>
            <a:endParaRPr lang="en-US" sz="10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43249" y="3456042"/>
            <a:ext cx="730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Data</a:t>
            </a:r>
            <a:endParaRPr lang="en-US" sz="10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89965" y="3899612"/>
            <a:ext cx="83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Mode</a:t>
            </a:r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0710315" y="3930842"/>
            <a:ext cx="815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Basis</a:t>
            </a:r>
            <a:endParaRPr lang="en-US" sz="10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0689145" y="3483162"/>
            <a:ext cx="83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Mode</a:t>
            </a:r>
            <a:endParaRPr lang="en-US" sz="10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0690864" y="3151693"/>
            <a:ext cx="730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Data</a:t>
            </a:r>
            <a:endParaRPr lang="en-US" sz="10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0213075" y="2138002"/>
            <a:ext cx="956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QBER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UB</a:t>
            </a:r>
            <a:endParaRPr lang="en-US" sz="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9" name="Rounded Rectangle 84">
            <a:extLst>
              <a:ext uri="{FF2B5EF4-FFF2-40B4-BE49-F238E27FC236}">
                <a16:creationId xmlns:a16="http://schemas.microsoft.com/office/drawing/2014/main" id="{2A1DF7DA-C97F-4EFB-9112-D1444C04038B}"/>
              </a:ext>
            </a:extLst>
          </p:cNvPr>
          <p:cNvSpPr/>
          <p:nvPr/>
        </p:nvSpPr>
        <p:spPr>
          <a:xfrm>
            <a:off x="3630136" y="810157"/>
            <a:ext cx="4931728" cy="69265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08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3820602" y="896772"/>
            <a:ext cx="5510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Authenticated classical channel</a:t>
            </a:r>
            <a:endParaRPr lang="en-US" sz="1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12474" y="858901"/>
            <a:ext cx="1172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Alice</a:t>
            </a:r>
            <a:endParaRPr lang="en-US" sz="1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10510204" y="820464"/>
            <a:ext cx="1172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Bob</a:t>
            </a:r>
            <a:endParaRPr lang="en-US" sz="1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760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21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Mariana Ferreira Ramos</dc:creator>
  <cp:lastModifiedBy>Mariana Ferreira Ramos</cp:lastModifiedBy>
  <cp:revision>11</cp:revision>
  <dcterms:created xsi:type="dcterms:W3CDTF">2019-05-27T09:38:38Z</dcterms:created>
  <dcterms:modified xsi:type="dcterms:W3CDTF">2019-06-05T08:20:11Z</dcterms:modified>
</cp:coreProperties>
</file>