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D403F-B7E4-46A2-974A-B507A34D5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2030BF-A794-4FCE-B1B2-0B80E14A4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40D9B29-01DA-4C5E-89A3-083C674C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0348-C09E-491C-93A6-E909B4B96A20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645A262-7DCF-4D12-BED8-E627495A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EF70C66-E747-4346-9024-581B08E6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8CA2-0B6F-4879-BDB5-EAC3F6C0521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22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A00D3-FCAC-4A20-B164-8E340B6CE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70904FD-DF77-46F7-8171-2453893E0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5E0C776-150E-4952-865F-7C03A8230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0348-C09E-491C-93A6-E909B4B96A20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576C06C-814F-4D37-A7D3-868CB3444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22654FA-5792-47CB-BFF1-50D7194C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8CA2-0B6F-4879-BDB5-EAC3F6C0521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92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1EBB5F-81AE-4D45-BE96-0CB8C4938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B30A98F-5FB9-40F0-9F48-AD1C30249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C45A278-E7C6-4263-90C5-A9841B5BC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0348-C09E-491C-93A6-E909B4B96A20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B66615D-790D-49A2-B3D1-76D6591E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EDF948F-7F9B-4819-A839-877CC16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8CA2-0B6F-4879-BDB5-EAC3F6C0521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57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48415-0B7A-43EC-83DC-70577531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CB540D5-16AB-4839-8304-C25452C16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14D756B-B9E5-4B08-8671-1B5529DF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0348-C09E-491C-93A6-E909B4B96A20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D4779D8-447D-43DD-9D00-7FD88A6C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AAA9085-7AEA-46F8-82E0-50238F8D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8CA2-0B6F-4879-BDB5-EAC3F6C0521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06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374C8-FA6C-473C-A56F-877DC1C48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C60B85E-86B5-40E7-BFBF-414D37D78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C0A1522-7FAA-4A6C-9F1F-39F7AC91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0348-C09E-491C-93A6-E909B4B96A20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87503BF-D11C-4557-8A4E-42AC4D7C5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74FA577-6E37-4B0E-877E-861F09FD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8CA2-0B6F-4879-BDB5-EAC3F6C0521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2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8BD44-B2C3-45FD-9DE7-8329BFB8E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82376F3-8345-4771-8888-5ACB90175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14DB35C-67D6-43FA-8B97-807D95F05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9B21706-6F61-447C-AD28-4A872AE28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0348-C09E-491C-93A6-E909B4B96A20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711FDEF-95D4-41C1-AE36-2A0BCADE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B5AC057-DD31-4E4B-BC51-3262EA2E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8CA2-0B6F-4879-BDB5-EAC3F6C0521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33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01D33-51B4-445C-B2F6-3D386CAD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E095530-D4D5-4C5A-ABD7-A239ACDF9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DF2C226-547E-49EA-85AD-510BEEBF6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EEB88DF-3D0C-4060-9652-E60729998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C7CBEE6-5CC6-4D0E-A232-18B4C4606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C7C4B17-FCD4-4514-8D39-948E1749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0348-C09E-491C-93A6-E909B4B96A20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6F1239D-03EE-4F2E-A6E3-059AA50E4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F750CFD-C4A8-4E64-A597-7C477337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8CA2-0B6F-4879-BDB5-EAC3F6C0521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3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992DA-2CAB-4DC6-AC82-1BB90DE4B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9110A09-38DF-4DF6-9984-CBB5089A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0348-C09E-491C-93A6-E909B4B96A20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92CC6C9-CB6F-431A-B6D5-9CE35510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1FBC6CE-EE89-4982-BE93-F57A7D04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8CA2-0B6F-4879-BDB5-EAC3F6C0521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17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825F11D-BF8A-48C7-82D4-94EAB879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0348-C09E-491C-93A6-E909B4B96A20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B0A5973-1245-4E6A-A9EC-5BFD159B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C6833E0-44BA-49DE-AB8B-26160961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8CA2-0B6F-4879-BDB5-EAC3F6C0521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90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74A87-DD66-4740-BB70-5E0B24BC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16EC33-B225-4036-9B90-DD1C2FDDE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95F1F1C-747F-4F03-8DB0-3FD8F9F33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0E746FC-D7B5-4A7D-83F9-589C9896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0348-C09E-491C-93A6-E909B4B96A20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4E173BF-2AD8-4901-B0D9-5D3397E6F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AA7BF0F-DED5-456C-ABD3-DA46CA4F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8CA2-0B6F-4879-BDB5-EAC3F6C0521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40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361CF-029D-411E-8DE1-3EF6AB9A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4437AB3-62D0-4AEE-A27E-C1CFEA99F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1E11169-22F0-4E96-A152-47187546D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BBD42B4-62D0-414E-9C4F-44625AFF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0348-C09E-491C-93A6-E909B4B96A20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0D52C4D-5F3D-4138-9700-26A8398D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083FF05-A433-4C5C-BBA9-8E94D1AF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8CA2-0B6F-4879-BDB5-EAC3F6C0521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97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E840E47-97E6-46FB-A26F-E0051BB6A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6E81F2F-7BC3-4989-954F-A4ABFFC88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1533C15-4D98-4AEB-8542-C40298D94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90348-C09E-491C-93A6-E909B4B96A20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1DB6EFC-5367-490D-A10C-CA1BB89E8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7A0DAB6-6E62-4B9A-ACBC-816A465C0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C8CA2-0B6F-4879-BDB5-EAC3F6C0521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87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visual micro configure ide locations">
            <a:extLst>
              <a:ext uri="{FF2B5EF4-FFF2-40B4-BE49-F238E27FC236}">
                <a16:creationId xmlns:a16="http://schemas.microsoft.com/office/drawing/2014/main" id="{D1399E89-A16C-4777-9C87-88561A2F7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-7805"/>
            <a:ext cx="8667750" cy="686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35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Fernandes</dc:creator>
  <cp:lastModifiedBy>Eduardo Fernandes</cp:lastModifiedBy>
  <cp:revision>1</cp:revision>
  <dcterms:created xsi:type="dcterms:W3CDTF">2019-08-23T13:37:07Z</dcterms:created>
  <dcterms:modified xsi:type="dcterms:W3CDTF">2019-08-23T13:37:54Z</dcterms:modified>
</cp:coreProperties>
</file>