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5AD36-C4A4-4051-B20A-DF465F899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5E96B-3CEC-4E18-BED5-1A8EA9002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2BA74A-6F7C-4ADD-A8CF-023FE3E2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A35E-6EA5-4BE5-9C58-61A9239ECABB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DFF5D0-B056-49DC-A22B-31660EB4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576D45-A373-4B5A-A5B5-5A581D88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1C3D-3A13-4395-9B77-28BF947649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07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CD9F1-F124-4D1F-A4DE-74A19BE5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827A806-569E-402A-86B8-0FBE7A3C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566F4B-9F9F-45AA-9DA4-778978B8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A35E-6EA5-4BE5-9C58-61A9239ECABB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696544-6CB9-4C6A-BCDF-B9E7A12E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4A0594E-9A59-459F-AF57-F2263B7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1C3D-3A13-4395-9B77-28BF947649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6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05AC6B-F32F-4E73-A8A4-6012AD068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11A1DFC-0515-4C8F-82AF-92FE77531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7C6661-DBA9-408B-AD8B-24EB72D1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A35E-6EA5-4BE5-9C58-61A9239ECABB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7EF9678-5CF0-477E-BFB4-85713B15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666EEA7-EB82-48A7-BF71-D4272A79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1C3D-3A13-4395-9B77-28BF947649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2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C0B95-DA73-4CE0-8641-8B2E9B30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A77646-F59C-46A4-8120-EC51187B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60907A-5DDA-4535-81D7-DFDEE048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A35E-6EA5-4BE5-9C58-61A9239ECABB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4F84E4-8D11-4752-A0A6-D3E55AFA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5CA28C-B07A-4AED-B0F5-46A0A122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1C3D-3A13-4395-9B77-28BF947649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9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F7337-90C3-4274-812B-59475C82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000F505-81E8-4160-8B2A-1BA38532E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18460C-9433-47C2-B57D-CDA3EFE9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A35E-6EA5-4BE5-9C58-61A9239ECABB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D37692-85F0-4E57-8D29-568BEF1F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F16F10-6E13-4FC3-B928-F50D77A6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1C3D-3A13-4395-9B77-28BF947649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68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C8EC0-8A6C-4BF8-A1A1-1E0F952E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DF2FF1-7DB5-430A-9257-E5D2FB683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008B71-7006-4334-BD4B-DFDC5F666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B48709E-F0BB-4BE4-A1B1-5A57DFC7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A35E-6EA5-4BE5-9C58-61A9239ECABB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8F74A3-EBC6-4D77-9506-4F7C424E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2854C7D-153F-489B-A4C3-77E0C476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1C3D-3A13-4395-9B77-28BF947649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19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CCE7E-6B85-45ED-9EA7-8F60E651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1AA9AF-1479-4DD2-AFBC-9BE5E4C0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80114A6-65C1-41CB-8E8A-6FAF8AED7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8C2BFC4-C811-4A19-878F-8BC4FE8CF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40A8D6D-ECD8-4CD6-9231-AE037B488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A02B5ED-4FD2-43BC-9EA2-5C67BA29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A35E-6EA5-4BE5-9C58-61A9239ECABB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C661E1B-296F-4785-9D80-94181561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32D0D1C-9E7D-4C1C-82CD-7AD56F47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1C3D-3A13-4395-9B77-28BF947649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691F8-2145-431D-A28A-3C67D761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7671CDA-3227-43E7-9C54-E6C7B1A8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A35E-6EA5-4BE5-9C58-61A9239ECABB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7912FE1-EA62-4251-BE04-17C49F72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5DC824D-50EE-4125-9658-E9FB73B9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1C3D-3A13-4395-9B77-28BF947649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18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3AF7987-AEA7-4197-94B2-0C06B709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A35E-6EA5-4BE5-9C58-61A9239ECABB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4A2719B-4EC4-4951-B5DC-9283E04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0794712-94D3-4643-9F5C-D989C00F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1C3D-3A13-4395-9B77-28BF947649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6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CC62F-0F02-4181-A3B9-65FBD730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5FEF6E-EB96-4176-A92F-55FF4671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DA6AFE-D025-4ECD-B38F-DDD73EAFF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9F17DD-FD03-4BB5-983B-8FDE1AA6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A35E-6EA5-4BE5-9C58-61A9239ECABB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73B54D9-9FF3-47FF-B60E-FBC5080B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E167A5-054C-4209-A8A9-EA12D18A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1C3D-3A13-4395-9B77-28BF947649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19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EBF6C-4A3D-43A7-9D68-C2FBE448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C206151-ED2F-4290-8665-F4D4EB5B0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2799727-E5DC-4ECB-B9D7-0D58BE717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9618E54-2B2D-4F6D-ADE2-5C527894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A35E-6EA5-4BE5-9C58-61A9239ECABB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891B8B3-ACB7-48A1-88F6-53F40EFF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8DDA381-4CB3-4BBD-932C-0BBB63F7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1C3D-3A13-4395-9B77-28BF947649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49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72C77AF-39B5-4578-A24F-94B47C77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F36B929-8A64-4C9C-8A0D-B3867A6F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660250-E5F6-4295-B363-9E2F0B5D6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A35E-6EA5-4BE5-9C58-61A9239ECABB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042C9D-1490-4141-B06C-6B87252B4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E1B7A32-5750-4D75-9B13-46710DA40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31C3D-3A13-4395-9B77-28BF947649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6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M Toolbar Configuration Selection">
            <a:extLst>
              <a:ext uri="{FF2B5EF4-FFF2-40B4-BE49-F238E27FC236}">
                <a16:creationId xmlns:a16="http://schemas.microsoft.com/office/drawing/2014/main" id="{4E73AEE2-93C2-44C9-AA3F-8F2211E0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025"/>
            <a:ext cx="1219708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806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Fernandes</dc:creator>
  <cp:lastModifiedBy>Eduardo Fernandes</cp:lastModifiedBy>
  <cp:revision>1</cp:revision>
  <dcterms:created xsi:type="dcterms:W3CDTF">2019-08-23T13:54:21Z</dcterms:created>
  <dcterms:modified xsi:type="dcterms:W3CDTF">2019-08-23T13:55:03Z</dcterms:modified>
</cp:coreProperties>
</file>