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6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9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0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2FC-0EC2-44A2-B583-44FC2603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1476-9C14-485C-BB49-09F0F68CA4F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2FC-0EC2-44A2-B583-44FC2603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7955" y="2454779"/>
            <a:ext cx="1794617" cy="19142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Quantum Channel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11981" y="1580972"/>
            <a:ext cx="1794617" cy="36576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BobQRx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1559" y="1580972"/>
            <a:ext cx="1794617" cy="36576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AliceQTx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>
            <a:off x="3656176" y="3409772"/>
            <a:ext cx="1311779" cy="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6762572" y="3409772"/>
            <a:ext cx="1149409" cy="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751" y="2008262"/>
            <a:ext cx="1254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6751" y="3092154"/>
            <a:ext cx="1254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6751" y="3758726"/>
            <a:ext cx="1254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06598" y="4369036"/>
            <a:ext cx="125480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706598" y="2619287"/>
            <a:ext cx="1254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06598" y="2008262"/>
            <a:ext cx="1254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6751" y="3476692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AliceQTxBasis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24867" y="2810121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AliceQTx_DataIn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61063" y="1696926"/>
            <a:ext cx="134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ModeSelection_In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13147" y="3092154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AliceQTx_Out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929838" y="3100153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BobRx_In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706598" y="4040431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BobQRxBasis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686881" y="1700485"/>
            <a:ext cx="1447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ModeSelection_Out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9672015" y="2289141"/>
            <a:ext cx="1462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BobQRx_DataOut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706598" y="3233160"/>
            <a:ext cx="1254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72015" y="2925383"/>
            <a:ext cx="1462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QBERchannelUB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237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Ferreira Ramos</dc:creator>
  <cp:lastModifiedBy>Mariana Ferreira Ramos</cp:lastModifiedBy>
  <cp:revision>3</cp:revision>
  <dcterms:created xsi:type="dcterms:W3CDTF">2019-04-17T12:34:17Z</dcterms:created>
  <dcterms:modified xsi:type="dcterms:W3CDTF">2019-05-20T16:44:45Z</dcterms:modified>
</cp:coreProperties>
</file>