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47" y="31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1476-9C14-485C-BB49-09F0F68CA4F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2FC-0EC2-44A2-B583-44FC260333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9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1476-9C14-485C-BB49-09F0F68CA4F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2FC-0EC2-44A2-B583-44FC260333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6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1476-9C14-485C-BB49-09F0F68CA4F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2FC-0EC2-44A2-B583-44FC260333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1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1476-9C14-485C-BB49-09F0F68CA4F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2FC-0EC2-44A2-B583-44FC260333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5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1476-9C14-485C-BB49-09F0F68CA4F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2FC-0EC2-44A2-B583-44FC260333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1476-9C14-485C-BB49-09F0F68CA4F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2FC-0EC2-44A2-B583-44FC260333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1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1476-9C14-485C-BB49-09F0F68CA4F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2FC-0EC2-44A2-B583-44FC260333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7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1476-9C14-485C-BB49-09F0F68CA4F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2FC-0EC2-44A2-B583-44FC260333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1476-9C14-485C-BB49-09F0F68CA4F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2FC-0EC2-44A2-B583-44FC260333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9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1476-9C14-485C-BB49-09F0F68CA4F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2FC-0EC2-44A2-B583-44FC260333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0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1476-9C14-485C-BB49-09F0F68CA4F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2FC-0EC2-44A2-B583-44FC260333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3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61476-9C14-485C-BB49-09F0F68CA4F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E2FC-0EC2-44A2-B583-44FC260333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8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2597" y="2319467"/>
            <a:ext cx="1393785" cy="1494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Quantum Channel</a:t>
            </a:r>
          </a:p>
        </p:txBody>
      </p:sp>
      <p:sp>
        <p:nvSpPr>
          <p:cNvPr id="5" name="Rectangle 4"/>
          <p:cNvSpPr/>
          <p:nvPr/>
        </p:nvSpPr>
        <p:spPr>
          <a:xfrm>
            <a:off x="7699068" y="1637070"/>
            <a:ext cx="1393785" cy="28563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BobQRx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00021" y="1637070"/>
            <a:ext cx="1393785" cy="28563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AliceQTx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  <a:endCxn id="4" idx="1"/>
          </p:cNvCxnSpPr>
          <p:nvPr/>
        </p:nvCxnSpPr>
        <p:spPr>
          <a:xfrm>
            <a:off x="4393807" y="3065266"/>
            <a:ext cx="1018790" cy="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6806382" y="3065266"/>
            <a:ext cx="892686" cy="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29" idx="3"/>
          </p:cNvCxnSpPr>
          <p:nvPr/>
        </p:nvCxnSpPr>
        <p:spPr>
          <a:xfrm flipV="1">
            <a:off x="1834410" y="2809604"/>
            <a:ext cx="1165611" cy="6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28" idx="3"/>
          </p:cNvCxnSpPr>
          <p:nvPr/>
        </p:nvCxnSpPr>
        <p:spPr>
          <a:xfrm flipV="1">
            <a:off x="1834410" y="3459222"/>
            <a:ext cx="1165611" cy="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30" idx="1"/>
          </p:cNvCxnSpPr>
          <p:nvPr/>
        </p:nvCxnSpPr>
        <p:spPr>
          <a:xfrm>
            <a:off x="9119712" y="2385828"/>
            <a:ext cx="1261381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82155" y="2545832"/>
            <a:ext cx="121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AliceQTxBasis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807422" y="3190100"/>
            <a:ext cx="1306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AliceQTx_DataIn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438053" y="2817223"/>
            <a:ext cx="1028262" cy="216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AliceQTx_Out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936289" y="2823470"/>
            <a:ext cx="1028262" cy="216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BobRx_In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9292855" y="2127090"/>
            <a:ext cx="1028262" cy="216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BobQRxBasis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490555" y="1174471"/>
            <a:ext cx="1124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ModeSelection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851851" y="4782959"/>
            <a:ext cx="1910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BobQRx_DataOut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cxnSpLocks/>
            <a:endCxn id="34" idx="1"/>
          </p:cNvCxnSpPr>
          <p:nvPr/>
        </p:nvCxnSpPr>
        <p:spPr>
          <a:xfrm>
            <a:off x="9092853" y="3065266"/>
            <a:ext cx="1288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52500" y="2788266"/>
            <a:ext cx="125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QBERchannelUB</a:t>
            </a:r>
            <a:endParaRPr lang="en-US" sz="1600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907E4433-4706-4E48-AF35-1645B20A62AE}"/>
              </a:ext>
            </a:extLst>
          </p:cNvPr>
          <p:cNvSpPr/>
          <p:nvPr/>
        </p:nvSpPr>
        <p:spPr>
          <a:xfrm>
            <a:off x="78213" y="3165944"/>
            <a:ext cx="1756197" cy="6023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BSAliceQTxBits</a:t>
            </a:r>
            <a:r>
              <a:rPr lang="en-GB" sz="1200" dirty="0"/>
              <a:t>_</a:t>
            </a:r>
            <a:endParaRPr lang="en-US" sz="1050" dirty="0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DE0B24D8-59AB-483A-94E2-340354080FED}"/>
              </a:ext>
            </a:extLst>
          </p:cNvPr>
          <p:cNvSpPr/>
          <p:nvPr/>
        </p:nvSpPr>
        <p:spPr>
          <a:xfrm>
            <a:off x="78213" y="2514694"/>
            <a:ext cx="1756197" cy="6023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BSAliceQTxBasis</a:t>
            </a:r>
            <a:r>
              <a:rPr lang="en-GB" sz="1200" dirty="0"/>
              <a:t>_</a:t>
            </a:r>
            <a:endParaRPr lang="en-US" sz="1050" dirty="0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965E847A-A55D-4D9F-8E01-0F270AA40F39}"/>
              </a:ext>
            </a:extLst>
          </p:cNvPr>
          <p:cNvSpPr/>
          <p:nvPr/>
        </p:nvSpPr>
        <p:spPr>
          <a:xfrm>
            <a:off x="10381093" y="2084673"/>
            <a:ext cx="1756197" cy="6023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BSBobQRxBasis</a:t>
            </a:r>
            <a:r>
              <a:rPr lang="en-GB" sz="1200" dirty="0"/>
              <a:t>_</a:t>
            </a:r>
            <a:endParaRPr lang="en-US" sz="1200" dirty="0"/>
          </a:p>
        </p:txBody>
      </p:sp>
      <p:cxnSp>
        <p:nvCxnSpPr>
          <p:cNvPr id="33" name="Conexão: Ângulo Reto 32">
            <a:extLst>
              <a:ext uri="{FF2B5EF4-FFF2-40B4-BE49-F238E27FC236}">
                <a16:creationId xmlns:a16="http://schemas.microsoft.com/office/drawing/2014/main" id="{21262194-9292-4F7F-A8D0-9C0F696EF8F0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16200000" flipV="1">
            <a:off x="6046438" y="-712454"/>
            <a:ext cx="12700" cy="469904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">
            <a:extLst>
              <a:ext uri="{FF2B5EF4-FFF2-40B4-BE49-F238E27FC236}">
                <a16:creationId xmlns:a16="http://schemas.microsoft.com/office/drawing/2014/main" id="{22E142C2-BE8B-44F0-AFDC-97D49AE41B45}"/>
              </a:ext>
            </a:extLst>
          </p:cNvPr>
          <p:cNvSpPr/>
          <p:nvPr/>
        </p:nvSpPr>
        <p:spPr>
          <a:xfrm>
            <a:off x="10381092" y="2764110"/>
            <a:ext cx="1756197" cy="6023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QBERQChannel_Sink</a:t>
            </a:r>
            <a:r>
              <a:rPr lang="en-GB" sz="1200" dirty="0"/>
              <a:t>_</a:t>
            </a:r>
            <a:endParaRPr lang="en-US" sz="1100"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D0C324CE-ADA5-4956-81C7-3C6C8C0E38EC}"/>
              </a:ext>
            </a:extLst>
          </p:cNvPr>
          <p:cNvSpPr/>
          <p:nvPr/>
        </p:nvSpPr>
        <p:spPr>
          <a:xfrm>
            <a:off x="5177422" y="4600348"/>
            <a:ext cx="1864134" cy="9047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QberRaw</a:t>
            </a:r>
            <a:r>
              <a:rPr lang="en-GB" sz="1200" dirty="0"/>
              <a:t>_</a:t>
            </a:r>
            <a:endParaRPr lang="en-US" sz="600" dirty="0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265FDDDA-9C3F-467A-A56E-50E0695FA03C}"/>
              </a:ext>
            </a:extLst>
          </p:cNvPr>
          <p:cNvSpPr/>
          <p:nvPr/>
        </p:nvSpPr>
        <p:spPr>
          <a:xfrm>
            <a:off x="5232588" y="6153374"/>
            <a:ext cx="1756197" cy="6023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BobQRx_Sink</a:t>
            </a:r>
            <a:r>
              <a:rPr lang="en-GB" sz="1200" dirty="0"/>
              <a:t>_</a:t>
            </a:r>
            <a:endParaRPr lang="en-US" sz="900" dirty="0"/>
          </a:p>
        </p:txBody>
      </p:sp>
      <p:cxnSp>
        <p:nvCxnSpPr>
          <p:cNvPr id="39" name="Conexão: Ângulo Reto 38">
            <a:extLst>
              <a:ext uri="{FF2B5EF4-FFF2-40B4-BE49-F238E27FC236}">
                <a16:creationId xmlns:a16="http://schemas.microsoft.com/office/drawing/2014/main" id="{16D56146-DC2D-4B0E-9540-965D69933F3B}"/>
              </a:ext>
            </a:extLst>
          </p:cNvPr>
          <p:cNvCxnSpPr>
            <a:endCxn id="36" idx="3"/>
          </p:cNvCxnSpPr>
          <p:nvPr/>
        </p:nvCxnSpPr>
        <p:spPr>
          <a:xfrm rot="10800000" flipV="1">
            <a:off x="7041556" y="3921261"/>
            <a:ext cx="2078156" cy="1131446"/>
          </a:xfrm>
          <a:prstGeom prst="bentConnector3">
            <a:avLst>
              <a:gd name="adj1" fmla="val -207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xão: Ângulo Reto 41">
            <a:extLst>
              <a:ext uri="{FF2B5EF4-FFF2-40B4-BE49-F238E27FC236}">
                <a16:creationId xmlns:a16="http://schemas.microsoft.com/office/drawing/2014/main" id="{A8203B54-4273-4DB2-BFB9-36E3EBC3DF82}"/>
              </a:ext>
            </a:extLst>
          </p:cNvPr>
          <p:cNvCxnSpPr>
            <a:stCxn id="28" idx="2"/>
            <a:endCxn id="36" idx="1"/>
          </p:cNvCxnSpPr>
          <p:nvPr/>
        </p:nvCxnSpPr>
        <p:spPr>
          <a:xfrm rot="16200000" flipH="1">
            <a:off x="2424641" y="2299926"/>
            <a:ext cx="1284452" cy="42211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83A17BB9-31FA-4D56-A994-B0433E7F4439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6109489" y="5505065"/>
            <a:ext cx="1198" cy="64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24">
            <a:extLst>
              <a:ext uri="{FF2B5EF4-FFF2-40B4-BE49-F238E27FC236}">
                <a16:creationId xmlns:a16="http://schemas.microsoft.com/office/drawing/2014/main" id="{85DBA2D5-B474-423A-B4F6-8CC34112FF7D}"/>
              </a:ext>
            </a:extLst>
          </p:cNvPr>
          <p:cNvSpPr txBox="1"/>
          <p:nvPr/>
        </p:nvSpPr>
        <p:spPr>
          <a:xfrm>
            <a:off x="2562150" y="4770588"/>
            <a:ext cx="1910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AliceQTxBits_For_Qber</a:t>
            </a:r>
            <a:endParaRPr lang="en-US" sz="1100" dirty="0"/>
          </a:p>
        </p:txBody>
      </p:sp>
      <p:sp>
        <p:nvSpPr>
          <p:cNvPr id="46" name="TextBox 24">
            <a:extLst>
              <a:ext uri="{FF2B5EF4-FFF2-40B4-BE49-F238E27FC236}">
                <a16:creationId xmlns:a16="http://schemas.microsoft.com/office/drawing/2014/main" id="{F116D699-C10C-42B4-8A0F-354BEC579C25}"/>
              </a:ext>
            </a:extLst>
          </p:cNvPr>
          <p:cNvSpPr txBox="1"/>
          <p:nvPr/>
        </p:nvSpPr>
        <p:spPr>
          <a:xfrm>
            <a:off x="6131614" y="5701017"/>
            <a:ext cx="1910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QberRaw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5237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42</Words>
  <Application>Microsoft Office PowerPoint</Application>
  <PresentationFormat>Ecrã Panorâmico</PresentationFormat>
  <Paragraphs>19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Ferreira Ramos</dc:creator>
  <cp:lastModifiedBy>Mariana Ramos</cp:lastModifiedBy>
  <cp:revision>6</cp:revision>
  <dcterms:created xsi:type="dcterms:W3CDTF">2019-04-17T12:34:17Z</dcterms:created>
  <dcterms:modified xsi:type="dcterms:W3CDTF">2019-05-20T20:42:51Z</dcterms:modified>
</cp:coreProperties>
</file>